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5" r:id="rId1"/>
  </p:sldMasterIdLst>
  <p:notesMasterIdLst>
    <p:notesMasterId r:id="rId32"/>
  </p:notesMasterIdLst>
  <p:sldIdLst>
    <p:sldId id="259" r:id="rId2"/>
    <p:sldId id="260" r:id="rId3"/>
    <p:sldId id="258" r:id="rId4"/>
    <p:sldId id="261" r:id="rId5"/>
    <p:sldId id="268" r:id="rId6"/>
    <p:sldId id="264" r:id="rId7"/>
    <p:sldId id="269" r:id="rId8"/>
    <p:sldId id="270" r:id="rId9"/>
    <p:sldId id="266" r:id="rId10"/>
    <p:sldId id="271" r:id="rId11"/>
    <p:sldId id="267" r:id="rId12"/>
    <p:sldId id="273" r:id="rId13"/>
    <p:sldId id="272" r:id="rId14"/>
    <p:sldId id="274" r:id="rId15"/>
    <p:sldId id="275" r:id="rId16"/>
    <p:sldId id="276" r:id="rId17"/>
    <p:sldId id="560" r:id="rId18"/>
    <p:sldId id="557" r:id="rId19"/>
    <p:sldId id="263" r:id="rId20"/>
    <p:sldId id="566" r:id="rId21"/>
    <p:sldId id="563" r:id="rId22"/>
    <p:sldId id="564" r:id="rId23"/>
    <p:sldId id="565" r:id="rId24"/>
    <p:sldId id="567" r:id="rId25"/>
    <p:sldId id="324" r:id="rId26"/>
    <p:sldId id="568" r:id="rId27"/>
    <p:sldId id="569" r:id="rId28"/>
    <p:sldId id="262" r:id="rId29"/>
    <p:sldId id="570" r:id="rId30"/>
    <p:sldId id="57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11FEE7-0E25-475B-83E4-FCEEE8147F3F}" v="86" dt="2023-09-04T20:29:47.9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ather Boudreau" userId="bcd86c386cc512ae" providerId="LiveId" clId="{E611FEE7-0E25-475B-83E4-FCEEE8147F3F}"/>
    <pc:docChg chg="undo redo custSel addSld delSld modSld sldOrd">
      <pc:chgData name="Heather Boudreau" userId="bcd86c386cc512ae" providerId="LiveId" clId="{E611FEE7-0E25-475B-83E4-FCEEE8147F3F}" dt="2023-09-04T20:31:02.182" v="7358" actId="478"/>
      <pc:docMkLst>
        <pc:docMk/>
      </pc:docMkLst>
      <pc:sldChg chg="del">
        <pc:chgData name="Heather Boudreau" userId="bcd86c386cc512ae" providerId="LiveId" clId="{E611FEE7-0E25-475B-83E4-FCEEE8147F3F}" dt="2023-09-03T14:39:58.889" v="1" actId="47"/>
        <pc:sldMkLst>
          <pc:docMk/>
          <pc:sldMk cId="973716321" sldId="257"/>
        </pc:sldMkLst>
      </pc:sldChg>
      <pc:sldChg chg="addSp delSp modSp new mod setBg">
        <pc:chgData name="Heather Boudreau" userId="bcd86c386cc512ae" providerId="LiveId" clId="{E611FEE7-0E25-475B-83E4-FCEEE8147F3F}" dt="2023-09-04T19:54:11.513" v="7004" actId="20577"/>
        <pc:sldMkLst>
          <pc:docMk/>
          <pc:sldMk cId="4169396187" sldId="258"/>
        </pc:sldMkLst>
        <pc:spChg chg="mod">
          <ac:chgData name="Heather Boudreau" userId="bcd86c386cc512ae" providerId="LiveId" clId="{E611FEE7-0E25-475B-83E4-FCEEE8147F3F}" dt="2023-09-03T15:09:23.246" v="1393" actId="26606"/>
          <ac:spMkLst>
            <pc:docMk/>
            <pc:sldMk cId="4169396187" sldId="258"/>
            <ac:spMk id="2" creationId="{6964ED4E-3C04-AE79-35E3-DA5E3F871597}"/>
          </ac:spMkLst>
        </pc:spChg>
        <pc:spChg chg="mod">
          <ac:chgData name="Heather Boudreau" userId="bcd86c386cc512ae" providerId="LiveId" clId="{E611FEE7-0E25-475B-83E4-FCEEE8147F3F}" dt="2023-09-04T19:54:11.513" v="7004" actId="20577"/>
          <ac:spMkLst>
            <pc:docMk/>
            <pc:sldMk cId="4169396187" sldId="258"/>
            <ac:spMk id="3" creationId="{67EF12E7-2197-19F5-40CC-A01D1F391550}"/>
          </ac:spMkLst>
        </pc:spChg>
        <pc:spChg chg="add del">
          <ac:chgData name="Heather Boudreau" userId="bcd86c386cc512ae" providerId="LiveId" clId="{E611FEE7-0E25-475B-83E4-FCEEE8147F3F}" dt="2023-09-03T14:58:44.211" v="954" actId="26606"/>
          <ac:spMkLst>
            <pc:docMk/>
            <pc:sldMk cId="4169396187" sldId="258"/>
            <ac:spMk id="8" creationId="{4BC99CB9-DDAD-44A2-8A1C-E3AF4E72DF5C}"/>
          </ac:spMkLst>
        </pc:spChg>
        <pc:spChg chg="add del">
          <ac:chgData name="Heather Boudreau" userId="bcd86c386cc512ae" providerId="LiveId" clId="{E611FEE7-0E25-475B-83E4-FCEEE8147F3F}" dt="2023-09-03T14:58:44.211" v="954" actId="26606"/>
          <ac:spMkLst>
            <pc:docMk/>
            <pc:sldMk cId="4169396187" sldId="258"/>
            <ac:spMk id="10" creationId="{64053CBF-3932-45FF-8285-EE5146085F3A}"/>
          </ac:spMkLst>
        </pc:spChg>
        <pc:spChg chg="add del">
          <ac:chgData name="Heather Boudreau" userId="bcd86c386cc512ae" providerId="LiveId" clId="{E611FEE7-0E25-475B-83E4-FCEEE8147F3F}" dt="2023-09-03T15:09:23.246" v="1393" actId="26606"/>
          <ac:spMkLst>
            <pc:docMk/>
            <pc:sldMk cId="4169396187" sldId="258"/>
            <ac:spMk id="24" creationId="{43C823D3-D619-407C-89E0-C6F6B1E7A42A}"/>
          </ac:spMkLst>
        </pc:spChg>
        <pc:spChg chg="add del">
          <ac:chgData name="Heather Boudreau" userId="bcd86c386cc512ae" providerId="LiveId" clId="{E611FEE7-0E25-475B-83E4-FCEEE8147F3F}" dt="2023-09-03T15:09:23.246" v="1393" actId="26606"/>
          <ac:spMkLst>
            <pc:docMk/>
            <pc:sldMk cId="4169396187" sldId="258"/>
            <ac:spMk id="25" creationId="{047F8E3E-2FFA-4A0F-B3C7-E57ADDCFB415}"/>
          </ac:spMkLst>
        </pc:spChg>
        <pc:spChg chg="add">
          <ac:chgData name="Heather Boudreau" userId="bcd86c386cc512ae" providerId="LiveId" clId="{E611FEE7-0E25-475B-83E4-FCEEE8147F3F}" dt="2023-09-03T15:09:23.246" v="1393" actId="26606"/>
          <ac:spMkLst>
            <pc:docMk/>
            <pc:sldMk cId="4169396187" sldId="258"/>
            <ac:spMk id="40" creationId="{DAF1966E-FD40-4A4A-B61B-C4DF7FA05F06}"/>
          </ac:spMkLst>
        </pc:spChg>
        <pc:spChg chg="add">
          <ac:chgData name="Heather Boudreau" userId="bcd86c386cc512ae" providerId="LiveId" clId="{E611FEE7-0E25-475B-83E4-FCEEE8147F3F}" dt="2023-09-03T15:09:23.246" v="1393" actId="26606"/>
          <ac:spMkLst>
            <pc:docMk/>
            <pc:sldMk cId="4169396187" sldId="258"/>
            <ac:spMk id="42" creationId="{047BFA19-D45E-416B-A404-7AF2F3F27017}"/>
          </ac:spMkLst>
        </pc:spChg>
        <pc:spChg chg="add">
          <ac:chgData name="Heather Boudreau" userId="bcd86c386cc512ae" providerId="LiveId" clId="{E611FEE7-0E25-475B-83E4-FCEEE8147F3F}" dt="2023-09-03T15:09:23.246" v="1393" actId="26606"/>
          <ac:spMkLst>
            <pc:docMk/>
            <pc:sldMk cId="4169396187" sldId="258"/>
            <ac:spMk id="44" creationId="{8E0105E7-23DB-4CF2-8258-FF47C7620F6E}"/>
          </ac:spMkLst>
        </pc:spChg>
        <pc:spChg chg="add">
          <ac:chgData name="Heather Boudreau" userId="bcd86c386cc512ae" providerId="LiveId" clId="{E611FEE7-0E25-475B-83E4-FCEEE8147F3F}" dt="2023-09-03T15:09:23.246" v="1393" actId="26606"/>
          <ac:spMkLst>
            <pc:docMk/>
            <pc:sldMk cId="4169396187" sldId="258"/>
            <ac:spMk id="46" creationId="{074B4F7D-14B2-478B-8BF5-01E4E0C5D263}"/>
          </ac:spMkLst>
        </pc:spChg>
        <pc:grpChg chg="add del">
          <ac:chgData name="Heather Boudreau" userId="bcd86c386cc512ae" providerId="LiveId" clId="{E611FEE7-0E25-475B-83E4-FCEEE8147F3F}" dt="2023-09-03T14:58:44.211" v="954" actId="26606"/>
          <ac:grpSpMkLst>
            <pc:docMk/>
            <pc:sldMk cId="4169396187" sldId="258"/>
            <ac:grpSpMk id="12" creationId="{2E751C04-BEA6-446B-A678-9C74819EBD4C}"/>
          </ac:grpSpMkLst>
        </pc:grpChg>
        <pc:grpChg chg="add del">
          <ac:chgData name="Heather Boudreau" userId="bcd86c386cc512ae" providerId="LiveId" clId="{E611FEE7-0E25-475B-83E4-FCEEE8147F3F}" dt="2023-09-03T14:58:44.211" v="954" actId="26606"/>
          <ac:grpSpMkLst>
            <pc:docMk/>
            <pc:sldMk cId="4169396187" sldId="258"/>
            <ac:grpSpMk id="18" creationId="{B63ACBA3-DEFD-4C6D-BBA0-64468FA99C2D}"/>
          </ac:grpSpMkLst>
        </pc:grpChg>
        <pc:grpChg chg="add del">
          <ac:chgData name="Heather Boudreau" userId="bcd86c386cc512ae" providerId="LiveId" clId="{E611FEE7-0E25-475B-83E4-FCEEE8147F3F}" dt="2023-09-03T15:09:23.246" v="1393" actId="26606"/>
          <ac:grpSpMkLst>
            <pc:docMk/>
            <pc:sldMk cId="4169396187" sldId="258"/>
            <ac:grpSpMk id="26" creationId="{33D939F1-7ABE-4D0E-946A-43F37F556AFD}"/>
          </ac:grpSpMkLst>
        </pc:grpChg>
        <pc:grpChg chg="add del">
          <ac:chgData name="Heather Boudreau" userId="bcd86c386cc512ae" providerId="LiveId" clId="{E611FEE7-0E25-475B-83E4-FCEEE8147F3F}" dt="2023-09-03T15:09:23.246" v="1393" actId="26606"/>
          <ac:grpSpMkLst>
            <pc:docMk/>
            <pc:sldMk cId="4169396187" sldId="258"/>
            <ac:grpSpMk id="31" creationId="{9DB3963A-4187-4A72-9DA4-CA6BADE22931}"/>
          </ac:grpSpMkLst>
        </pc:grpChg>
      </pc:sldChg>
      <pc:sldChg chg="addSp delSp modSp new mod ord setBg addAnim delAnim">
        <pc:chgData name="Heather Boudreau" userId="bcd86c386cc512ae" providerId="LiveId" clId="{E611FEE7-0E25-475B-83E4-FCEEE8147F3F}" dt="2023-09-04T00:32:31.171" v="5829" actId="14100"/>
        <pc:sldMkLst>
          <pc:docMk/>
          <pc:sldMk cId="3111549062" sldId="259"/>
        </pc:sldMkLst>
        <pc:spChg chg="mod">
          <ac:chgData name="Heather Boudreau" userId="bcd86c386cc512ae" providerId="LiveId" clId="{E611FEE7-0E25-475B-83E4-FCEEE8147F3F}" dt="2023-09-03T15:09:14.143" v="1391" actId="26606"/>
          <ac:spMkLst>
            <pc:docMk/>
            <pc:sldMk cId="3111549062" sldId="259"/>
            <ac:spMk id="2" creationId="{50AC5CF5-29A0-5DF4-A2AF-8803A3DC3517}"/>
          </ac:spMkLst>
        </pc:spChg>
        <pc:spChg chg="mod">
          <ac:chgData name="Heather Boudreau" userId="bcd86c386cc512ae" providerId="LiveId" clId="{E611FEE7-0E25-475B-83E4-FCEEE8147F3F}" dt="2023-09-04T00:32:31.171" v="5829" actId="14100"/>
          <ac:spMkLst>
            <pc:docMk/>
            <pc:sldMk cId="3111549062" sldId="259"/>
            <ac:spMk id="3" creationId="{3170C1E1-93B4-92EB-CDF5-57565B96C1F4}"/>
          </ac:spMkLst>
        </pc:spChg>
        <pc:spChg chg="add del">
          <ac:chgData name="Heather Boudreau" userId="bcd86c386cc512ae" providerId="LiveId" clId="{E611FEE7-0E25-475B-83E4-FCEEE8147F3F}" dt="2023-09-03T14:58:20.946" v="950" actId="26606"/>
          <ac:spMkLst>
            <pc:docMk/>
            <pc:sldMk cId="3111549062" sldId="259"/>
            <ac:spMk id="8" creationId="{A8DB9CD9-59B1-4D73-BC4C-98796A48EF9B}"/>
          </ac:spMkLst>
        </pc:spChg>
        <pc:spChg chg="add del">
          <ac:chgData name="Heather Boudreau" userId="bcd86c386cc512ae" providerId="LiveId" clId="{E611FEE7-0E25-475B-83E4-FCEEE8147F3F}" dt="2023-09-03T14:58:20.946" v="950" actId="26606"/>
          <ac:spMkLst>
            <pc:docMk/>
            <pc:sldMk cId="3111549062" sldId="259"/>
            <ac:spMk id="10" creationId="{8874A6A9-41FF-4E33-AFA8-F9F81436A59E}"/>
          </ac:spMkLst>
        </pc:spChg>
        <pc:spChg chg="add del">
          <ac:chgData name="Heather Boudreau" userId="bcd86c386cc512ae" providerId="LiveId" clId="{E611FEE7-0E25-475B-83E4-FCEEE8147F3F}" dt="2023-09-03T15:09:14.143" v="1391" actId="26606"/>
          <ac:spMkLst>
            <pc:docMk/>
            <pc:sldMk cId="3111549062" sldId="259"/>
            <ac:spMk id="25" creationId="{73A25D70-4A55-4F72-B9C5-A69CDBF4DB42}"/>
          </ac:spMkLst>
        </pc:spChg>
        <pc:spChg chg="add del">
          <ac:chgData name="Heather Boudreau" userId="bcd86c386cc512ae" providerId="LiveId" clId="{E611FEE7-0E25-475B-83E4-FCEEE8147F3F}" dt="2023-09-03T15:09:14.143" v="1391" actId="26606"/>
          <ac:spMkLst>
            <pc:docMk/>
            <pc:sldMk cId="3111549062" sldId="259"/>
            <ac:spMk id="26" creationId="{54957100-6D8B-4161-9F2F-C0A949EC84C4}"/>
          </ac:spMkLst>
        </pc:spChg>
        <pc:spChg chg="add del">
          <ac:chgData name="Heather Boudreau" userId="bcd86c386cc512ae" providerId="LiveId" clId="{E611FEE7-0E25-475B-83E4-FCEEE8147F3F}" dt="2023-09-03T15:09:14.143" v="1391" actId="26606"/>
          <ac:spMkLst>
            <pc:docMk/>
            <pc:sldMk cId="3111549062" sldId="259"/>
            <ac:spMk id="27" creationId="{0BD8B065-EE51-4AE2-A94C-86249998FD7B}"/>
          </ac:spMkLst>
        </pc:spChg>
        <pc:spChg chg="add">
          <ac:chgData name="Heather Boudreau" userId="bcd86c386cc512ae" providerId="LiveId" clId="{E611FEE7-0E25-475B-83E4-FCEEE8147F3F}" dt="2023-09-03T15:09:14.143" v="1391" actId="26606"/>
          <ac:spMkLst>
            <pc:docMk/>
            <pc:sldMk cId="3111549062" sldId="259"/>
            <ac:spMk id="37" creationId="{BAD76F3E-3A97-486B-B402-44400A8B9173}"/>
          </ac:spMkLst>
        </pc:spChg>
        <pc:spChg chg="add">
          <ac:chgData name="Heather Boudreau" userId="bcd86c386cc512ae" providerId="LiveId" clId="{E611FEE7-0E25-475B-83E4-FCEEE8147F3F}" dt="2023-09-03T15:09:14.143" v="1391" actId="26606"/>
          <ac:spMkLst>
            <pc:docMk/>
            <pc:sldMk cId="3111549062" sldId="259"/>
            <ac:spMk id="39" creationId="{391F6B52-91F4-4AEB-B6DB-29FEBCF28C8B}"/>
          </ac:spMkLst>
        </pc:spChg>
        <pc:spChg chg="add">
          <ac:chgData name="Heather Boudreau" userId="bcd86c386cc512ae" providerId="LiveId" clId="{E611FEE7-0E25-475B-83E4-FCEEE8147F3F}" dt="2023-09-03T15:09:14.143" v="1391" actId="26606"/>
          <ac:spMkLst>
            <pc:docMk/>
            <pc:sldMk cId="3111549062" sldId="259"/>
            <ac:spMk id="41" creationId="{2CD6F061-7C53-44F4-9794-953DB70A451B}"/>
          </ac:spMkLst>
        </pc:spChg>
        <pc:grpChg chg="add del">
          <ac:chgData name="Heather Boudreau" userId="bcd86c386cc512ae" providerId="LiveId" clId="{E611FEE7-0E25-475B-83E4-FCEEE8147F3F}" dt="2023-09-03T14:58:20.946" v="950" actId="26606"/>
          <ac:grpSpMkLst>
            <pc:docMk/>
            <pc:sldMk cId="3111549062" sldId="259"/>
            <ac:grpSpMk id="12" creationId="{721D730E-1F97-4071-B143-B05E6D2599BC}"/>
          </ac:grpSpMkLst>
        </pc:grpChg>
        <pc:grpChg chg="add del">
          <ac:chgData name="Heather Boudreau" userId="bcd86c386cc512ae" providerId="LiveId" clId="{E611FEE7-0E25-475B-83E4-FCEEE8147F3F}" dt="2023-09-03T15:09:14.143" v="1391" actId="26606"/>
          <ac:grpSpMkLst>
            <pc:docMk/>
            <pc:sldMk cId="3111549062" sldId="259"/>
            <ac:grpSpMk id="20" creationId="{761945C4-D997-42F3-B59A-984CF0066715}"/>
          </ac:grpSpMkLst>
        </pc:grpChg>
        <pc:grpChg chg="add del">
          <ac:chgData name="Heather Boudreau" userId="bcd86c386cc512ae" providerId="LiveId" clId="{E611FEE7-0E25-475B-83E4-FCEEE8147F3F}" dt="2023-09-03T15:09:14.143" v="1391" actId="26606"/>
          <ac:grpSpMkLst>
            <pc:docMk/>
            <pc:sldMk cId="3111549062" sldId="259"/>
            <ac:grpSpMk id="28" creationId="{18999293-B054-4B57-A26F-D04C2BB11338}"/>
          </ac:grpSpMkLst>
        </pc:grpChg>
      </pc:sldChg>
      <pc:sldChg chg="addSp delSp modSp new mod ord setBg">
        <pc:chgData name="Heather Boudreau" userId="bcd86c386cc512ae" providerId="LiveId" clId="{E611FEE7-0E25-475B-83E4-FCEEE8147F3F}" dt="2023-09-04T00:32:49.146" v="5839" actId="20577"/>
        <pc:sldMkLst>
          <pc:docMk/>
          <pc:sldMk cId="1327373674" sldId="260"/>
        </pc:sldMkLst>
        <pc:spChg chg="mod">
          <ac:chgData name="Heather Boudreau" userId="bcd86c386cc512ae" providerId="LiveId" clId="{E611FEE7-0E25-475B-83E4-FCEEE8147F3F}" dt="2023-09-04T00:32:49.146" v="5839" actId="20577"/>
          <ac:spMkLst>
            <pc:docMk/>
            <pc:sldMk cId="1327373674" sldId="260"/>
            <ac:spMk id="2" creationId="{9492EBC3-8ABC-0C42-7E53-9DEC999AC91F}"/>
          </ac:spMkLst>
        </pc:spChg>
        <pc:spChg chg="mod">
          <ac:chgData name="Heather Boudreau" userId="bcd86c386cc512ae" providerId="LiveId" clId="{E611FEE7-0E25-475B-83E4-FCEEE8147F3F}" dt="2023-09-03T15:09:19.710" v="1392" actId="26606"/>
          <ac:spMkLst>
            <pc:docMk/>
            <pc:sldMk cId="1327373674" sldId="260"/>
            <ac:spMk id="3" creationId="{F2AD6D7F-9D1B-4933-85CA-E95F4D09EB05}"/>
          </ac:spMkLst>
        </pc:spChg>
        <pc:spChg chg="add del">
          <ac:chgData name="Heather Boudreau" userId="bcd86c386cc512ae" providerId="LiveId" clId="{E611FEE7-0E25-475B-83E4-FCEEE8147F3F}" dt="2023-09-03T15:09:19.710" v="1392" actId="26606"/>
          <ac:spMkLst>
            <pc:docMk/>
            <pc:sldMk cId="1327373674" sldId="260"/>
            <ac:spMk id="8" creationId="{4BC99CB9-DDAD-44A2-8A1C-E3AF4E72DF5C}"/>
          </ac:spMkLst>
        </pc:spChg>
        <pc:spChg chg="add del">
          <ac:chgData name="Heather Boudreau" userId="bcd86c386cc512ae" providerId="LiveId" clId="{E611FEE7-0E25-475B-83E4-FCEEE8147F3F}" dt="2023-09-03T15:09:19.710" v="1392" actId="26606"/>
          <ac:spMkLst>
            <pc:docMk/>
            <pc:sldMk cId="1327373674" sldId="260"/>
            <ac:spMk id="10" creationId="{64053CBF-3932-45FF-8285-EE5146085F3A}"/>
          </ac:spMkLst>
        </pc:spChg>
        <pc:spChg chg="add">
          <ac:chgData name="Heather Boudreau" userId="bcd86c386cc512ae" providerId="LiveId" clId="{E611FEE7-0E25-475B-83E4-FCEEE8147F3F}" dt="2023-09-03T15:09:19.710" v="1392" actId="26606"/>
          <ac:spMkLst>
            <pc:docMk/>
            <pc:sldMk cId="1327373674" sldId="260"/>
            <ac:spMk id="27" creationId="{DAF1966E-FD40-4A4A-B61B-C4DF7FA05F06}"/>
          </ac:spMkLst>
        </pc:spChg>
        <pc:spChg chg="add">
          <ac:chgData name="Heather Boudreau" userId="bcd86c386cc512ae" providerId="LiveId" clId="{E611FEE7-0E25-475B-83E4-FCEEE8147F3F}" dt="2023-09-03T15:09:19.710" v="1392" actId="26606"/>
          <ac:spMkLst>
            <pc:docMk/>
            <pc:sldMk cId="1327373674" sldId="260"/>
            <ac:spMk id="29" creationId="{047BFA19-D45E-416B-A404-7AF2F3F27017}"/>
          </ac:spMkLst>
        </pc:spChg>
        <pc:spChg chg="add">
          <ac:chgData name="Heather Boudreau" userId="bcd86c386cc512ae" providerId="LiveId" clId="{E611FEE7-0E25-475B-83E4-FCEEE8147F3F}" dt="2023-09-03T15:09:19.710" v="1392" actId="26606"/>
          <ac:spMkLst>
            <pc:docMk/>
            <pc:sldMk cId="1327373674" sldId="260"/>
            <ac:spMk id="31" creationId="{8E0105E7-23DB-4CF2-8258-FF47C7620F6E}"/>
          </ac:spMkLst>
        </pc:spChg>
        <pc:spChg chg="add">
          <ac:chgData name="Heather Boudreau" userId="bcd86c386cc512ae" providerId="LiveId" clId="{E611FEE7-0E25-475B-83E4-FCEEE8147F3F}" dt="2023-09-03T15:09:19.710" v="1392" actId="26606"/>
          <ac:spMkLst>
            <pc:docMk/>
            <pc:sldMk cId="1327373674" sldId="260"/>
            <ac:spMk id="33" creationId="{074B4F7D-14B2-478B-8BF5-01E4E0C5D263}"/>
          </ac:spMkLst>
        </pc:spChg>
        <pc:grpChg chg="add del">
          <ac:chgData name="Heather Boudreau" userId="bcd86c386cc512ae" providerId="LiveId" clId="{E611FEE7-0E25-475B-83E4-FCEEE8147F3F}" dt="2023-09-03T15:09:19.710" v="1392" actId="26606"/>
          <ac:grpSpMkLst>
            <pc:docMk/>
            <pc:sldMk cId="1327373674" sldId="260"/>
            <ac:grpSpMk id="12" creationId="{2E751C04-BEA6-446B-A678-9C74819EBD4C}"/>
          </ac:grpSpMkLst>
        </pc:grpChg>
        <pc:grpChg chg="add del">
          <ac:chgData name="Heather Boudreau" userId="bcd86c386cc512ae" providerId="LiveId" clId="{E611FEE7-0E25-475B-83E4-FCEEE8147F3F}" dt="2023-09-03T15:09:19.710" v="1392" actId="26606"/>
          <ac:grpSpMkLst>
            <pc:docMk/>
            <pc:sldMk cId="1327373674" sldId="260"/>
            <ac:grpSpMk id="18" creationId="{B63ACBA3-DEFD-4C6D-BBA0-64468FA99C2D}"/>
          </ac:grpSpMkLst>
        </pc:grpChg>
      </pc:sldChg>
      <pc:sldChg chg="modSp add del mod">
        <pc:chgData name="Heather Boudreau" userId="bcd86c386cc512ae" providerId="LiveId" clId="{E611FEE7-0E25-475B-83E4-FCEEE8147F3F}" dt="2023-09-03T15:05:13.834" v="1109" actId="47"/>
        <pc:sldMkLst>
          <pc:docMk/>
          <pc:sldMk cId="880250333" sldId="261"/>
        </pc:sldMkLst>
        <pc:spChg chg="mod">
          <ac:chgData name="Heather Boudreau" userId="bcd86c386cc512ae" providerId="LiveId" clId="{E611FEE7-0E25-475B-83E4-FCEEE8147F3F}" dt="2023-09-03T14:58:11.209" v="946"/>
          <ac:spMkLst>
            <pc:docMk/>
            <pc:sldMk cId="880250333" sldId="261"/>
            <ac:spMk id="2" creationId="{6964ED4E-3C04-AE79-35E3-DA5E3F871597}"/>
          </ac:spMkLst>
        </pc:spChg>
        <pc:spChg chg="mod">
          <ac:chgData name="Heather Boudreau" userId="bcd86c386cc512ae" providerId="LiveId" clId="{E611FEE7-0E25-475B-83E4-FCEEE8147F3F}" dt="2023-09-03T14:58:11.209" v="946"/>
          <ac:spMkLst>
            <pc:docMk/>
            <pc:sldMk cId="880250333" sldId="261"/>
            <ac:spMk id="3" creationId="{67EF12E7-2197-19F5-40CC-A01D1F391550}"/>
          </ac:spMkLst>
        </pc:spChg>
      </pc:sldChg>
      <pc:sldChg chg="addSp delSp modSp add mod setBg delDesignElem">
        <pc:chgData name="Heather Boudreau" userId="bcd86c386cc512ae" providerId="LiveId" clId="{E611FEE7-0E25-475B-83E4-FCEEE8147F3F}" dt="2023-09-03T15:28:20.985" v="1794" actId="1076"/>
        <pc:sldMkLst>
          <pc:docMk/>
          <pc:sldMk cId="3078925607" sldId="261"/>
        </pc:sldMkLst>
        <pc:spChg chg="mod">
          <ac:chgData name="Heather Boudreau" userId="bcd86c386cc512ae" providerId="LiveId" clId="{E611FEE7-0E25-475B-83E4-FCEEE8147F3F}" dt="2023-09-03T15:11:05.291" v="1404" actId="26606"/>
          <ac:spMkLst>
            <pc:docMk/>
            <pc:sldMk cId="3078925607" sldId="261"/>
            <ac:spMk id="2" creationId="{6964ED4E-3C04-AE79-35E3-DA5E3F871597}"/>
          </ac:spMkLst>
        </pc:spChg>
        <pc:spChg chg="mod">
          <ac:chgData name="Heather Boudreau" userId="bcd86c386cc512ae" providerId="LiveId" clId="{E611FEE7-0E25-475B-83E4-FCEEE8147F3F}" dt="2023-09-03T15:11:05.291" v="1404" actId="26606"/>
          <ac:spMkLst>
            <pc:docMk/>
            <pc:sldMk cId="3078925607" sldId="261"/>
            <ac:spMk id="3" creationId="{67EF12E7-2197-19F5-40CC-A01D1F391550}"/>
          </ac:spMkLst>
        </pc:spChg>
        <pc:spChg chg="add del">
          <ac:chgData name="Heather Boudreau" userId="bcd86c386cc512ae" providerId="LiveId" clId="{E611FEE7-0E25-475B-83E4-FCEEE8147F3F}" dt="2023-09-03T15:09:39.613" v="1398" actId="26606"/>
          <ac:spMkLst>
            <pc:docMk/>
            <pc:sldMk cId="3078925607" sldId="261"/>
            <ac:spMk id="8" creationId="{DAF1966E-FD40-4A4A-B61B-C4DF7FA05F06}"/>
          </ac:spMkLst>
        </pc:spChg>
        <pc:spChg chg="add del">
          <ac:chgData name="Heather Boudreau" userId="bcd86c386cc512ae" providerId="LiveId" clId="{E611FEE7-0E25-475B-83E4-FCEEE8147F3F}" dt="2023-09-03T15:09:39.613" v="1398" actId="26606"/>
          <ac:spMkLst>
            <pc:docMk/>
            <pc:sldMk cId="3078925607" sldId="261"/>
            <ac:spMk id="10" creationId="{047BFA19-D45E-416B-A404-7AF2F3F27017}"/>
          </ac:spMkLst>
        </pc:spChg>
        <pc:spChg chg="add del">
          <ac:chgData name="Heather Boudreau" userId="bcd86c386cc512ae" providerId="LiveId" clId="{E611FEE7-0E25-475B-83E4-FCEEE8147F3F}" dt="2023-09-03T15:09:39.613" v="1398" actId="26606"/>
          <ac:spMkLst>
            <pc:docMk/>
            <pc:sldMk cId="3078925607" sldId="261"/>
            <ac:spMk id="12" creationId="{8E0105E7-23DB-4CF2-8258-FF47C7620F6E}"/>
          </ac:spMkLst>
        </pc:spChg>
        <pc:spChg chg="add del">
          <ac:chgData name="Heather Boudreau" userId="bcd86c386cc512ae" providerId="LiveId" clId="{E611FEE7-0E25-475B-83E4-FCEEE8147F3F}" dt="2023-09-03T15:09:39.613" v="1398" actId="26606"/>
          <ac:spMkLst>
            <pc:docMk/>
            <pc:sldMk cId="3078925607" sldId="261"/>
            <ac:spMk id="14" creationId="{074B4F7D-14B2-478B-8BF5-01E4E0C5D263}"/>
          </ac:spMkLst>
        </pc:spChg>
        <pc:spChg chg="add del">
          <ac:chgData name="Heather Boudreau" userId="bcd86c386cc512ae" providerId="LiveId" clId="{E611FEE7-0E25-475B-83E4-FCEEE8147F3F}" dt="2023-09-03T15:11:05.291" v="1404" actId="26606"/>
          <ac:spMkLst>
            <pc:docMk/>
            <pc:sldMk cId="3078925607" sldId="261"/>
            <ac:spMk id="17" creationId="{8A17784E-76D8-4521-A77D-0D2EBB923004}"/>
          </ac:spMkLst>
        </pc:spChg>
        <pc:spChg chg="add del">
          <ac:chgData name="Heather Boudreau" userId="bcd86c386cc512ae" providerId="LiveId" clId="{E611FEE7-0E25-475B-83E4-FCEEE8147F3F}" dt="2023-09-03T15:11:05.291" v="1404" actId="26606"/>
          <ac:spMkLst>
            <pc:docMk/>
            <pc:sldMk cId="3078925607" sldId="261"/>
            <ac:spMk id="18" creationId="{C0036C6B-F09C-4EAB-AE02-8D056EE74856}"/>
          </ac:spMkLst>
        </pc:spChg>
        <pc:spChg chg="add del">
          <ac:chgData name="Heather Boudreau" userId="bcd86c386cc512ae" providerId="LiveId" clId="{E611FEE7-0E25-475B-83E4-FCEEE8147F3F}" dt="2023-09-03T15:11:05.291" v="1404" actId="26606"/>
          <ac:spMkLst>
            <pc:docMk/>
            <pc:sldMk cId="3078925607" sldId="261"/>
            <ac:spMk id="20" creationId="{560AFAAC-EA6C-45A9-9E03-C9C9F0193B4F}"/>
          </ac:spMkLst>
        </pc:spChg>
        <pc:spChg chg="add del">
          <ac:chgData name="Heather Boudreau" userId="bcd86c386cc512ae" providerId="LiveId" clId="{E611FEE7-0E25-475B-83E4-FCEEE8147F3F}" dt="2023-09-03T15:11:05.291" v="1404" actId="26606"/>
          <ac:spMkLst>
            <pc:docMk/>
            <pc:sldMk cId="3078925607" sldId="261"/>
            <ac:spMk id="22" creationId="{83549E37-C86B-4401-90BD-D8BF83859F14}"/>
          </ac:spMkLst>
        </pc:spChg>
        <pc:spChg chg="del">
          <ac:chgData name="Heather Boudreau" userId="bcd86c386cc512ae" providerId="LiveId" clId="{E611FEE7-0E25-475B-83E4-FCEEE8147F3F}" dt="2023-09-03T15:05:21.247" v="1117"/>
          <ac:spMkLst>
            <pc:docMk/>
            <pc:sldMk cId="3078925607" sldId="261"/>
            <ac:spMk id="24" creationId="{43C823D3-D619-407C-89E0-C6F6B1E7A42A}"/>
          </ac:spMkLst>
        </pc:spChg>
        <pc:spChg chg="del">
          <ac:chgData name="Heather Boudreau" userId="bcd86c386cc512ae" providerId="LiveId" clId="{E611FEE7-0E25-475B-83E4-FCEEE8147F3F}" dt="2023-09-03T15:05:21.247" v="1117"/>
          <ac:spMkLst>
            <pc:docMk/>
            <pc:sldMk cId="3078925607" sldId="261"/>
            <ac:spMk id="25" creationId="{047F8E3E-2FFA-4A0F-B3C7-E57ADDCFB415}"/>
          </ac:spMkLst>
        </pc:spChg>
        <pc:spChg chg="add del">
          <ac:chgData name="Heather Boudreau" userId="bcd86c386cc512ae" providerId="LiveId" clId="{E611FEE7-0E25-475B-83E4-FCEEE8147F3F}" dt="2023-09-03T15:11:05.291" v="1404" actId="26606"/>
          <ac:spMkLst>
            <pc:docMk/>
            <pc:sldMk cId="3078925607" sldId="261"/>
            <ac:spMk id="28" creationId="{FC8D5885-2804-4D3C-BE31-902E4D3279B0}"/>
          </ac:spMkLst>
        </pc:spChg>
        <pc:spChg chg="add del">
          <ac:chgData name="Heather Boudreau" userId="bcd86c386cc512ae" providerId="LiveId" clId="{E611FEE7-0E25-475B-83E4-FCEEE8147F3F}" dt="2023-09-03T15:11:05.276" v="1403" actId="26606"/>
          <ac:spMkLst>
            <pc:docMk/>
            <pc:sldMk cId="3078925607" sldId="261"/>
            <ac:spMk id="33" creationId="{12609869-9E80-471B-A487-A53288E0E791}"/>
          </ac:spMkLst>
        </pc:spChg>
        <pc:spChg chg="add del">
          <ac:chgData name="Heather Boudreau" userId="bcd86c386cc512ae" providerId="LiveId" clId="{E611FEE7-0E25-475B-83E4-FCEEE8147F3F}" dt="2023-09-03T15:11:05.276" v="1403" actId="26606"/>
          <ac:spMkLst>
            <pc:docMk/>
            <pc:sldMk cId="3078925607" sldId="261"/>
            <ac:spMk id="35" creationId="{7004738A-9D34-43E8-97D2-CA0EED4F8BE0}"/>
          </ac:spMkLst>
        </pc:spChg>
        <pc:spChg chg="add del">
          <ac:chgData name="Heather Boudreau" userId="bcd86c386cc512ae" providerId="LiveId" clId="{E611FEE7-0E25-475B-83E4-FCEEE8147F3F}" dt="2023-09-03T15:11:05.276" v="1403" actId="26606"/>
          <ac:spMkLst>
            <pc:docMk/>
            <pc:sldMk cId="3078925607" sldId="261"/>
            <ac:spMk id="37" creationId="{B8B8D07F-F13E-443E-BA68-2D26672D76B9}"/>
          </ac:spMkLst>
        </pc:spChg>
        <pc:spChg chg="add del">
          <ac:chgData name="Heather Boudreau" userId="bcd86c386cc512ae" providerId="LiveId" clId="{E611FEE7-0E25-475B-83E4-FCEEE8147F3F}" dt="2023-09-03T15:11:05.276" v="1403" actId="26606"/>
          <ac:spMkLst>
            <pc:docMk/>
            <pc:sldMk cId="3078925607" sldId="261"/>
            <ac:spMk id="39" creationId="{2813A4FA-24A5-41ED-A534-3807D1B2F344}"/>
          </ac:spMkLst>
        </pc:spChg>
        <pc:spChg chg="add del">
          <ac:chgData name="Heather Boudreau" userId="bcd86c386cc512ae" providerId="LiveId" clId="{E611FEE7-0E25-475B-83E4-FCEEE8147F3F}" dt="2023-09-03T15:11:05.276" v="1403" actId="26606"/>
          <ac:spMkLst>
            <pc:docMk/>
            <pc:sldMk cId="3078925607" sldId="261"/>
            <ac:spMk id="41" creationId="{C3944F27-CA70-4E84-A51A-E6BF89558979}"/>
          </ac:spMkLst>
        </pc:spChg>
        <pc:spChg chg="add">
          <ac:chgData name="Heather Boudreau" userId="bcd86c386cc512ae" providerId="LiveId" clId="{E611FEE7-0E25-475B-83E4-FCEEE8147F3F}" dt="2023-09-03T15:11:05.291" v="1404" actId="26606"/>
          <ac:spMkLst>
            <pc:docMk/>
            <pc:sldMk cId="3078925607" sldId="261"/>
            <ac:spMk id="43" creationId="{F13C74B1-5B17-4795-BED0-7140497B445A}"/>
          </ac:spMkLst>
        </pc:spChg>
        <pc:spChg chg="add">
          <ac:chgData name="Heather Boudreau" userId="bcd86c386cc512ae" providerId="LiveId" clId="{E611FEE7-0E25-475B-83E4-FCEEE8147F3F}" dt="2023-09-03T15:11:05.291" v="1404" actId="26606"/>
          <ac:spMkLst>
            <pc:docMk/>
            <pc:sldMk cId="3078925607" sldId="261"/>
            <ac:spMk id="44" creationId="{D4974D33-8DC5-464E-8C6D-BE58F0669C17}"/>
          </ac:spMkLst>
        </pc:spChg>
        <pc:grpChg chg="del">
          <ac:chgData name="Heather Boudreau" userId="bcd86c386cc512ae" providerId="LiveId" clId="{E611FEE7-0E25-475B-83E4-FCEEE8147F3F}" dt="2023-09-03T15:05:21.247" v="1117"/>
          <ac:grpSpMkLst>
            <pc:docMk/>
            <pc:sldMk cId="3078925607" sldId="261"/>
            <ac:grpSpMk id="26" creationId="{33D939F1-7ABE-4D0E-946A-43F37F556AFD}"/>
          </ac:grpSpMkLst>
        </pc:grpChg>
        <pc:grpChg chg="del">
          <ac:chgData name="Heather Boudreau" userId="bcd86c386cc512ae" providerId="LiveId" clId="{E611FEE7-0E25-475B-83E4-FCEEE8147F3F}" dt="2023-09-03T15:05:21.247" v="1117"/>
          <ac:grpSpMkLst>
            <pc:docMk/>
            <pc:sldMk cId="3078925607" sldId="261"/>
            <ac:grpSpMk id="31" creationId="{9DB3963A-4187-4A72-9DA4-CA6BADE22931}"/>
          </ac:grpSpMkLst>
        </pc:grpChg>
        <pc:picChg chg="add mod">
          <ac:chgData name="Heather Boudreau" userId="bcd86c386cc512ae" providerId="LiveId" clId="{E611FEE7-0E25-475B-83E4-FCEEE8147F3F}" dt="2023-09-03T15:28:20.985" v="1794" actId="1076"/>
          <ac:picMkLst>
            <pc:docMk/>
            <pc:sldMk cId="3078925607" sldId="261"/>
            <ac:picMk id="5" creationId="{BFE6AFFB-4C0C-51F3-9860-B942EB901FE4}"/>
          </ac:picMkLst>
        </pc:picChg>
        <pc:picChg chg="add del">
          <ac:chgData name="Heather Boudreau" userId="bcd86c386cc512ae" providerId="LiveId" clId="{E611FEE7-0E25-475B-83E4-FCEEE8147F3F}" dt="2023-09-03T15:10:57.953" v="1400" actId="478"/>
          <ac:picMkLst>
            <pc:docMk/>
            <pc:sldMk cId="3078925607" sldId="261"/>
            <ac:picMk id="16" creationId="{4223AA93-DC16-1B51-297D-85906CBFFF09}"/>
          </ac:picMkLst>
        </pc:picChg>
      </pc:sldChg>
      <pc:sldChg chg="modSp add del mod">
        <pc:chgData name="Heather Boudreau" userId="bcd86c386cc512ae" providerId="LiveId" clId="{E611FEE7-0E25-475B-83E4-FCEEE8147F3F}" dt="2023-09-03T15:05:14.198" v="1110" actId="47"/>
        <pc:sldMkLst>
          <pc:docMk/>
          <pc:sldMk cId="1658677102" sldId="262"/>
        </pc:sldMkLst>
        <pc:spChg chg="mod">
          <ac:chgData name="Heather Boudreau" userId="bcd86c386cc512ae" providerId="LiveId" clId="{E611FEE7-0E25-475B-83E4-FCEEE8147F3F}" dt="2023-09-03T14:58:11.209" v="946"/>
          <ac:spMkLst>
            <pc:docMk/>
            <pc:sldMk cId="1658677102" sldId="262"/>
            <ac:spMk id="2" creationId="{6964ED4E-3C04-AE79-35E3-DA5E3F871597}"/>
          </ac:spMkLst>
        </pc:spChg>
        <pc:spChg chg="mod">
          <ac:chgData name="Heather Boudreau" userId="bcd86c386cc512ae" providerId="LiveId" clId="{E611FEE7-0E25-475B-83E4-FCEEE8147F3F}" dt="2023-09-03T14:58:11.209" v="946"/>
          <ac:spMkLst>
            <pc:docMk/>
            <pc:sldMk cId="1658677102" sldId="262"/>
            <ac:spMk id="3" creationId="{67EF12E7-2197-19F5-40CC-A01D1F391550}"/>
          </ac:spMkLst>
        </pc:spChg>
      </pc:sldChg>
      <pc:sldChg chg="delSp add del setBg delDesignElem">
        <pc:chgData name="Heather Boudreau" userId="bcd86c386cc512ae" providerId="LiveId" clId="{E611FEE7-0E25-475B-83E4-FCEEE8147F3F}" dt="2023-09-03T15:09:31.907" v="1396" actId="47"/>
        <pc:sldMkLst>
          <pc:docMk/>
          <pc:sldMk cId="2424119720" sldId="262"/>
        </pc:sldMkLst>
        <pc:spChg chg="del">
          <ac:chgData name="Heather Boudreau" userId="bcd86c386cc512ae" providerId="LiveId" clId="{E611FEE7-0E25-475B-83E4-FCEEE8147F3F}" dt="2023-09-03T15:05:21.803" v="1119"/>
          <ac:spMkLst>
            <pc:docMk/>
            <pc:sldMk cId="2424119720" sldId="262"/>
            <ac:spMk id="24" creationId="{43C823D3-D619-407C-89E0-C6F6B1E7A42A}"/>
          </ac:spMkLst>
        </pc:spChg>
        <pc:spChg chg="del">
          <ac:chgData name="Heather Boudreau" userId="bcd86c386cc512ae" providerId="LiveId" clId="{E611FEE7-0E25-475B-83E4-FCEEE8147F3F}" dt="2023-09-03T15:05:21.803" v="1119"/>
          <ac:spMkLst>
            <pc:docMk/>
            <pc:sldMk cId="2424119720" sldId="262"/>
            <ac:spMk id="25" creationId="{047F8E3E-2FFA-4A0F-B3C7-E57ADDCFB415}"/>
          </ac:spMkLst>
        </pc:spChg>
        <pc:grpChg chg="del">
          <ac:chgData name="Heather Boudreau" userId="bcd86c386cc512ae" providerId="LiveId" clId="{E611FEE7-0E25-475B-83E4-FCEEE8147F3F}" dt="2023-09-03T15:05:21.803" v="1119"/>
          <ac:grpSpMkLst>
            <pc:docMk/>
            <pc:sldMk cId="2424119720" sldId="262"/>
            <ac:grpSpMk id="26" creationId="{33D939F1-7ABE-4D0E-946A-43F37F556AFD}"/>
          </ac:grpSpMkLst>
        </pc:grpChg>
        <pc:grpChg chg="del">
          <ac:chgData name="Heather Boudreau" userId="bcd86c386cc512ae" providerId="LiveId" clId="{E611FEE7-0E25-475B-83E4-FCEEE8147F3F}" dt="2023-09-03T15:05:21.803" v="1119"/>
          <ac:grpSpMkLst>
            <pc:docMk/>
            <pc:sldMk cId="2424119720" sldId="262"/>
            <ac:grpSpMk id="31" creationId="{9DB3963A-4187-4A72-9DA4-CA6BADE22931}"/>
          </ac:grpSpMkLst>
        </pc:grpChg>
      </pc:sldChg>
      <pc:sldChg chg="addSp delSp modSp add mod setBg delDesignElem">
        <pc:chgData name="Heather Boudreau" userId="bcd86c386cc512ae" providerId="LiveId" clId="{E611FEE7-0E25-475B-83E4-FCEEE8147F3F}" dt="2023-09-04T20:28:53.351" v="7327" actId="20577"/>
        <pc:sldMkLst>
          <pc:docMk/>
          <pc:sldMk cId="4174014108" sldId="262"/>
        </pc:sldMkLst>
        <pc:spChg chg="mod">
          <ac:chgData name="Heather Boudreau" userId="bcd86c386cc512ae" providerId="LiveId" clId="{E611FEE7-0E25-475B-83E4-FCEEE8147F3F}" dt="2023-09-03T15:15:04.620" v="1485" actId="20577"/>
          <ac:spMkLst>
            <pc:docMk/>
            <pc:sldMk cId="4174014108" sldId="262"/>
            <ac:spMk id="2" creationId="{6964ED4E-3C04-AE79-35E3-DA5E3F871597}"/>
          </ac:spMkLst>
        </pc:spChg>
        <pc:spChg chg="mod">
          <ac:chgData name="Heather Boudreau" userId="bcd86c386cc512ae" providerId="LiveId" clId="{E611FEE7-0E25-475B-83E4-FCEEE8147F3F}" dt="2023-09-04T20:28:53.351" v="7327" actId="20577"/>
          <ac:spMkLst>
            <pc:docMk/>
            <pc:sldMk cId="4174014108" sldId="262"/>
            <ac:spMk id="3" creationId="{67EF12E7-2197-19F5-40CC-A01D1F391550}"/>
          </ac:spMkLst>
        </pc:spChg>
        <pc:spChg chg="add mod">
          <ac:chgData name="Heather Boudreau" userId="bcd86c386cc512ae" providerId="LiveId" clId="{E611FEE7-0E25-475B-83E4-FCEEE8147F3F}" dt="2023-09-03T15:16:43.840" v="1752" actId="20577"/>
          <ac:spMkLst>
            <pc:docMk/>
            <pc:sldMk cId="4174014108" sldId="262"/>
            <ac:spMk id="4" creationId="{3C8D973F-478B-E6A9-9C9A-3E348744DA60}"/>
          </ac:spMkLst>
        </pc:spChg>
        <pc:spChg chg="del">
          <ac:chgData name="Heather Boudreau" userId="bcd86c386cc512ae" providerId="LiveId" clId="{E611FEE7-0E25-475B-83E4-FCEEE8147F3F}" dt="2023-09-03T15:11:32.809" v="1408"/>
          <ac:spMkLst>
            <pc:docMk/>
            <pc:sldMk cId="4174014108" sldId="262"/>
            <ac:spMk id="40" creationId="{DAF1966E-FD40-4A4A-B61B-C4DF7FA05F06}"/>
          </ac:spMkLst>
        </pc:spChg>
        <pc:spChg chg="del">
          <ac:chgData name="Heather Boudreau" userId="bcd86c386cc512ae" providerId="LiveId" clId="{E611FEE7-0E25-475B-83E4-FCEEE8147F3F}" dt="2023-09-03T15:11:32.809" v="1408"/>
          <ac:spMkLst>
            <pc:docMk/>
            <pc:sldMk cId="4174014108" sldId="262"/>
            <ac:spMk id="42" creationId="{047BFA19-D45E-416B-A404-7AF2F3F27017}"/>
          </ac:spMkLst>
        </pc:spChg>
        <pc:spChg chg="del">
          <ac:chgData name="Heather Boudreau" userId="bcd86c386cc512ae" providerId="LiveId" clId="{E611FEE7-0E25-475B-83E4-FCEEE8147F3F}" dt="2023-09-03T15:11:32.809" v="1408"/>
          <ac:spMkLst>
            <pc:docMk/>
            <pc:sldMk cId="4174014108" sldId="262"/>
            <ac:spMk id="44" creationId="{8E0105E7-23DB-4CF2-8258-FF47C7620F6E}"/>
          </ac:spMkLst>
        </pc:spChg>
        <pc:spChg chg="del">
          <ac:chgData name="Heather Boudreau" userId="bcd86c386cc512ae" providerId="LiveId" clId="{E611FEE7-0E25-475B-83E4-FCEEE8147F3F}" dt="2023-09-03T15:11:32.809" v="1408"/>
          <ac:spMkLst>
            <pc:docMk/>
            <pc:sldMk cId="4174014108" sldId="262"/>
            <ac:spMk id="46" creationId="{074B4F7D-14B2-478B-8BF5-01E4E0C5D263}"/>
          </ac:spMkLst>
        </pc:spChg>
        <pc:picChg chg="add del">
          <ac:chgData name="Heather Boudreau" userId="bcd86c386cc512ae" providerId="LiveId" clId="{E611FEE7-0E25-475B-83E4-FCEEE8147F3F}" dt="2023-09-03T15:17:17.283" v="1753" actId="478"/>
          <ac:picMkLst>
            <pc:docMk/>
            <pc:sldMk cId="4174014108" sldId="262"/>
            <ac:picMk id="5" creationId="{2CEE701E-B78C-5416-9B4A-5C419D933A84}"/>
          </ac:picMkLst>
        </pc:picChg>
        <pc:picChg chg="add mod">
          <ac:chgData name="Heather Boudreau" userId="bcd86c386cc512ae" providerId="LiveId" clId="{E611FEE7-0E25-475B-83E4-FCEEE8147F3F}" dt="2023-09-03T15:17:35.588" v="1757" actId="14100"/>
          <ac:picMkLst>
            <pc:docMk/>
            <pc:sldMk cId="4174014108" sldId="262"/>
            <ac:picMk id="7" creationId="{C868C057-F607-9F63-E235-0665BEA21066}"/>
          </ac:picMkLst>
        </pc:picChg>
        <pc:cxnChg chg="add">
          <ac:chgData name="Heather Boudreau" userId="bcd86c386cc512ae" providerId="LiveId" clId="{E611FEE7-0E25-475B-83E4-FCEEE8147F3F}" dt="2023-09-03T15:12:03.678" v="1436" actId="26606"/>
          <ac:cxnSpMkLst>
            <pc:docMk/>
            <pc:sldMk cId="4174014108" sldId="262"/>
            <ac:cxnSpMk id="9" creationId="{1503BFE4-729B-D9D0-C17B-501E6AF1127A}"/>
          </ac:cxnSpMkLst>
        </pc:cxnChg>
      </pc:sldChg>
      <pc:sldChg chg="addSp delSp modSp add mod ord setBg delDesignElem">
        <pc:chgData name="Heather Boudreau" userId="bcd86c386cc512ae" providerId="LiveId" clId="{E611FEE7-0E25-475B-83E4-FCEEE8147F3F}" dt="2023-09-04T20:21:16.007" v="7166"/>
        <pc:sldMkLst>
          <pc:docMk/>
          <pc:sldMk cId="1958366017" sldId="263"/>
        </pc:sldMkLst>
        <pc:spChg chg="mod">
          <ac:chgData name="Heather Boudreau" userId="bcd86c386cc512ae" providerId="LiveId" clId="{E611FEE7-0E25-475B-83E4-FCEEE8147F3F}" dt="2023-09-03T15:28:18.471" v="1793" actId="20577"/>
          <ac:spMkLst>
            <pc:docMk/>
            <pc:sldMk cId="1958366017" sldId="263"/>
            <ac:spMk id="2" creationId="{6964ED4E-3C04-AE79-35E3-DA5E3F871597}"/>
          </ac:spMkLst>
        </pc:spChg>
        <pc:spChg chg="del">
          <ac:chgData name="Heather Boudreau" userId="bcd86c386cc512ae" providerId="LiveId" clId="{E611FEE7-0E25-475B-83E4-FCEEE8147F3F}" dt="2023-09-03T15:27:51.798" v="1775" actId="478"/>
          <ac:spMkLst>
            <pc:docMk/>
            <pc:sldMk cId="1958366017" sldId="263"/>
            <ac:spMk id="3" creationId="{67EF12E7-2197-19F5-40CC-A01D1F391550}"/>
          </ac:spMkLst>
        </pc:spChg>
        <pc:spChg chg="add mod">
          <ac:chgData name="Heather Boudreau" userId="bcd86c386cc512ae" providerId="LiveId" clId="{E611FEE7-0E25-475B-83E4-FCEEE8147F3F}" dt="2023-09-03T15:27:51.798" v="1775" actId="478"/>
          <ac:spMkLst>
            <pc:docMk/>
            <pc:sldMk cId="1958366017" sldId="263"/>
            <ac:spMk id="5" creationId="{C48301A1-3F7C-8352-D5C5-81A37093682F}"/>
          </ac:spMkLst>
        </pc:spChg>
        <pc:spChg chg="add mod">
          <ac:chgData name="Heather Boudreau" userId="bcd86c386cc512ae" providerId="LiveId" clId="{E611FEE7-0E25-475B-83E4-FCEEE8147F3F}" dt="2023-09-03T15:29:21.485" v="1867" actId="14100"/>
          <ac:spMkLst>
            <pc:docMk/>
            <pc:sldMk cId="1958366017" sldId="263"/>
            <ac:spMk id="8" creationId="{F61CE3D7-0DB6-4621-64E5-FAD624109EF8}"/>
          </ac:spMkLst>
        </pc:spChg>
        <pc:spChg chg="del">
          <ac:chgData name="Heather Boudreau" userId="bcd86c386cc512ae" providerId="LiveId" clId="{E611FEE7-0E25-475B-83E4-FCEEE8147F3F}" dt="2023-09-03T15:27:35.900" v="1759"/>
          <ac:spMkLst>
            <pc:docMk/>
            <pc:sldMk cId="1958366017" sldId="263"/>
            <ac:spMk id="40" creationId="{DAF1966E-FD40-4A4A-B61B-C4DF7FA05F06}"/>
          </ac:spMkLst>
        </pc:spChg>
        <pc:spChg chg="del">
          <ac:chgData name="Heather Boudreau" userId="bcd86c386cc512ae" providerId="LiveId" clId="{E611FEE7-0E25-475B-83E4-FCEEE8147F3F}" dt="2023-09-03T15:27:35.900" v="1759"/>
          <ac:spMkLst>
            <pc:docMk/>
            <pc:sldMk cId="1958366017" sldId="263"/>
            <ac:spMk id="42" creationId="{047BFA19-D45E-416B-A404-7AF2F3F27017}"/>
          </ac:spMkLst>
        </pc:spChg>
        <pc:spChg chg="del">
          <ac:chgData name="Heather Boudreau" userId="bcd86c386cc512ae" providerId="LiveId" clId="{E611FEE7-0E25-475B-83E4-FCEEE8147F3F}" dt="2023-09-03T15:27:35.900" v="1759"/>
          <ac:spMkLst>
            <pc:docMk/>
            <pc:sldMk cId="1958366017" sldId="263"/>
            <ac:spMk id="44" creationId="{8E0105E7-23DB-4CF2-8258-FF47C7620F6E}"/>
          </ac:spMkLst>
        </pc:spChg>
        <pc:spChg chg="del">
          <ac:chgData name="Heather Boudreau" userId="bcd86c386cc512ae" providerId="LiveId" clId="{E611FEE7-0E25-475B-83E4-FCEEE8147F3F}" dt="2023-09-03T15:27:35.900" v="1759"/>
          <ac:spMkLst>
            <pc:docMk/>
            <pc:sldMk cId="1958366017" sldId="263"/>
            <ac:spMk id="46" creationId="{074B4F7D-14B2-478B-8BF5-01E4E0C5D263}"/>
          </ac:spMkLst>
        </pc:spChg>
        <pc:picChg chg="add mod">
          <ac:chgData name="Heather Boudreau" userId="bcd86c386cc512ae" providerId="LiveId" clId="{E611FEE7-0E25-475B-83E4-FCEEE8147F3F}" dt="2023-09-03T15:28:12.825" v="1780" actId="1076"/>
          <ac:picMkLst>
            <pc:docMk/>
            <pc:sldMk cId="1958366017" sldId="263"/>
            <ac:picMk id="7" creationId="{1D6EC52A-A30A-3172-2807-CA275921DD20}"/>
          </ac:picMkLst>
        </pc:picChg>
      </pc:sldChg>
      <pc:sldChg chg="modSp add del mod">
        <pc:chgData name="Heather Boudreau" userId="bcd86c386cc512ae" providerId="LiveId" clId="{E611FEE7-0E25-475B-83E4-FCEEE8147F3F}" dt="2023-09-03T15:05:14.565" v="1111" actId="47"/>
        <pc:sldMkLst>
          <pc:docMk/>
          <pc:sldMk cId="2700170071" sldId="263"/>
        </pc:sldMkLst>
        <pc:spChg chg="mod">
          <ac:chgData name="Heather Boudreau" userId="bcd86c386cc512ae" providerId="LiveId" clId="{E611FEE7-0E25-475B-83E4-FCEEE8147F3F}" dt="2023-09-03T14:58:11.209" v="946"/>
          <ac:spMkLst>
            <pc:docMk/>
            <pc:sldMk cId="2700170071" sldId="263"/>
            <ac:spMk id="2" creationId="{6964ED4E-3C04-AE79-35E3-DA5E3F871597}"/>
          </ac:spMkLst>
        </pc:spChg>
        <pc:spChg chg="mod">
          <ac:chgData name="Heather Boudreau" userId="bcd86c386cc512ae" providerId="LiveId" clId="{E611FEE7-0E25-475B-83E4-FCEEE8147F3F}" dt="2023-09-03T14:58:11.209" v="946"/>
          <ac:spMkLst>
            <pc:docMk/>
            <pc:sldMk cId="2700170071" sldId="263"/>
            <ac:spMk id="3" creationId="{67EF12E7-2197-19F5-40CC-A01D1F391550}"/>
          </ac:spMkLst>
        </pc:spChg>
      </pc:sldChg>
      <pc:sldChg chg="delSp add del setBg delDesignElem">
        <pc:chgData name="Heather Boudreau" userId="bcd86c386cc512ae" providerId="LiveId" clId="{E611FEE7-0E25-475B-83E4-FCEEE8147F3F}" dt="2023-09-03T15:09:32.510" v="1397" actId="47"/>
        <pc:sldMkLst>
          <pc:docMk/>
          <pc:sldMk cId="3845218552" sldId="263"/>
        </pc:sldMkLst>
        <pc:spChg chg="del">
          <ac:chgData name="Heather Boudreau" userId="bcd86c386cc512ae" providerId="LiveId" clId="{E611FEE7-0E25-475B-83E4-FCEEE8147F3F}" dt="2023-09-03T15:05:22.857" v="1121"/>
          <ac:spMkLst>
            <pc:docMk/>
            <pc:sldMk cId="3845218552" sldId="263"/>
            <ac:spMk id="24" creationId="{43C823D3-D619-407C-89E0-C6F6B1E7A42A}"/>
          </ac:spMkLst>
        </pc:spChg>
        <pc:spChg chg="del">
          <ac:chgData name="Heather Boudreau" userId="bcd86c386cc512ae" providerId="LiveId" clId="{E611FEE7-0E25-475B-83E4-FCEEE8147F3F}" dt="2023-09-03T15:05:22.857" v="1121"/>
          <ac:spMkLst>
            <pc:docMk/>
            <pc:sldMk cId="3845218552" sldId="263"/>
            <ac:spMk id="25" creationId="{047F8E3E-2FFA-4A0F-B3C7-E57ADDCFB415}"/>
          </ac:spMkLst>
        </pc:spChg>
        <pc:grpChg chg="del">
          <ac:chgData name="Heather Boudreau" userId="bcd86c386cc512ae" providerId="LiveId" clId="{E611FEE7-0E25-475B-83E4-FCEEE8147F3F}" dt="2023-09-03T15:05:22.857" v="1121"/>
          <ac:grpSpMkLst>
            <pc:docMk/>
            <pc:sldMk cId="3845218552" sldId="263"/>
            <ac:grpSpMk id="26" creationId="{33D939F1-7ABE-4D0E-946A-43F37F556AFD}"/>
          </ac:grpSpMkLst>
        </pc:grpChg>
        <pc:grpChg chg="del">
          <ac:chgData name="Heather Boudreau" userId="bcd86c386cc512ae" providerId="LiveId" clId="{E611FEE7-0E25-475B-83E4-FCEEE8147F3F}" dt="2023-09-03T15:05:22.857" v="1121"/>
          <ac:grpSpMkLst>
            <pc:docMk/>
            <pc:sldMk cId="3845218552" sldId="263"/>
            <ac:grpSpMk id="31" creationId="{9DB3963A-4187-4A72-9DA4-CA6BADE22931}"/>
          </ac:grpSpMkLst>
        </pc:grpChg>
      </pc:sldChg>
      <pc:sldChg chg="modSp add del mod">
        <pc:chgData name="Heather Boudreau" userId="bcd86c386cc512ae" providerId="LiveId" clId="{E611FEE7-0E25-475B-83E4-FCEEE8147F3F}" dt="2023-09-03T15:05:14.891" v="1112" actId="47"/>
        <pc:sldMkLst>
          <pc:docMk/>
          <pc:sldMk cId="923885740" sldId="264"/>
        </pc:sldMkLst>
        <pc:spChg chg="mod">
          <ac:chgData name="Heather Boudreau" userId="bcd86c386cc512ae" providerId="LiveId" clId="{E611FEE7-0E25-475B-83E4-FCEEE8147F3F}" dt="2023-09-03T14:58:11.209" v="946"/>
          <ac:spMkLst>
            <pc:docMk/>
            <pc:sldMk cId="923885740" sldId="264"/>
            <ac:spMk id="2" creationId="{6964ED4E-3C04-AE79-35E3-DA5E3F871597}"/>
          </ac:spMkLst>
        </pc:spChg>
        <pc:spChg chg="mod">
          <ac:chgData name="Heather Boudreau" userId="bcd86c386cc512ae" providerId="LiveId" clId="{E611FEE7-0E25-475B-83E4-FCEEE8147F3F}" dt="2023-09-03T14:58:11.209" v="946"/>
          <ac:spMkLst>
            <pc:docMk/>
            <pc:sldMk cId="923885740" sldId="264"/>
            <ac:spMk id="3" creationId="{67EF12E7-2197-19F5-40CC-A01D1F391550}"/>
          </ac:spMkLst>
        </pc:spChg>
      </pc:sldChg>
      <pc:sldChg chg="addSp delSp modSp add mod setBg delDesignElem">
        <pc:chgData name="Heather Boudreau" userId="bcd86c386cc512ae" providerId="LiveId" clId="{E611FEE7-0E25-475B-83E4-FCEEE8147F3F}" dt="2023-09-03T16:25:21.184" v="3866" actId="14100"/>
        <pc:sldMkLst>
          <pc:docMk/>
          <pc:sldMk cId="933353108" sldId="264"/>
        </pc:sldMkLst>
        <pc:spChg chg="mod">
          <ac:chgData name="Heather Boudreau" userId="bcd86c386cc512ae" providerId="LiveId" clId="{E611FEE7-0E25-475B-83E4-FCEEE8147F3F}" dt="2023-09-03T16:24:31.194" v="3707" actId="20577"/>
          <ac:spMkLst>
            <pc:docMk/>
            <pc:sldMk cId="933353108" sldId="264"/>
            <ac:spMk id="2" creationId="{6964ED4E-3C04-AE79-35E3-DA5E3F871597}"/>
          </ac:spMkLst>
        </pc:spChg>
        <pc:spChg chg="del mod">
          <ac:chgData name="Heather Boudreau" userId="bcd86c386cc512ae" providerId="LiveId" clId="{E611FEE7-0E25-475B-83E4-FCEEE8147F3F}" dt="2023-09-03T15:59:28.114" v="2676" actId="26606"/>
          <ac:spMkLst>
            <pc:docMk/>
            <pc:sldMk cId="933353108" sldId="264"/>
            <ac:spMk id="3" creationId="{67EF12E7-2197-19F5-40CC-A01D1F391550}"/>
          </ac:spMkLst>
        </pc:spChg>
        <pc:spChg chg="add mod">
          <ac:chgData name="Heather Boudreau" userId="bcd86c386cc512ae" providerId="LiveId" clId="{E611FEE7-0E25-475B-83E4-FCEEE8147F3F}" dt="2023-09-03T15:58:44.251" v="2674" actId="1076"/>
          <ac:spMkLst>
            <pc:docMk/>
            <pc:sldMk cId="933353108" sldId="264"/>
            <ac:spMk id="4" creationId="{9373283C-0523-DA26-9C27-22FA456F01F0}"/>
          </ac:spMkLst>
        </pc:spChg>
        <pc:spChg chg="add mod">
          <ac:chgData name="Heather Boudreau" userId="bcd86c386cc512ae" providerId="LiveId" clId="{E611FEE7-0E25-475B-83E4-FCEEE8147F3F}" dt="2023-09-03T15:58:46.933" v="2675" actId="1076"/>
          <ac:spMkLst>
            <pc:docMk/>
            <pc:sldMk cId="933353108" sldId="264"/>
            <ac:spMk id="5" creationId="{AC7A37D5-8CEE-2184-0730-E7EE072C4889}"/>
          </ac:spMkLst>
        </pc:spChg>
        <pc:spChg chg="add mod">
          <ac:chgData name="Heather Boudreau" userId="bcd86c386cc512ae" providerId="LiveId" clId="{E611FEE7-0E25-475B-83E4-FCEEE8147F3F}" dt="2023-09-03T16:25:21.184" v="3866" actId="14100"/>
          <ac:spMkLst>
            <pc:docMk/>
            <pc:sldMk cId="933353108" sldId="264"/>
            <ac:spMk id="8" creationId="{7DFEB115-BE21-B390-1121-B25DD1CF8F7C}"/>
          </ac:spMkLst>
        </pc:spChg>
        <pc:spChg chg="del">
          <ac:chgData name="Heather Boudreau" userId="bcd86c386cc512ae" providerId="LiveId" clId="{E611FEE7-0E25-475B-83E4-FCEEE8147F3F}" dt="2023-09-03T15:27:59.074" v="1777"/>
          <ac:spMkLst>
            <pc:docMk/>
            <pc:sldMk cId="933353108" sldId="264"/>
            <ac:spMk id="40" creationId="{DAF1966E-FD40-4A4A-B61B-C4DF7FA05F06}"/>
          </ac:spMkLst>
        </pc:spChg>
        <pc:spChg chg="del">
          <ac:chgData name="Heather Boudreau" userId="bcd86c386cc512ae" providerId="LiveId" clId="{E611FEE7-0E25-475B-83E4-FCEEE8147F3F}" dt="2023-09-03T15:27:59.074" v="1777"/>
          <ac:spMkLst>
            <pc:docMk/>
            <pc:sldMk cId="933353108" sldId="264"/>
            <ac:spMk id="42" creationId="{047BFA19-D45E-416B-A404-7AF2F3F27017}"/>
          </ac:spMkLst>
        </pc:spChg>
        <pc:spChg chg="del">
          <ac:chgData name="Heather Boudreau" userId="bcd86c386cc512ae" providerId="LiveId" clId="{E611FEE7-0E25-475B-83E4-FCEEE8147F3F}" dt="2023-09-03T15:27:59.074" v="1777"/>
          <ac:spMkLst>
            <pc:docMk/>
            <pc:sldMk cId="933353108" sldId="264"/>
            <ac:spMk id="44" creationId="{8E0105E7-23DB-4CF2-8258-FF47C7620F6E}"/>
          </ac:spMkLst>
        </pc:spChg>
        <pc:spChg chg="del">
          <ac:chgData name="Heather Boudreau" userId="bcd86c386cc512ae" providerId="LiveId" clId="{E611FEE7-0E25-475B-83E4-FCEEE8147F3F}" dt="2023-09-03T15:27:59.074" v="1777"/>
          <ac:spMkLst>
            <pc:docMk/>
            <pc:sldMk cId="933353108" sldId="264"/>
            <ac:spMk id="46" creationId="{074B4F7D-14B2-478B-8BF5-01E4E0C5D263}"/>
          </ac:spMkLst>
        </pc:spChg>
        <pc:graphicFrameChg chg="add del">
          <ac:chgData name="Heather Boudreau" userId="bcd86c386cc512ae" providerId="LiveId" clId="{E611FEE7-0E25-475B-83E4-FCEEE8147F3F}" dt="2023-09-03T16:24:19.306" v="3657" actId="478"/>
          <ac:graphicFrameMkLst>
            <pc:docMk/>
            <pc:sldMk cId="933353108" sldId="264"/>
            <ac:graphicFrameMk id="7" creationId="{77FDCC98-9E23-A643-775E-5ED6C2E3323D}"/>
          </ac:graphicFrameMkLst>
        </pc:graphicFrameChg>
      </pc:sldChg>
      <pc:sldChg chg="addSp modSp add del mod setBg">
        <pc:chgData name="Heather Boudreau" userId="bcd86c386cc512ae" providerId="LiveId" clId="{E611FEE7-0E25-475B-83E4-FCEEE8147F3F}" dt="2023-09-03T15:09:30.933" v="1395" actId="47"/>
        <pc:sldMkLst>
          <pc:docMk/>
          <pc:sldMk cId="2352626106" sldId="264"/>
        </pc:sldMkLst>
        <pc:spChg chg="mod">
          <ac:chgData name="Heather Boudreau" userId="bcd86c386cc512ae" providerId="LiveId" clId="{E611FEE7-0E25-475B-83E4-FCEEE8147F3F}" dt="2023-09-03T15:08:53.712" v="1390" actId="26606"/>
          <ac:spMkLst>
            <pc:docMk/>
            <pc:sldMk cId="2352626106" sldId="264"/>
            <ac:spMk id="2" creationId="{6964ED4E-3C04-AE79-35E3-DA5E3F871597}"/>
          </ac:spMkLst>
        </pc:spChg>
        <pc:spChg chg="mod">
          <ac:chgData name="Heather Boudreau" userId="bcd86c386cc512ae" providerId="LiveId" clId="{E611FEE7-0E25-475B-83E4-FCEEE8147F3F}" dt="2023-09-03T15:08:53.712" v="1390" actId="26606"/>
          <ac:spMkLst>
            <pc:docMk/>
            <pc:sldMk cId="2352626106" sldId="264"/>
            <ac:spMk id="3" creationId="{67EF12E7-2197-19F5-40CC-A01D1F391550}"/>
          </ac:spMkLst>
        </pc:spChg>
        <pc:spChg chg="add">
          <ac:chgData name="Heather Boudreau" userId="bcd86c386cc512ae" providerId="LiveId" clId="{E611FEE7-0E25-475B-83E4-FCEEE8147F3F}" dt="2023-09-03T15:08:53.712" v="1390" actId="26606"/>
          <ac:spMkLst>
            <pc:docMk/>
            <pc:sldMk cId="2352626106" sldId="264"/>
            <ac:spMk id="8" creationId="{979E27D9-03C7-44E2-9FF8-15D0C8506AF7}"/>
          </ac:spMkLst>
        </pc:spChg>
        <pc:spChg chg="add">
          <ac:chgData name="Heather Boudreau" userId="bcd86c386cc512ae" providerId="LiveId" clId="{E611FEE7-0E25-475B-83E4-FCEEE8147F3F}" dt="2023-09-03T15:08:53.712" v="1390" actId="26606"/>
          <ac:spMkLst>
            <pc:docMk/>
            <pc:sldMk cId="2352626106" sldId="264"/>
            <ac:spMk id="10" creationId="{EEBF1590-3B36-48EE-A89D-3B6F3CB256AB}"/>
          </ac:spMkLst>
        </pc:spChg>
        <pc:spChg chg="add">
          <ac:chgData name="Heather Boudreau" userId="bcd86c386cc512ae" providerId="LiveId" clId="{E611FEE7-0E25-475B-83E4-FCEEE8147F3F}" dt="2023-09-03T15:08:53.712" v="1390" actId="26606"/>
          <ac:spMkLst>
            <pc:docMk/>
            <pc:sldMk cId="2352626106" sldId="264"/>
            <ac:spMk id="12" creationId="{AC8F6C8C-AB5A-4548-942D-E3FD40ACBC49}"/>
          </ac:spMkLst>
        </pc:spChg>
      </pc:sldChg>
      <pc:sldChg chg="modSp add del mod">
        <pc:chgData name="Heather Boudreau" userId="bcd86c386cc512ae" providerId="LiveId" clId="{E611FEE7-0E25-475B-83E4-FCEEE8147F3F}" dt="2023-09-03T15:05:15.208" v="1113" actId="47"/>
        <pc:sldMkLst>
          <pc:docMk/>
          <pc:sldMk cId="3506765" sldId="265"/>
        </pc:sldMkLst>
        <pc:spChg chg="mod">
          <ac:chgData name="Heather Boudreau" userId="bcd86c386cc512ae" providerId="LiveId" clId="{E611FEE7-0E25-475B-83E4-FCEEE8147F3F}" dt="2023-09-03T14:58:11.209" v="946"/>
          <ac:spMkLst>
            <pc:docMk/>
            <pc:sldMk cId="3506765" sldId="265"/>
            <ac:spMk id="2" creationId="{6964ED4E-3C04-AE79-35E3-DA5E3F871597}"/>
          </ac:spMkLst>
        </pc:spChg>
        <pc:spChg chg="mod">
          <ac:chgData name="Heather Boudreau" userId="bcd86c386cc512ae" providerId="LiveId" clId="{E611FEE7-0E25-475B-83E4-FCEEE8147F3F}" dt="2023-09-03T14:58:11.209" v="946"/>
          <ac:spMkLst>
            <pc:docMk/>
            <pc:sldMk cId="3506765" sldId="265"/>
            <ac:spMk id="3" creationId="{67EF12E7-2197-19F5-40CC-A01D1F391550}"/>
          </ac:spMkLst>
        </pc:spChg>
      </pc:sldChg>
      <pc:sldChg chg="delSp modSp add del mod setBg delDesignElem">
        <pc:chgData name="Heather Boudreau" userId="bcd86c386cc512ae" providerId="LiveId" clId="{E611FEE7-0E25-475B-83E4-FCEEE8147F3F}" dt="2023-09-04T00:33:36.013" v="5881" actId="47"/>
        <pc:sldMkLst>
          <pc:docMk/>
          <pc:sldMk cId="3085527766" sldId="265"/>
        </pc:sldMkLst>
        <pc:spChg chg="mod">
          <ac:chgData name="Heather Boudreau" userId="bcd86c386cc512ae" providerId="LiveId" clId="{E611FEE7-0E25-475B-83E4-FCEEE8147F3F}" dt="2023-09-04T00:33:31.551" v="5880" actId="20577"/>
          <ac:spMkLst>
            <pc:docMk/>
            <pc:sldMk cId="3085527766" sldId="265"/>
            <ac:spMk id="3" creationId="{67EF12E7-2197-19F5-40CC-A01D1F391550}"/>
          </ac:spMkLst>
        </pc:spChg>
        <pc:spChg chg="del">
          <ac:chgData name="Heather Boudreau" userId="bcd86c386cc512ae" providerId="LiveId" clId="{E611FEE7-0E25-475B-83E4-FCEEE8147F3F}" dt="2023-09-03T15:45:20.444" v="1869"/>
          <ac:spMkLst>
            <pc:docMk/>
            <pc:sldMk cId="3085527766" sldId="265"/>
            <ac:spMk id="43" creationId="{F13C74B1-5B17-4795-BED0-7140497B445A}"/>
          </ac:spMkLst>
        </pc:spChg>
        <pc:spChg chg="del">
          <ac:chgData name="Heather Boudreau" userId="bcd86c386cc512ae" providerId="LiveId" clId="{E611FEE7-0E25-475B-83E4-FCEEE8147F3F}" dt="2023-09-03T15:45:20.444" v="1869"/>
          <ac:spMkLst>
            <pc:docMk/>
            <pc:sldMk cId="3085527766" sldId="265"/>
            <ac:spMk id="44" creationId="{D4974D33-8DC5-464E-8C6D-BE58F0669C17}"/>
          </ac:spMkLst>
        </pc:spChg>
      </pc:sldChg>
      <pc:sldChg chg="addSp delSp modSp add mod ord setBg delDesignElem">
        <pc:chgData name="Heather Boudreau" userId="bcd86c386cc512ae" providerId="LiveId" clId="{E611FEE7-0E25-475B-83E4-FCEEE8147F3F}" dt="2023-09-04T00:34:54.319" v="5887" actId="20577"/>
        <pc:sldMkLst>
          <pc:docMk/>
          <pc:sldMk cId="742832801" sldId="266"/>
        </pc:sldMkLst>
        <pc:spChg chg="del mod">
          <ac:chgData name="Heather Boudreau" userId="bcd86c386cc512ae" providerId="LiveId" clId="{E611FEE7-0E25-475B-83E4-FCEEE8147F3F}" dt="2023-09-03T16:14:02.082" v="3651" actId="478"/>
          <ac:spMkLst>
            <pc:docMk/>
            <pc:sldMk cId="742832801" sldId="266"/>
            <ac:spMk id="2" creationId="{6964ED4E-3C04-AE79-35E3-DA5E3F871597}"/>
          </ac:spMkLst>
        </pc:spChg>
        <pc:spChg chg="del mod">
          <ac:chgData name="Heather Boudreau" userId="bcd86c386cc512ae" providerId="LiveId" clId="{E611FEE7-0E25-475B-83E4-FCEEE8147F3F}" dt="2023-09-03T16:03:45.847" v="2708" actId="22"/>
          <ac:spMkLst>
            <pc:docMk/>
            <pc:sldMk cId="742832801" sldId="266"/>
            <ac:spMk id="3" creationId="{67EF12E7-2197-19F5-40CC-A01D1F391550}"/>
          </ac:spMkLst>
        </pc:spChg>
        <pc:spChg chg="add mod">
          <ac:chgData name="Heather Boudreau" userId="bcd86c386cc512ae" providerId="LiveId" clId="{E611FEE7-0E25-475B-83E4-FCEEE8147F3F}" dt="2023-09-04T00:34:54.319" v="5887" actId="20577"/>
          <ac:spMkLst>
            <pc:docMk/>
            <pc:sldMk cId="742832801" sldId="266"/>
            <ac:spMk id="6" creationId="{CB6376F3-7732-1BA4-0A2A-515687EB9A13}"/>
          </ac:spMkLst>
        </pc:spChg>
        <pc:spChg chg="add del mod">
          <ac:chgData name="Heather Boudreau" userId="bcd86c386cc512ae" providerId="LiveId" clId="{E611FEE7-0E25-475B-83E4-FCEEE8147F3F}" dt="2023-09-03T16:14:05.013" v="3652" actId="478"/>
          <ac:spMkLst>
            <pc:docMk/>
            <pc:sldMk cId="742832801" sldId="266"/>
            <ac:spMk id="8" creationId="{FC77C332-12E4-EE33-F27F-E76D137CC5A0}"/>
          </ac:spMkLst>
        </pc:spChg>
        <pc:spChg chg="del">
          <ac:chgData name="Heather Boudreau" userId="bcd86c386cc512ae" providerId="LiveId" clId="{E611FEE7-0E25-475B-83E4-FCEEE8147F3F}" dt="2023-09-03T16:00:37.045" v="2679"/>
          <ac:spMkLst>
            <pc:docMk/>
            <pc:sldMk cId="742832801" sldId="266"/>
            <ac:spMk id="40" creationId="{DAF1966E-FD40-4A4A-B61B-C4DF7FA05F06}"/>
          </ac:spMkLst>
        </pc:spChg>
        <pc:spChg chg="del">
          <ac:chgData name="Heather Boudreau" userId="bcd86c386cc512ae" providerId="LiveId" clId="{E611FEE7-0E25-475B-83E4-FCEEE8147F3F}" dt="2023-09-03T16:00:37.045" v="2679"/>
          <ac:spMkLst>
            <pc:docMk/>
            <pc:sldMk cId="742832801" sldId="266"/>
            <ac:spMk id="42" creationId="{047BFA19-D45E-416B-A404-7AF2F3F27017}"/>
          </ac:spMkLst>
        </pc:spChg>
        <pc:spChg chg="del">
          <ac:chgData name="Heather Boudreau" userId="bcd86c386cc512ae" providerId="LiveId" clId="{E611FEE7-0E25-475B-83E4-FCEEE8147F3F}" dt="2023-09-03T16:00:37.045" v="2679"/>
          <ac:spMkLst>
            <pc:docMk/>
            <pc:sldMk cId="742832801" sldId="266"/>
            <ac:spMk id="44" creationId="{8E0105E7-23DB-4CF2-8258-FF47C7620F6E}"/>
          </ac:spMkLst>
        </pc:spChg>
        <pc:spChg chg="del">
          <ac:chgData name="Heather Boudreau" userId="bcd86c386cc512ae" providerId="LiveId" clId="{E611FEE7-0E25-475B-83E4-FCEEE8147F3F}" dt="2023-09-03T16:00:37.045" v="2679"/>
          <ac:spMkLst>
            <pc:docMk/>
            <pc:sldMk cId="742832801" sldId="266"/>
            <ac:spMk id="46" creationId="{074B4F7D-14B2-478B-8BF5-01E4E0C5D263}"/>
          </ac:spMkLst>
        </pc:spChg>
        <pc:picChg chg="add mod ord">
          <ac:chgData name="Heather Boudreau" userId="bcd86c386cc512ae" providerId="LiveId" clId="{E611FEE7-0E25-475B-83E4-FCEEE8147F3F}" dt="2023-09-03T16:14:12.293" v="3655" actId="1076"/>
          <ac:picMkLst>
            <pc:docMk/>
            <pc:sldMk cId="742832801" sldId="266"/>
            <ac:picMk id="5" creationId="{E185658F-054D-DFD6-C82E-121D3A436BB9}"/>
          </ac:picMkLst>
        </pc:picChg>
      </pc:sldChg>
      <pc:sldChg chg="modSp add del mod">
        <pc:chgData name="Heather Boudreau" userId="bcd86c386cc512ae" providerId="LiveId" clId="{E611FEE7-0E25-475B-83E4-FCEEE8147F3F}" dt="2023-09-03T15:05:15.460" v="1114" actId="47"/>
        <pc:sldMkLst>
          <pc:docMk/>
          <pc:sldMk cId="2323018542" sldId="266"/>
        </pc:sldMkLst>
        <pc:spChg chg="mod">
          <ac:chgData name="Heather Boudreau" userId="bcd86c386cc512ae" providerId="LiveId" clId="{E611FEE7-0E25-475B-83E4-FCEEE8147F3F}" dt="2023-09-03T14:58:11.209" v="946"/>
          <ac:spMkLst>
            <pc:docMk/>
            <pc:sldMk cId="2323018542" sldId="266"/>
            <ac:spMk id="2" creationId="{6964ED4E-3C04-AE79-35E3-DA5E3F871597}"/>
          </ac:spMkLst>
        </pc:spChg>
        <pc:spChg chg="mod">
          <ac:chgData name="Heather Boudreau" userId="bcd86c386cc512ae" providerId="LiveId" clId="{E611FEE7-0E25-475B-83E4-FCEEE8147F3F}" dt="2023-09-03T14:58:11.209" v="946"/>
          <ac:spMkLst>
            <pc:docMk/>
            <pc:sldMk cId="2323018542" sldId="266"/>
            <ac:spMk id="3" creationId="{67EF12E7-2197-19F5-40CC-A01D1F391550}"/>
          </ac:spMkLst>
        </pc:spChg>
      </pc:sldChg>
      <pc:sldChg chg="addSp modSp new mod">
        <pc:chgData name="Heather Boudreau" userId="bcd86c386cc512ae" providerId="LiveId" clId="{E611FEE7-0E25-475B-83E4-FCEEE8147F3F}" dt="2023-09-04T20:05:04.037" v="7081" actId="20577"/>
        <pc:sldMkLst>
          <pc:docMk/>
          <pc:sldMk cId="569604614" sldId="267"/>
        </pc:sldMkLst>
        <pc:spChg chg="mod">
          <ac:chgData name="Heather Boudreau" userId="bcd86c386cc512ae" providerId="LiveId" clId="{E611FEE7-0E25-475B-83E4-FCEEE8147F3F}" dt="2023-09-03T16:10:34.471" v="3220" actId="20577"/>
          <ac:spMkLst>
            <pc:docMk/>
            <pc:sldMk cId="569604614" sldId="267"/>
            <ac:spMk id="2" creationId="{9C4C2425-ED6D-8211-DF52-02A3CFACAB79}"/>
          </ac:spMkLst>
        </pc:spChg>
        <pc:spChg chg="mod">
          <ac:chgData name="Heather Boudreau" userId="bcd86c386cc512ae" providerId="LiveId" clId="{E611FEE7-0E25-475B-83E4-FCEEE8147F3F}" dt="2023-09-04T20:05:04.037" v="7081" actId="20577"/>
          <ac:spMkLst>
            <pc:docMk/>
            <pc:sldMk cId="569604614" sldId="267"/>
            <ac:spMk id="3" creationId="{56B465C7-8566-AE0D-0396-F64B0ACBA9E0}"/>
          </ac:spMkLst>
        </pc:spChg>
        <pc:spChg chg="add mod">
          <ac:chgData name="Heather Boudreau" userId="bcd86c386cc512ae" providerId="LiveId" clId="{E611FEE7-0E25-475B-83E4-FCEEE8147F3F}" dt="2023-09-03T23:52:31.362" v="5530"/>
          <ac:spMkLst>
            <pc:docMk/>
            <pc:sldMk cId="569604614" sldId="267"/>
            <ac:spMk id="4" creationId="{A8A68806-DABB-5270-AF8E-446FDF19D24C}"/>
          </ac:spMkLst>
        </pc:spChg>
      </pc:sldChg>
      <pc:sldChg chg="modSp add del mod">
        <pc:chgData name="Heather Boudreau" userId="bcd86c386cc512ae" providerId="LiveId" clId="{E611FEE7-0E25-475B-83E4-FCEEE8147F3F}" dt="2023-09-03T15:05:15.649" v="1115" actId="47"/>
        <pc:sldMkLst>
          <pc:docMk/>
          <pc:sldMk cId="2357871864" sldId="267"/>
        </pc:sldMkLst>
        <pc:spChg chg="mod">
          <ac:chgData name="Heather Boudreau" userId="bcd86c386cc512ae" providerId="LiveId" clId="{E611FEE7-0E25-475B-83E4-FCEEE8147F3F}" dt="2023-09-03T14:58:11.209" v="946"/>
          <ac:spMkLst>
            <pc:docMk/>
            <pc:sldMk cId="2357871864" sldId="267"/>
            <ac:spMk id="2" creationId="{6964ED4E-3C04-AE79-35E3-DA5E3F871597}"/>
          </ac:spMkLst>
        </pc:spChg>
        <pc:spChg chg="mod">
          <ac:chgData name="Heather Boudreau" userId="bcd86c386cc512ae" providerId="LiveId" clId="{E611FEE7-0E25-475B-83E4-FCEEE8147F3F}" dt="2023-09-03T14:58:11.209" v="946"/>
          <ac:spMkLst>
            <pc:docMk/>
            <pc:sldMk cId="2357871864" sldId="267"/>
            <ac:spMk id="3" creationId="{67EF12E7-2197-19F5-40CC-A01D1F391550}"/>
          </ac:spMkLst>
        </pc:spChg>
      </pc:sldChg>
      <pc:sldChg chg="addSp delSp modSp new mod setBg">
        <pc:chgData name="Heather Boudreau" userId="bcd86c386cc512ae" providerId="LiveId" clId="{E611FEE7-0E25-475B-83E4-FCEEE8147F3F}" dt="2023-09-03T23:07:48.340" v="4411" actId="478"/>
        <pc:sldMkLst>
          <pc:docMk/>
          <pc:sldMk cId="1914442211" sldId="268"/>
        </pc:sldMkLst>
        <pc:spChg chg="mod">
          <ac:chgData name="Heather Boudreau" userId="bcd86c386cc512ae" providerId="LiveId" clId="{E611FEE7-0E25-475B-83E4-FCEEE8147F3F}" dt="2023-09-03T16:29:53.291" v="3869" actId="26606"/>
          <ac:spMkLst>
            <pc:docMk/>
            <pc:sldMk cId="1914442211" sldId="268"/>
            <ac:spMk id="2" creationId="{4B47833C-02B5-4E9D-F537-892EC3D56FAB}"/>
          </ac:spMkLst>
        </pc:spChg>
        <pc:spChg chg="del mod">
          <ac:chgData name="Heather Boudreau" userId="bcd86c386cc512ae" providerId="LiveId" clId="{E611FEE7-0E25-475B-83E4-FCEEE8147F3F}" dt="2023-09-03T23:07:48.340" v="4411" actId="478"/>
          <ac:spMkLst>
            <pc:docMk/>
            <pc:sldMk cId="1914442211" sldId="268"/>
            <ac:spMk id="3" creationId="{FFD7C080-78EC-6951-9F82-7F91F18EA3B4}"/>
          </ac:spMkLst>
        </pc:spChg>
        <pc:spChg chg="add">
          <ac:chgData name="Heather Boudreau" userId="bcd86c386cc512ae" providerId="LiveId" clId="{E611FEE7-0E25-475B-83E4-FCEEE8147F3F}" dt="2023-09-03T16:29:53.291" v="3869" actId="26606"/>
          <ac:spMkLst>
            <pc:docMk/>
            <pc:sldMk cId="1914442211" sldId="268"/>
            <ac:spMk id="10" creationId="{665DBBEF-238B-476B-96AB-8AAC3224ECEA}"/>
          </ac:spMkLst>
        </pc:spChg>
        <pc:spChg chg="add">
          <ac:chgData name="Heather Boudreau" userId="bcd86c386cc512ae" providerId="LiveId" clId="{E611FEE7-0E25-475B-83E4-FCEEE8147F3F}" dt="2023-09-03T16:29:53.291" v="3869" actId="26606"/>
          <ac:spMkLst>
            <pc:docMk/>
            <pc:sldMk cId="1914442211" sldId="268"/>
            <ac:spMk id="12" creationId="{3FCFB1DE-0B7E-48CC-BA90-B2AB0889F9D6}"/>
          </ac:spMkLst>
        </pc:spChg>
        <pc:picChg chg="add mod">
          <ac:chgData name="Heather Boudreau" userId="bcd86c386cc512ae" providerId="LiveId" clId="{E611FEE7-0E25-475B-83E4-FCEEE8147F3F}" dt="2023-09-03T16:29:53.291" v="3869" actId="26606"/>
          <ac:picMkLst>
            <pc:docMk/>
            <pc:sldMk cId="1914442211" sldId="268"/>
            <ac:picMk id="5" creationId="{9F267C75-8096-FF9C-0F85-B207D58531A7}"/>
          </ac:picMkLst>
        </pc:picChg>
      </pc:sldChg>
      <pc:sldChg chg="addSp delSp modSp new del mod setBg">
        <pc:chgData name="Heather Boudreau" userId="bcd86c386cc512ae" providerId="LiveId" clId="{E611FEE7-0E25-475B-83E4-FCEEE8147F3F}" dt="2023-09-03T15:05:12.746" v="1108" actId="47"/>
        <pc:sldMkLst>
          <pc:docMk/>
          <pc:sldMk cId="2834609189" sldId="268"/>
        </pc:sldMkLst>
        <pc:spChg chg="mod">
          <ac:chgData name="Heather Boudreau" userId="bcd86c386cc512ae" providerId="LiveId" clId="{E611FEE7-0E25-475B-83E4-FCEEE8147F3F}" dt="2023-09-03T15:04:18.112" v="1096" actId="26606"/>
          <ac:spMkLst>
            <pc:docMk/>
            <pc:sldMk cId="2834609189" sldId="268"/>
            <ac:spMk id="2" creationId="{E2AC1D62-54AD-7D08-65CF-3CAB76E1AA32}"/>
          </ac:spMkLst>
        </pc:spChg>
        <pc:spChg chg="add del">
          <ac:chgData name="Heather Boudreau" userId="bcd86c386cc512ae" providerId="LiveId" clId="{E611FEE7-0E25-475B-83E4-FCEEE8147F3F}" dt="2023-09-03T15:04:06.028" v="1095" actId="26606"/>
          <ac:spMkLst>
            <pc:docMk/>
            <pc:sldMk cId="2834609189" sldId="268"/>
            <ac:spMk id="3" creationId="{ACA45C56-F42B-9823-FC5C-FC602DE1443A}"/>
          </ac:spMkLst>
        </pc:spChg>
        <pc:spChg chg="add del">
          <ac:chgData name="Heather Boudreau" userId="bcd86c386cc512ae" providerId="LiveId" clId="{E611FEE7-0E25-475B-83E4-FCEEE8147F3F}" dt="2023-09-03T15:04:05.996" v="1094" actId="26606"/>
          <ac:spMkLst>
            <pc:docMk/>
            <pc:sldMk cId="2834609189" sldId="268"/>
            <ac:spMk id="8" creationId="{F9D96E3F-159B-4733-BE61-1AAB43A59AB8}"/>
          </ac:spMkLst>
        </pc:spChg>
        <pc:spChg chg="add del">
          <ac:chgData name="Heather Boudreau" userId="bcd86c386cc512ae" providerId="LiveId" clId="{E611FEE7-0E25-475B-83E4-FCEEE8147F3F}" dt="2023-09-03T15:04:05.996" v="1094" actId="26606"/>
          <ac:spMkLst>
            <pc:docMk/>
            <pc:sldMk cId="2834609189" sldId="268"/>
            <ac:spMk id="10" creationId="{A5202B2A-E3B3-4965-8D55-B58E54059356}"/>
          </ac:spMkLst>
        </pc:spChg>
        <pc:spChg chg="add del">
          <ac:chgData name="Heather Boudreau" userId="bcd86c386cc512ae" providerId="LiveId" clId="{E611FEE7-0E25-475B-83E4-FCEEE8147F3F}" dt="2023-09-03T15:04:18.112" v="1096" actId="26606"/>
          <ac:spMkLst>
            <pc:docMk/>
            <pc:sldMk cId="2834609189" sldId="268"/>
            <ac:spMk id="24" creationId="{43C823D3-D619-407C-89E0-C6F6B1E7A42A}"/>
          </ac:spMkLst>
        </pc:spChg>
        <pc:spChg chg="add del">
          <ac:chgData name="Heather Boudreau" userId="bcd86c386cc512ae" providerId="LiveId" clId="{E611FEE7-0E25-475B-83E4-FCEEE8147F3F}" dt="2023-09-03T15:04:18.112" v="1096" actId="26606"/>
          <ac:spMkLst>
            <pc:docMk/>
            <pc:sldMk cId="2834609189" sldId="268"/>
            <ac:spMk id="25" creationId="{047F8E3E-2FFA-4A0F-B3C7-E57ADDCFB415}"/>
          </ac:spMkLst>
        </pc:spChg>
        <pc:spChg chg="add del">
          <ac:chgData name="Heather Boudreau" userId="bcd86c386cc512ae" providerId="LiveId" clId="{E611FEE7-0E25-475B-83E4-FCEEE8147F3F}" dt="2023-09-03T15:04:18.112" v="1096" actId="26606"/>
          <ac:spMkLst>
            <pc:docMk/>
            <pc:sldMk cId="2834609189" sldId="268"/>
            <ac:spMk id="31" creationId="{ACA45C56-F42B-9823-FC5C-FC602DE1443A}"/>
          </ac:spMkLst>
        </pc:spChg>
        <pc:spChg chg="add">
          <ac:chgData name="Heather Boudreau" userId="bcd86c386cc512ae" providerId="LiveId" clId="{E611FEE7-0E25-475B-83E4-FCEEE8147F3F}" dt="2023-09-03T15:04:18.112" v="1096" actId="26606"/>
          <ac:spMkLst>
            <pc:docMk/>
            <pc:sldMk cId="2834609189" sldId="268"/>
            <ac:spMk id="41" creationId="{43C48B49-6135-48B6-AC0F-97E5D8D1F03F}"/>
          </ac:spMkLst>
        </pc:spChg>
        <pc:spChg chg="add">
          <ac:chgData name="Heather Boudreau" userId="bcd86c386cc512ae" providerId="LiveId" clId="{E611FEE7-0E25-475B-83E4-FCEEE8147F3F}" dt="2023-09-03T15:04:18.112" v="1096" actId="26606"/>
          <ac:spMkLst>
            <pc:docMk/>
            <pc:sldMk cId="2834609189" sldId="268"/>
            <ac:spMk id="43" creationId="{9715DAF0-AE1B-46C9-8A6B-DB2AA05AB91D}"/>
          </ac:spMkLst>
        </pc:spChg>
        <pc:spChg chg="add">
          <ac:chgData name="Heather Boudreau" userId="bcd86c386cc512ae" providerId="LiveId" clId="{E611FEE7-0E25-475B-83E4-FCEEE8147F3F}" dt="2023-09-03T15:04:18.112" v="1096" actId="26606"/>
          <ac:spMkLst>
            <pc:docMk/>
            <pc:sldMk cId="2834609189" sldId="268"/>
            <ac:spMk id="45" creationId="{DC631C0B-6DA6-4E57-8231-CE32B3434A7E}"/>
          </ac:spMkLst>
        </pc:spChg>
        <pc:spChg chg="add">
          <ac:chgData name="Heather Boudreau" userId="bcd86c386cc512ae" providerId="LiveId" clId="{E611FEE7-0E25-475B-83E4-FCEEE8147F3F}" dt="2023-09-03T15:04:18.112" v="1096" actId="26606"/>
          <ac:spMkLst>
            <pc:docMk/>
            <pc:sldMk cId="2834609189" sldId="268"/>
            <ac:spMk id="47" creationId="{F256AC18-FB41-4977-8B0C-F5082335AB7D}"/>
          </ac:spMkLst>
        </pc:spChg>
        <pc:spChg chg="add">
          <ac:chgData name="Heather Boudreau" userId="bcd86c386cc512ae" providerId="LiveId" clId="{E611FEE7-0E25-475B-83E4-FCEEE8147F3F}" dt="2023-09-03T15:04:18.112" v="1096" actId="26606"/>
          <ac:spMkLst>
            <pc:docMk/>
            <pc:sldMk cId="2834609189" sldId="268"/>
            <ac:spMk id="49" creationId="{AFF4A713-7B75-4B21-90D7-5AB19547C728}"/>
          </ac:spMkLst>
        </pc:spChg>
        <pc:grpChg chg="add del">
          <ac:chgData name="Heather Boudreau" userId="bcd86c386cc512ae" providerId="LiveId" clId="{E611FEE7-0E25-475B-83E4-FCEEE8147F3F}" dt="2023-09-03T15:04:05.996" v="1094" actId="26606"/>
          <ac:grpSpMkLst>
            <pc:docMk/>
            <pc:sldMk cId="2834609189" sldId="268"/>
            <ac:grpSpMk id="12" creationId="{EC505F6D-25F2-479B-AEEE-66F34B3FB13D}"/>
          </ac:grpSpMkLst>
        </pc:grpChg>
        <pc:grpChg chg="add del">
          <ac:chgData name="Heather Boudreau" userId="bcd86c386cc512ae" providerId="LiveId" clId="{E611FEE7-0E25-475B-83E4-FCEEE8147F3F}" dt="2023-09-03T15:04:05.996" v="1094" actId="26606"/>
          <ac:grpSpMkLst>
            <pc:docMk/>
            <pc:sldMk cId="2834609189" sldId="268"/>
            <ac:grpSpMk id="18" creationId="{6C0A542E-DBAB-412E-9F06-247CFE5FB942}"/>
          </ac:grpSpMkLst>
        </pc:grpChg>
        <pc:grpChg chg="add del">
          <ac:chgData name="Heather Boudreau" userId="bcd86c386cc512ae" providerId="LiveId" clId="{E611FEE7-0E25-475B-83E4-FCEEE8147F3F}" dt="2023-09-03T15:04:18.112" v="1096" actId="26606"/>
          <ac:grpSpMkLst>
            <pc:docMk/>
            <pc:sldMk cId="2834609189" sldId="268"/>
            <ac:grpSpMk id="26" creationId="{33D939F1-7ABE-4D0E-946A-43F37F556AFD}"/>
          </ac:grpSpMkLst>
        </pc:grpChg>
        <pc:grpChg chg="add del">
          <ac:chgData name="Heather Boudreau" userId="bcd86c386cc512ae" providerId="LiveId" clId="{E611FEE7-0E25-475B-83E4-FCEEE8147F3F}" dt="2023-09-03T15:04:18.112" v="1096" actId="26606"/>
          <ac:grpSpMkLst>
            <pc:docMk/>
            <pc:sldMk cId="2834609189" sldId="268"/>
            <ac:grpSpMk id="32" creationId="{9DB3963A-4187-4A72-9DA4-CA6BADE22931}"/>
          </ac:grpSpMkLst>
        </pc:grpChg>
      </pc:sldChg>
      <pc:sldChg chg="add">
        <pc:chgData name="Heather Boudreau" userId="bcd86c386cc512ae" providerId="LiveId" clId="{E611FEE7-0E25-475B-83E4-FCEEE8147F3F}" dt="2023-09-03T16:24:12.868" v="3656"/>
        <pc:sldMkLst>
          <pc:docMk/>
          <pc:sldMk cId="1114262355" sldId="269"/>
        </pc:sldMkLst>
      </pc:sldChg>
      <pc:sldChg chg="addSp modSp new mod ord">
        <pc:chgData name="Heather Boudreau" userId="bcd86c386cc512ae" providerId="LiveId" clId="{E611FEE7-0E25-475B-83E4-FCEEE8147F3F}" dt="2023-09-03T16:39:39.982" v="3909"/>
        <pc:sldMkLst>
          <pc:docMk/>
          <pc:sldMk cId="1177988965" sldId="270"/>
        </pc:sldMkLst>
        <pc:spChg chg="add mod">
          <ac:chgData name="Heather Boudreau" userId="bcd86c386cc512ae" providerId="LiveId" clId="{E611FEE7-0E25-475B-83E4-FCEEE8147F3F}" dt="2023-09-03T16:39:27.558" v="3907" actId="1076"/>
          <ac:spMkLst>
            <pc:docMk/>
            <pc:sldMk cId="1177988965" sldId="270"/>
            <ac:spMk id="4" creationId="{29F9985A-C6AD-1472-23B1-BADA3075FD54}"/>
          </ac:spMkLst>
        </pc:spChg>
        <pc:picChg chg="add mod">
          <ac:chgData name="Heather Boudreau" userId="bcd86c386cc512ae" providerId="LiveId" clId="{E611FEE7-0E25-475B-83E4-FCEEE8147F3F}" dt="2023-09-03T16:38:27.807" v="3875" actId="1076"/>
          <ac:picMkLst>
            <pc:docMk/>
            <pc:sldMk cId="1177988965" sldId="270"/>
            <ac:picMk id="3" creationId="{F0739F5A-8378-CC0A-EE4C-C1044634AB51}"/>
          </ac:picMkLst>
        </pc:picChg>
      </pc:sldChg>
      <pc:sldChg chg="addSp delSp modSp new mod setBg">
        <pc:chgData name="Heather Boudreau" userId="bcd86c386cc512ae" providerId="LiveId" clId="{E611FEE7-0E25-475B-83E4-FCEEE8147F3F}" dt="2023-09-04T20:04:26.443" v="7012" actId="115"/>
        <pc:sldMkLst>
          <pc:docMk/>
          <pc:sldMk cId="3902029975" sldId="271"/>
        </pc:sldMkLst>
        <pc:spChg chg="mod">
          <ac:chgData name="Heather Boudreau" userId="bcd86c386cc512ae" providerId="LiveId" clId="{E611FEE7-0E25-475B-83E4-FCEEE8147F3F}" dt="2023-09-04T00:36:26.161" v="5897" actId="113"/>
          <ac:spMkLst>
            <pc:docMk/>
            <pc:sldMk cId="3902029975" sldId="271"/>
            <ac:spMk id="2" creationId="{F2CC2CBA-1E85-10A2-36BA-702F9B7FA718}"/>
          </ac:spMkLst>
        </pc:spChg>
        <pc:spChg chg="mod">
          <ac:chgData name="Heather Boudreau" userId="bcd86c386cc512ae" providerId="LiveId" clId="{E611FEE7-0E25-475B-83E4-FCEEE8147F3F}" dt="2023-09-04T20:04:26.443" v="7012" actId="115"/>
          <ac:spMkLst>
            <pc:docMk/>
            <pc:sldMk cId="3902029975" sldId="271"/>
            <ac:spMk id="3" creationId="{CEAD25EC-5CDD-4E4F-7220-ADFFB99DF00C}"/>
          </ac:spMkLst>
        </pc:spChg>
        <pc:spChg chg="add del">
          <ac:chgData name="Heather Boudreau" userId="bcd86c386cc512ae" providerId="LiveId" clId="{E611FEE7-0E25-475B-83E4-FCEEE8147F3F}" dt="2023-09-04T00:35:53.336" v="5891" actId="26606"/>
          <ac:spMkLst>
            <pc:docMk/>
            <pc:sldMk cId="3902029975" sldId="271"/>
            <ac:spMk id="9" creationId="{8FC9BE17-9A7B-462D-AE50-3D8777387304}"/>
          </ac:spMkLst>
        </pc:spChg>
        <pc:spChg chg="add del">
          <ac:chgData name="Heather Boudreau" userId="bcd86c386cc512ae" providerId="LiveId" clId="{E611FEE7-0E25-475B-83E4-FCEEE8147F3F}" dt="2023-09-04T00:35:53.336" v="5891" actId="26606"/>
          <ac:spMkLst>
            <pc:docMk/>
            <pc:sldMk cId="3902029975" sldId="271"/>
            <ac:spMk id="11" creationId="{3EBE8569-6AEC-4B8C-8D53-2DE337CDBA65}"/>
          </ac:spMkLst>
        </pc:spChg>
        <pc:spChg chg="add del">
          <ac:chgData name="Heather Boudreau" userId="bcd86c386cc512ae" providerId="LiveId" clId="{E611FEE7-0E25-475B-83E4-FCEEE8147F3F}" dt="2023-09-04T00:35:53.336" v="5891" actId="26606"/>
          <ac:spMkLst>
            <pc:docMk/>
            <pc:sldMk cId="3902029975" sldId="271"/>
            <ac:spMk id="13" creationId="{55D4142C-5077-457F-A6AD-3FECFDB39685}"/>
          </ac:spMkLst>
        </pc:spChg>
        <pc:spChg chg="add del">
          <ac:chgData name="Heather Boudreau" userId="bcd86c386cc512ae" providerId="LiveId" clId="{E611FEE7-0E25-475B-83E4-FCEEE8147F3F}" dt="2023-09-04T00:35:53.336" v="5891" actId="26606"/>
          <ac:spMkLst>
            <pc:docMk/>
            <pc:sldMk cId="3902029975" sldId="271"/>
            <ac:spMk id="15" creationId="{7A5F0580-5EE9-419F-96EE-B6529EF6E7D0}"/>
          </ac:spMkLst>
        </pc:spChg>
        <pc:spChg chg="add">
          <ac:chgData name="Heather Boudreau" userId="bcd86c386cc512ae" providerId="LiveId" clId="{E611FEE7-0E25-475B-83E4-FCEEE8147F3F}" dt="2023-09-04T00:35:53.336" v="5891" actId="26606"/>
          <ac:spMkLst>
            <pc:docMk/>
            <pc:sldMk cId="3902029975" sldId="271"/>
            <ac:spMk id="20" creationId="{8FC9BE17-9A7B-462D-AE50-3D8777387304}"/>
          </ac:spMkLst>
        </pc:spChg>
        <pc:spChg chg="add">
          <ac:chgData name="Heather Boudreau" userId="bcd86c386cc512ae" providerId="LiveId" clId="{E611FEE7-0E25-475B-83E4-FCEEE8147F3F}" dt="2023-09-04T00:35:53.336" v="5891" actId="26606"/>
          <ac:spMkLst>
            <pc:docMk/>
            <pc:sldMk cId="3902029975" sldId="271"/>
            <ac:spMk id="22" creationId="{3EBE8569-6AEC-4B8C-8D53-2DE337CDBA65}"/>
          </ac:spMkLst>
        </pc:spChg>
        <pc:spChg chg="add">
          <ac:chgData name="Heather Boudreau" userId="bcd86c386cc512ae" providerId="LiveId" clId="{E611FEE7-0E25-475B-83E4-FCEEE8147F3F}" dt="2023-09-04T00:35:53.336" v="5891" actId="26606"/>
          <ac:spMkLst>
            <pc:docMk/>
            <pc:sldMk cId="3902029975" sldId="271"/>
            <ac:spMk id="24" creationId="{55D4142C-5077-457F-A6AD-3FECFDB39685}"/>
          </ac:spMkLst>
        </pc:spChg>
        <pc:spChg chg="add">
          <ac:chgData name="Heather Boudreau" userId="bcd86c386cc512ae" providerId="LiveId" clId="{E611FEE7-0E25-475B-83E4-FCEEE8147F3F}" dt="2023-09-04T00:35:53.336" v="5891" actId="26606"/>
          <ac:spMkLst>
            <pc:docMk/>
            <pc:sldMk cId="3902029975" sldId="271"/>
            <ac:spMk id="26" creationId="{7A5F0580-5EE9-419F-96EE-B6529EF6E7D0}"/>
          </ac:spMkLst>
        </pc:spChg>
        <pc:picChg chg="add del">
          <ac:chgData name="Heather Boudreau" userId="bcd86c386cc512ae" providerId="LiveId" clId="{E611FEE7-0E25-475B-83E4-FCEEE8147F3F}" dt="2023-09-04T00:35:49.705" v="5889" actId="478"/>
          <ac:picMkLst>
            <pc:docMk/>
            <pc:sldMk cId="3902029975" sldId="271"/>
            <ac:picMk id="5" creationId="{56B219CA-CB05-5999-A6AB-6348C7230442}"/>
          </ac:picMkLst>
        </pc:picChg>
        <pc:picChg chg="add mod ord">
          <ac:chgData name="Heather Boudreau" userId="bcd86c386cc512ae" providerId="LiveId" clId="{E611FEE7-0E25-475B-83E4-FCEEE8147F3F}" dt="2023-09-04T00:35:53.336" v="5891" actId="26606"/>
          <ac:picMkLst>
            <pc:docMk/>
            <pc:sldMk cId="3902029975" sldId="271"/>
            <ac:picMk id="6" creationId="{49CFA942-C9A6-F784-B1A9-C671C3CE04F5}"/>
          </ac:picMkLst>
        </pc:picChg>
      </pc:sldChg>
      <pc:sldChg chg="addSp modSp new mod">
        <pc:chgData name="Heather Boudreau" userId="bcd86c386cc512ae" providerId="LiveId" clId="{E611FEE7-0E25-475B-83E4-FCEEE8147F3F}" dt="2023-09-04T20:05:46.873" v="7116" actId="20577"/>
        <pc:sldMkLst>
          <pc:docMk/>
          <pc:sldMk cId="2240296812" sldId="272"/>
        </pc:sldMkLst>
        <pc:spChg chg="mod">
          <ac:chgData name="Heather Boudreau" userId="bcd86c386cc512ae" providerId="LiveId" clId="{E611FEE7-0E25-475B-83E4-FCEEE8147F3F}" dt="2023-09-04T20:05:46.873" v="7116" actId="20577"/>
          <ac:spMkLst>
            <pc:docMk/>
            <pc:sldMk cId="2240296812" sldId="272"/>
            <ac:spMk id="2" creationId="{667E132E-40FC-4564-057C-30274CE0D486}"/>
          </ac:spMkLst>
        </pc:spChg>
        <pc:spChg chg="mod">
          <ac:chgData name="Heather Boudreau" userId="bcd86c386cc512ae" providerId="LiveId" clId="{E611FEE7-0E25-475B-83E4-FCEEE8147F3F}" dt="2023-09-04T20:05:38.205" v="7106" actId="20577"/>
          <ac:spMkLst>
            <pc:docMk/>
            <pc:sldMk cId="2240296812" sldId="272"/>
            <ac:spMk id="3" creationId="{4FFE558C-F7C5-F2FE-6B58-C47AE1357DCE}"/>
          </ac:spMkLst>
        </pc:spChg>
        <pc:spChg chg="add mod">
          <ac:chgData name="Heather Boudreau" userId="bcd86c386cc512ae" providerId="LiveId" clId="{E611FEE7-0E25-475B-83E4-FCEEE8147F3F}" dt="2023-09-03T23:52:35.439" v="5532"/>
          <ac:spMkLst>
            <pc:docMk/>
            <pc:sldMk cId="2240296812" sldId="272"/>
            <ac:spMk id="4" creationId="{8E4DC014-7870-4522-1843-BC8E258650F3}"/>
          </ac:spMkLst>
        </pc:spChg>
      </pc:sldChg>
      <pc:sldChg chg="addSp modSp new mod">
        <pc:chgData name="Heather Boudreau" userId="bcd86c386cc512ae" providerId="LiveId" clId="{E611FEE7-0E25-475B-83E4-FCEEE8147F3F}" dt="2023-09-04T20:05:17.007" v="7087" actId="20577"/>
        <pc:sldMkLst>
          <pc:docMk/>
          <pc:sldMk cId="1956034295" sldId="273"/>
        </pc:sldMkLst>
        <pc:spChg chg="mod">
          <ac:chgData name="Heather Boudreau" userId="bcd86c386cc512ae" providerId="LiveId" clId="{E611FEE7-0E25-475B-83E4-FCEEE8147F3F}" dt="2023-09-04T20:05:17.007" v="7087" actId="20577"/>
          <ac:spMkLst>
            <pc:docMk/>
            <pc:sldMk cId="1956034295" sldId="273"/>
            <ac:spMk id="2" creationId="{48C2310F-353C-00AB-170A-9823B9C10306}"/>
          </ac:spMkLst>
        </pc:spChg>
        <pc:spChg chg="mod">
          <ac:chgData name="Heather Boudreau" userId="bcd86c386cc512ae" providerId="LiveId" clId="{E611FEE7-0E25-475B-83E4-FCEEE8147F3F}" dt="2023-09-03T23:18:16.242" v="4952" actId="20577"/>
          <ac:spMkLst>
            <pc:docMk/>
            <pc:sldMk cId="1956034295" sldId="273"/>
            <ac:spMk id="3" creationId="{C3BAEF10-DC98-08D9-CBA0-1EC4AD6A3CC8}"/>
          </ac:spMkLst>
        </pc:spChg>
        <pc:spChg chg="add mod">
          <ac:chgData name="Heather Boudreau" userId="bcd86c386cc512ae" providerId="LiveId" clId="{E611FEE7-0E25-475B-83E4-FCEEE8147F3F}" dt="2023-09-03T23:52:33.443" v="5531"/>
          <ac:spMkLst>
            <pc:docMk/>
            <pc:sldMk cId="1956034295" sldId="273"/>
            <ac:spMk id="4" creationId="{5F2B9420-F309-9B61-7691-A4E455579C07}"/>
          </ac:spMkLst>
        </pc:spChg>
      </pc:sldChg>
      <pc:sldChg chg="addSp delSp modSp new mod setBg">
        <pc:chgData name="Heather Boudreau" userId="bcd86c386cc512ae" providerId="LiveId" clId="{E611FEE7-0E25-475B-83E4-FCEEE8147F3F}" dt="2023-09-04T20:06:01.390" v="7143" actId="20577"/>
        <pc:sldMkLst>
          <pc:docMk/>
          <pc:sldMk cId="3078463927" sldId="274"/>
        </pc:sldMkLst>
        <pc:spChg chg="mod">
          <ac:chgData name="Heather Boudreau" userId="bcd86c386cc512ae" providerId="LiveId" clId="{E611FEE7-0E25-475B-83E4-FCEEE8147F3F}" dt="2023-09-03T23:39:13.618" v="5256" actId="14100"/>
          <ac:spMkLst>
            <pc:docMk/>
            <pc:sldMk cId="3078463927" sldId="274"/>
            <ac:spMk id="2" creationId="{9184EAB8-65CB-CE97-463E-3D4480236A69}"/>
          </ac:spMkLst>
        </pc:spChg>
        <pc:spChg chg="mod">
          <ac:chgData name="Heather Boudreau" userId="bcd86c386cc512ae" providerId="LiveId" clId="{E611FEE7-0E25-475B-83E4-FCEEE8147F3F}" dt="2023-09-04T20:06:01.390" v="7143" actId="20577"/>
          <ac:spMkLst>
            <pc:docMk/>
            <pc:sldMk cId="3078463927" sldId="274"/>
            <ac:spMk id="3" creationId="{AC5D898E-3705-3FFB-32D8-5652DFFA054E}"/>
          </ac:spMkLst>
        </pc:spChg>
        <pc:spChg chg="add mod">
          <ac:chgData name="Heather Boudreau" userId="bcd86c386cc512ae" providerId="LiveId" clId="{E611FEE7-0E25-475B-83E4-FCEEE8147F3F}" dt="2023-09-03T23:52:37.657" v="5533"/>
          <ac:spMkLst>
            <pc:docMk/>
            <pc:sldMk cId="3078463927" sldId="274"/>
            <ac:spMk id="8" creationId="{10A5752D-AF3D-2DEA-8E2E-5C1C4FFFE012}"/>
          </ac:spMkLst>
        </pc:spChg>
        <pc:spChg chg="add del">
          <ac:chgData name="Heather Boudreau" userId="bcd86c386cc512ae" providerId="LiveId" clId="{E611FEE7-0E25-475B-83E4-FCEEE8147F3F}" dt="2023-09-03T23:37:59.820" v="5245" actId="26606"/>
          <ac:spMkLst>
            <pc:docMk/>
            <pc:sldMk cId="3078463927" sldId="274"/>
            <ac:spMk id="12" creationId="{61293230-B0F6-45B1-96D1-13D18E242995}"/>
          </ac:spMkLst>
        </pc:spChg>
        <pc:spChg chg="add del">
          <ac:chgData name="Heather Boudreau" userId="bcd86c386cc512ae" providerId="LiveId" clId="{E611FEE7-0E25-475B-83E4-FCEEE8147F3F}" dt="2023-09-03T23:37:59.820" v="5245" actId="26606"/>
          <ac:spMkLst>
            <pc:docMk/>
            <pc:sldMk cId="3078463927" sldId="274"/>
            <ac:spMk id="14" creationId="{0A1E0707-4985-454B-ACE0-4855BB55875E}"/>
          </ac:spMkLst>
        </pc:spChg>
        <pc:spChg chg="add">
          <ac:chgData name="Heather Boudreau" userId="bcd86c386cc512ae" providerId="LiveId" clId="{E611FEE7-0E25-475B-83E4-FCEEE8147F3F}" dt="2023-09-03T23:37:59.839" v="5246" actId="26606"/>
          <ac:spMkLst>
            <pc:docMk/>
            <pc:sldMk cId="3078463927" sldId="274"/>
            <ac:spMk id="16" creationId="{B908E8DC-1025-4FCC-873D-DC5C2ADEF3B2}"/>
          </ac:spMkLst>
        </pc:spChg>
        <pc:spChg chg="add">
          <ac:chgData name="Heather Boudreau" userId="bcd86c386cc512ae" providerId="LiveId" clId="{E611FEE7-0E25-475B-83E4-FCEEE8147F3F}" dt="2023-09-03T23:37:59.839" v="5246" actId="26606"/>
          <ac:spMkLst>
            <pc:docMk/>
            <pc:sldMk cId="3078463927" sldId="274"/>
            <ac:spMk id="17" creationId="{C5278130-DFE0-457B-8698-88DF69019DDE}"/>
          </ac:spMkLst>
        </pc:spChg>
        <pc:spChg chg="add">
          <ac:chgData name="Heather Boudreau" userId="bcd86c386cc512ae" providerId="LiveId" clId="{E611FEE7-0E25-475B-83E4-FCEEE8147F3F}" dt="2023-09-03T23:37:59.839" v="5246" actId="26606"/>
          <ac:spMkLst>
            <pc:docMk/>
            <pc:sldMk cId="3078463927" sldId="274"/>
            <ac:spMk id="19" creationId="{2F99531B-1681-4D6E-BECB-18325B33A618}"/>
          </ac:spMkLst>
        </pc:spChg>
        <pc:spChg chg="add">
          <ac:chgData name="Heather Boudreau" userId="bcd86c386cc512ae" providerId="LiveId" clId="{E611FEE7-0E25-475B-83E4-FCEEE8147F3F}" dt="2023-09-03T23:37:59.839" v="5246" actId="26606"/>
          <ac:spMkLst>
            <pc:docMk/>
            <pc:sldMk cId="3078463927" sldId="274"/>
            <ac:spMk id="20" creationId="{9B57D9A5-B0E6-43E8-854F-D4931B715AD7}"/>
          </ac:spMkLst>
        </pc:spChg>
        <pc:picChg chg="add mod ord modCrop">
          <ac:chgData name="Heather Boudreau" userId="bcd86c386cc512ae" providerId="LiveId" clId="{E611FEE7-0E25-475B-83E4-FCEEE8147F3F}" dt="2023-09-03T23:38:55.361" v="5252" actId="1076"/>
          <ac:picMkLst>
            <pc:docMk/>
            <pc:sldMk cId="3078463927" sldId="274"/>
            <ac:picMk id="5" creationId="{C8B1A43A-8FC3-BE26-02B2-B8B5FDE5161D}"/>
          </ac:picMkLst>
        </pc:picChg>
        <pc:picChg chg="add mod modCrop">
          <ac:chgData name="Heather Boudreau" userId="bcd86c386cc512ae" providerId="LiveId" clId="{E611FEE7-0E25-475B-83E4-FCEEE8147F3F}" dt="2023-09-03T23:38:45.693" v="5251" actId="1076"/>
          <ac:picMkLst>
            <pc:docMk/>
            <pc:sldMk cId="3078463927" sldId="274"/>
            <ac:picMk id="7" creationId="{B904F420-4CE4-E5C2-D6A6-9A88A8D3707E}"/>
          </ac:picMkLst>
        </pc:picChg>
        <pc:cxnChg chg="add">
          <ac:chgData name="Heather Boudreau" userId="bcd86c386cc512ae" providerId="LiveId" clId="{E611FEE7-0E25-475B-83E4-FCEEE8147F3F}" dt="2023-09-03T23:37:59.839" v="5246" actId="26606"/>
          <ac:cxnSpMkLst>
            <pc:docMk/>
            <pc:sldMk cId="3078463927" sldId="274"/>
            <ac:cxnSpMk id="18" creationId="{F085D7B9-E066-4923-8CB7-294BF306296A}"/>
          </ac:cxnSpMkLst>
        </pc:cxnChg>
        <pc:cxnChg chg="add">
          <ac:chgData name="Heather Boudreau" userId="bcd86c386cc512ae" providerId="LiveId" clId="{E611FEE7-0E25-475B-83E4-FCEEE8147F3F}" dt="2023-09-03T23:37:59.839" v="5246" actId="26606"/>
          <ac:cxnSpMkLst>
            <pc:docMk/>
            <pc:sldMk cId="3078463927" sldId="274"/>
            <ac:cxnSpMk id="22" creationId="{25443840-A796-4C43-8DC1-1B738EFEC522}"/>
          </ac:cxnSpMkLst>
        </pc:cxnChg>
      </pc:sldChg>
      <pc:sldChg chg="addSp modSp new mod">
        <pc:chgData name="Heather Boudreau" userId="bcd86c386cc512ae" providerId="LiveId" clId="{E611FEE7-0E25-475B-83E4-FCEEE8147F3F}" dt="2023-09-04T20:07:29.373" v="7153" actId="20577"/>
        <pc:sldMkLst>
          <pc:docMk/>
          <pc:sldMk cId="148232251" sldId="275"/>
        </pc:sldMkLst>
        <pc:spChg chg="mod">
          <ac:chgData name="Heather Boudreau" userId="bcd86c386cc512ae" providerId="LiveId" clId="{E611FEE7-0E25-475B-83E4-FCEEE8147F3F}" dt="2023-09-03T23:47:30.592" v="5306" actId="20577"/>
          <ac:spMkLst>
            <pc:docMk/>
            <pc:sldMk cId="148232251" sldId="275"/>
            <ac:spMk id="2" creationId="{22972F4A-819B-6C94-9532-2FCCEF5DD9BE}"/>
          </ac:spMkLst>
        </pc:spChg>
        <pc:spChg chg="mod">
          <ac:chgData name="Heather Boudreau" userId="bcd86c386cc512ae" providerId="LiveId" clId="{E611FEE7-0E25-475B-83E4-FCEEE8147F3F}" dt="2023-09-04T20:07:29.373" v="7153" actId="20577"/>
          <ac:spMkLst>
            <pc:docMk/>
            <pc:sldMk cId="148232251" sldId="275"/>
            <ac:spMk id="3" creationId="{FD0EF280-333B-0E0C-44EF-168D2887DD32}"/>
          </ac:spMkLst>
        </pc:spChg>
        <pc:spChg chg="add mod">
          <ac:chgData name="Heather Boudreau" userId="bcd86c386cc512ae" providerId="LiveId" clId="{E611FEE7-0E25-475B-83E4-FCEEE8147F3F}" dt="2023-09-03T23:53:50.007" v="5538" actId="1076"/>
          <ac:spMkLst>
            <pc:docMk/>
            <pc:sldMk cId="148232251" sldId="275"/>
            <ac:spMk id="4" creationId="{AB25380A-A1C6-44FB-4D92-F99379CE383A}"/>
          </ac:spMkLst>
        </pc:spChg>
        <pc:spChg chg="add mod">
          <ac:chgData name="Heather Boudreau" userId="bcd86c386cc512ae" providerId="LiveId" clId="{E611FEE7-0E25-475B-83E4-FCEEE8147F3F}" dt="2023-09-03T23:53:54.228" v="5540" actId="1076"/>
          <ac:spMkLst>
            <pc:docMk/>
            <pc:sldMk cId="148232251" sldId="275"/>
            <ac:spMk id="7" creationId="{8108E678-8AFC-1941-C674-98B80AE3ED0C}"/>
          </ac:spMkLst>
        </pc:spChg>
        <pc:picChg chg="add mod">
          <ac:chgData name="Heather Boudreau" userId="bcd86c386cc512ae" providerId="LiveId" clId="{E611FEE7-0E25-475B-83E4-FCEEE8147F3F}" dt="2023-09-04T20:06:57.827" v="7151" actId="14100"/>
          <ac:picMkLst>
            <pc:docMk/>
            <pc:sldMk cId="148232251" sldId="275"/>
            <ac:picMk id="6" creationId="{39D9F205-6FFA-2414-7E94-2B15CF8A667C}"/>
          </ac:picMkLst>
        </pc:picChg>
      </pc:sldChg>
      <pc:sldChg chg="addSp delSp modSp add mod setBg delDesignElem">
        <pc:chgData name="Heather Boudreau" userId="bcd86c386cc512ae" providerId="LiveId" clId="{E611FEE7-0E25-475B-83E4-FCEEE8147F3F}" dt="2023-09-04T20:09:02.334" v="7154" actId="122"/>
        <pc:sldMkLst>
          <pc:docMk/>
          <pc:sldMk cId="2779624374" sldId="276"/>
        </pc:sldMkLst>
        <pc:spChg chg="mod">
          <ac:chgData name="Heather Boudreau" userId="bcd86c386cc512ae" providerId="LiveId" clId="{E611FEE7-0E25-475B-83E4-FCEEE8147F3F}" dt="2023-09-04T20:09:02.334" v="7154" actId="122"/>
          <ac:spMkLst>
            <pc:docMk/>
            <pc:sldMk cId="2779624374" sldId="276"/>
            <ac:spMk id="2" creationId="{4B47833C-02B5-4E9D-F537-892EC3D56FAB}"/>
          </ac:spMkLst>
        </pc:spChg>
        <pc:spChg chg="add del">
          <ac:chgData name="Heather Boudreau" userId="bcd86c386cc512ae" providerId="LiveId" clId="{E611FEE7-0E25-475B-83E4-FCEEE8147F3F}" dt="2023-09-04T00:05:09.278" v="5592" actId="26606"/>
          <ac:spMkLst>
            <pc:docMk/>
            <pc:sldMk cId="2779624374" sldId="276"/>
            <ac:spMk id="9" creationId="{9B7AD9F6-8CE7-4299-8FC6-328F4DCD3FF9}"/>
          </ac:spMkLst>
        </pc:spChg>
        <pc:spChg chg="del">
          <ac:chgData name="Heather Boudreau" userId="bcd86c386cc512ae" providerId="LiveId" clId="{E611FEE7-0E25-475B-83E4-FCEEE8147F3F}" dt="2023-09-03T23:54:24.191" v="5542"/>
          <ac:spMkLst>
            <pc:docMk/>
            <pc:sldMk cId="2779624374" sldId="276"/>
            <ac:spMk id="10" creationId="{665DBBEF-238B-476B-96AB-8AAC3224ECEA}"/>
          </ac:spMkLst>
        </pc:spChg>
        <pc:spChg chg="add del">
          <ac:chgData name="Heather Boudreau" userId="bcd86c386cc512ae" providerId="LiveId" clId="{E611FEE7-0E25-475B-83E4-FCEEE8147F3F}" dt="2023-09-04T00:05:09.278" v="5592" actId="26606"/>
          <ac:spMkLst>
            <pc:docMk/>
            <pc:sldMk cId="2779624374" sldId="276"/>
            <ac:spMk id="11" creationId="{F49775AF-8896-43EE-92C6-83497D6DC56F}"/>
          </ac:spMkLst>
        </pc:spChg>
        <pc:spChg chg="del">
          <ac:chgData name="Heather Boudreau" userId="bcd86c386cc512ae" providerId="LiveId" clId="{E611FEE7-0E25-475B-83E4-FCEEE8147F3F}" dt="2023-09-03T23:54:24.191" v="5542"/>
          <ac:spMkLst>
            <pc:docMk/>
            <pc:sldMk cId="2779624374" sldId="276"/>
            <ac:spMk id="12" creationId="{3FCFB1DE-0B7E-48CC-BA90-B2AB0889F9D6}"/>
          </ac:spMkLst>
        </pc:spChg>
        <pc:spChg chg="add del">
          <ac:chgData name="Heather Boudreau" userId="bcd86c386cc512ae" providerId="LiveId" clId="{E611FEE7-0E25-475B-83E4-FCEEE8147F3F}" dt="2023-09-04T00:05:04.669" v="5589" actId="26606"/>
          <ac:spMkLst>
            <pc:docMk/>
            <pc:sldMk cId="2779624374" sldId="276"/>
            <ac:spMk id="16" creationId="{9B7AD9F6-8CE7-4299-8FC6-328F4DCD3FF9}"/>
          </ac:spMkLst>
        </pc:spChg>
        <pc:spChg chg="add del">
          <ac:chgData name="Heather Boudreau" userId="bcd86c386cc512ae" providerId="LiveId" clId="{E611FEE7-0E25-475B-83E4-FCEEE8147F3F}" dt="2023-09-04T00:05:04.669" v="5589" actId="26606"/>
          <ac:spMkLst>
            <pc:docMk/>
            <pc:sldMk cId="2779624374" sldId="276"/>
            <ac:spMk id="18" creationId="{F49775AF-8896-43EE-92C6-83497D6DC56F}"/>
          </ac:spMkLst>
        </pc:spChg>
        <pc:spChg chg="add del">
          <ac:chgData name="Heather Boudreau" userId="bcd86c386cc512ae" providerId="LiveId" clId="{E611FEE7-0E25-475B-83E4-FCEEE8147F3F}" dt="2023-09-04T00:05:09.260" v="5591" actId="26606"/>
          <ac:spMkLst>
            <pc:docMk/>
            <pc:sldMk cId="2779624374" sldId="276"/>
            <ac:spMk id="20" creationId="{665DBBEF-238B-476B-96AB-8AAC3224ECEA}"/>
          </ac:spMkLst>
        </pc:spChg>
        <pc:spChg chg="add del">
          <ac:chgData name="Heather Boudreau" userId="bcd86c386cc512ae" providerId="LiveId" clId="{E611FEE7-0E25-475B-83E4-FCEEE8147F3F}" dt="2023-09-04T00:05:09.260" v="5591" actId="26606"/>
          <ac:spMkLst>
            <pc:docMk/>
            <pc:sldMk cId="2779624374" sldId="276"/>
            <ac:spMk id="21" creationId="{3FCFB1DE-0B7E-48CC-BA90-B2AB0889F9D6}"/>
          </ac:spMkLst>
        </pc:spChg>
        <pc:spChg chg="add">
          <ac:chgData name="Heather Boudreau" userId="bcd86c386cc512ae" providerId="LiveId" clId="{E611FEE7-0E25-475B-83E4-FCEEE8147F3F}" dt="2023-09-04T00:05:09.278" v="5592" actId="26606"/>
          <ac:spMkLst>
            <pc:docMk/>
            <pc:sldMk cId="2779624374" sldId="276"/>
            <ac:spMk id="22" creationId="{AF2F604E-43BE-4DC3-B983-E071523364F8}"/>
          </ac:spMkLst>
        </pc:spChg>
        <pc:spChg chg="add">
          <ac:chgData name="Heather Boudreau" userId="bcd86c386cc512ae" providerId="LiveId" clId="{E611FEE7-0E25-475B-83E4-FCEEE8147F3F}" dt="2023-09-04T00:05:09.278" v="5592" actId="26606"/>
          <ac:spMkLst>
            <pc:docMk/>
            <pc:sldMk cId="2779624374" sldId="276"/>
            <ac:spMk id="23" creationId="{5DCB5928-DC7D-4612-9922-441966E15627}"/>
          </ac:spMkLst>
        </pc:spChg>
        <pc:spChg chg="add">
          <ac:chgData name="Heather Boudreau" userId="bcd86c386cc512ae" providerId="LiveId" clId="{E611FEE7-0E25-475B-83E4-FCEEE8147F3F}" dt="2023-09-04T00:05:09.278" v="5592" actId="26606"/>
          <ac:spMkLst>
            <pc:docMk/>
            <pc:sldMk cId="2779624374" sldId="276"/>
            <ac:spMk id="24" creationId="{08C9B587-E65E-4B52-B37C-ABEBB6E87928}"/>
          </ac:spMkLst>
        </pc:spChg>
        <pc:spChg chg="add">
          <ac:chgData name="Heather Boudreau" userId="bcd86c386cc512ae" providerId="LiveId" clId="{E611FEE7-0E25-475B-83E4-FCEEE8147F3F}" dt="2023-09-04T00:05:09.278" v="5592" actId="26606"/>
          <ac:spMkLst>
            <pc:docMk/>
            <pc:sldMk cId="2779624374" sldId="276"/>
            <ac:spMk id="25" creationId="{682C1161-1736-45EC-99B7-33F3CAE9D517}"/>
          </ac:spMkLst>
        </pc:spChg>
        <pc:spChg chg="add">
          <ac:chgData name="Heather Boudreau" userId="bcd86c386cc512ae" providerId="LiveId" clId="{E611FEE7-0E25-475B-83E4-FCEEE8147F3F}" dt="2023-09-04T00:05:09.278" v="5592" actId="26606"/>
          <ac:spMkLst>
            <pc:docMk/>
            <pc:sldMk cId="2779624374" sldId="276"/>
            <ac:spMk id="26" creationId="{84D4DDB8-B68F-45B0-9F62-C4279996F672}"/>
          </ac:spMkLst>
        </pc:spChg>
        <pc:picChg chg="add del mod">
          <ac:chgData name="Heather Boudreau" userId="bcd86c386cc512ae" providerId="LiveId" clId="{E611FEE7-0E25-475B-83E4-FCEEE8147F3F}" dt="2023-09-04T00:03:12.730" v="5585" actId="478"/>
          <ac:picMkLst>
            <pc:docMk/>
            <pc:sldMk cId="2779624374" sldId="276"/>
            <ac:picMk id="4" creationId="{7523B232-9CDE-5402-5172-95A1DA7D618D}"/>
          </ac:picMkLst>
        </pc:picChg>
        <pc:picChg chg="del">
          <ac:chgData name="Heather Boudreau" userId="bcd86c386cc512ae" providerId="LiveId" clId="{E611FEE7-0E25-475B-83E4-FCEEE8147F3F}" dt="2023-09-04T00:03:06.204" v="5582" actId="478"/>
          <ac:picMkLst>
            <pc:docMk/>
            <pc:sldMk cId="2779624374" sldId="276"/>
            <ac:picMk id="5" creationId="{9F267C75-8096-FF9C-0F85-B207D58531A7}"/>
          </ac:picMkLst>
        </pc:picChg>
        <pc:picChg chg="add mod">
          <ac:chgData name="Heather Boudreau" userId="bcd86c386cc512ae" providerId="LiveId" clId="{E611FEE7-0E25-475B-83E4-FCEEE8147F3F}" dt="2023-09-04T00:05:24.576" v="5593" actId="1076"/>
          <ac:picMkLst>
            <pc:docMk/>
            <pc:sldMk cId="2779624374" sldId="276"/>
            <ac:picMk id="7" creationId="{A23F5A91-EE00-70B3-7820-75AB0F4607CD}"/>
          </ac:picMkLst>
        </pc:picChg>
      </pc:sldChg>
      <pc:sldChg chg="addSp modSp add mod setBg">
        <pc:chgData name="Heather Boudreau" userId="bcd86c386cc512ae" providerId="LiveId" clId="{E611FEE7-0E25-475B-83E4-FCEEE8147F3F}" dt="2023-09-04T01:58:49.408" v="6318" actId="20577"/>
        <pc:sldMkLst>
          <pc:docMk/>
          <pc:sldMk cId="3545502839" sldId="324"/>
        </pc:sldMkLst>
        <pc:spChg chg="mod">
          <ac:chgData name="Heather Boudreau" userId="bcd86c386cc512ae" providerId="LiveId" clId="{E611FEE7-0E25-475B-83E4-FCEEE8147F3F}" dt="2023-09-04T01:58:49.408" v="6318" actId="20577"/>
          <ac:spMkLst>
            <pc:docMk/>
            <pc:sldMk cId="3545502839" sldId="324"/>
            <ac:spMk id="2" creationId="{00000000-0000-0000-0000-000000000000}"/>
          </ac:spMkLst>
        </pc:spChg>
        <pc:spChg chg="mod">
          <ac:chgData name="Heather Boudreau" userId="bcd86c386cc512ae" providerId="LiveId" clId="{E611FEE7-0E25-475B-83E4-FCEEE8147F3F}" dt="2023-09-04T01:58:14.672" v="6267" actId="26606"/>
          <ac:spMkLst>
            <pc:docMk/>
            <pc:sldMk cId="3545502839" sldId="324"/>
            <ac:spMk id="5" creationId="{00000000-0000-0000-0000-000000000000}"/>
          </ac:spMkLst>
        </pc:spChg>
        <pc:spChg chg="mod">
          <ac:chgData name="Heather Boudreau" userId="bcd86c386cc512ae" providerId="LiveId" clId="{E611FEE7-0E25-475B-83E4-FCEEE8147F3F}" dt="2023-09-04T01:58:14.672" v="6267" actId="26606"/>
          <ac:spMkLst>
            <pc:docMk/>
            <pc:sldMk cId="3545502839" sldId="324"/>
            <ac:spMk id="6" creationId="{00000000-0000-0000-0000-000000000000}"/>
          </ac:spMkLst>
        </pc:spChg>
        <pc:spChg chg="mod">
          <ac:chgData name="Heather Boudreau" userId="bcd86c386cc512ae" providerId="LiveId" clId="{E611FEE7-0E25-475B-83E4-FCEEE8147F3F}" dt="2023-09-04T01:58:14.672" v="6267" actId="26606"/>
          <ac:spMkLst>
            <pc:docMk/>
            <pc:sldMk cId="3545502839" sldId="324"/>
            <ac:spMk id="7" creationId="{00000000-0000-0000-0000-000000000000}"/>
          </ac:spMkLst>
        </pc:spChg>
        <pc:spChg chg="mod">
          <ac:chgData name="Heather Boudreau" userId="bcd86c386cc512ae" providerId="LiveId" clId="{E611FEE7-0E25-475B-83E4-FCEEE8147F3F}" dt="2023-09-04T01:58:14.672" v="6267" actId="26606"/>
          <ac:spMkLst>
            <pc:docMk/>
            <pc:sldMk cId="3545502839" sldId="324"/>
            <ac:spMk id="8" creationId="{00000000-0000-0000-0000-000000000000}"/>
          </ac:spMkLst>
        </pc:spChg>
        <pc:spChg chg="mod">
          <ac:chgData name="Heather Boudreau" userId="bcd86c386cc512ae" providerId="LiveId" clId="{E611FEE7-0E25-475B-83E4-FCEEE8147F3F}" dt="2023-09-04T01:58:14.672" v="6267" actId="26606"/>
          <ac:spMkLst>
            <pc:docMk/>
            <pc:sldMk cId="3545502839" sldId="324"/>
            <ac:spMk id="9" creationId="{00000000-0000-0000-0000-000000000000}"/>
          </ac:spMkLst>
        </pc:spChg>
        <pc:spChg chg="mod">
          <ac:chgData name="Heather Boudreau" userId="bcd86c386cc512ae" providerId="LiveId" clId="{E611FEE7-0E25-475B-83E4-FCEEE8147F3F}" dt="2023-09-04T01:58:14.672" v="6267" actId="26606"/>
          <ac:spMkLst>
            <pc:docMk/>
            <pc:sldMk cId="3545502839" sldId="324"/>
            <ac:spMk id="11" creationId="{00000000-0000-0000-0000-000000000000}"/>
          </ac:spMkLst>
        </pc:spChg>
        <pc:spChg chg="mod">
          <ac:chgData name="Heather Boudreau" userId="bcd86c386cc512ae" providerId="LiveId" clId="{E611FEE7-0E25-475B-83E4-FCEEE8147F3F}" dt="2023-09-04T01:58:14.672" v="6267" actId="26606"/>
          <ac:spMkLst>
            <pc:docMk/>
            <pc:sldMk cId="3545502839" sldId="324"/>
            <ac:spMk id="12" creationId="{00000000-0000-0000-0000-000000000000}"/>
          </ac:spMkLst>
        </pc:spChg>
        <pc:spChg chg="add">
          <ac:chgData name="Heather Boudreau" userId="bcd86c386cc512ae" providerId="LiveId" clId="{E611FEE7-0E25-475B-83E4-FCEEE8147F3F}" dt="2023-09-04T01:58:14.672" v="6267" actId="26606"/>
          <ac:spMkLst>
            <pc:docMk/>
            <pc:sldMk cId="3545502839" sldId="324"/>
            <ac:spMk id="17" creationId="{2E442304-DDBD-4F7B-8017-36BCC863FB40}"/>
          </ac:spMkLst>
        </pc:spChg>
        <pc:spChg chg="add">
          <ac:chgData name="Heather Boudreau" userId="bcd86c386cc512ae" providerId="LiveId" clId="{E611FEE7-0E25-475B-83E4-FCEEE8147F3F}" dt="2023-09-04T01:58:14.672" v="6267" actId="26606"/>
          <ac:spMkLst>
            <pc:docMk/>
            <pc:sldMk cId="3545502839" sldId="324"/>
            <ac:spMk id="19" creationId="{5E107275-3853-46FD-A241-DE4355A42675}"/>
          </ac:spMkLst>
        </pc:spChg>
      </pc:sldChg>
      <pc:sldChg chg="addSp delSp modSp add mod">
        <pc:chgData name="Heather Boudreau" userId="bcd86c386cc512ae" providerId="LiveId" clId="{E611FEE7-0E25-475B-83E4-FCEEE8147F3F}" dt="2023-09-04T20:17:46.482" v="7164" actId="1076"/>
        <pc:sldMkLst>
          <pc:docMk/>
          <pc:sldMk cId="1763583648" sldId="557"/>
        </pc:sldMkLst>
        <pc:spChg chg="mod">
          <ac:chgData name="Heather Boudreau" userId="bcd86c386cc512ae" providerId="LiveId" clId="{E611FEE7-0E25-475B-83E4-FCEEE8147F3F}" dt="2023-09-04T20:17:46.482" v="7164" actId="1076"/>
          <ac:spMkLst>
            <pc:docMk/>
            <pc:sldMk cId="1763583648" sldId="557"/>
            <ac:spMk id="2" creationId="{AD8A6951-03E2-4C0A-BB2A-599D2849D34D}"/>
          </ac:spMkLst>
        </pc:spChg>
        <pc:spChg chg="mod">
          <ac:chgData name="Heather Boudreau" userId="bcd86c386cc512ae" providerId="LiveId" clId="{E611FEE7-0E25-475B-83E4-FCEEE8147F3F}" dt="2023-09-04T20:17:37.230" v="7162" actId="20577"/>
          <ac:spMkLst>
            <pc:docMk/>
            <pc:sldMk cId="1763583648" sldId="557"/>
            <ac:spMk id="4" creationId="{A508300F-F1F3-47F0-BB66-458E3BB32B6A}"/>
          </ac:spMkLst>
        </pc:spChg>
        <pc:picChg chg="add del">
          <ac:chgData name="Heather Boudreau" userId="bcd86c386cc512ae" providerId="LiveId" clId="{E611FEE7-0E25-475B-83E4-FCEEE8147F3F}" dt="2023-09-04T01:16:21.733" v="5899" actId="22"/>
          <ac:picMkLst>
            <pc:docMk/>
            <pc:sldMk cId="1763583648" sldId="557"/>
            <ac:picMk id="6" creationId="{A89F4595-4298-8F8E-4896-944663CEBC0C}"/>
          </ac:picMkLst>
        </pc:picChg>
      </pc:sldChg>
      <pc:sldChg chg="modSp add mod">
        <pc:chgData name="Heather Boudreau" userId="bcd86c386cc512ae" providerId="LiveId" clId="{E611FEE7-0E25-475B-83E4-FCEEE8147F3F}" dt="2023-09-04T20:12:53.113" v="7161" actId="13926"/>
        <pc:sldMkLst>
          <pc:docMk/>
          <pc:sldMk cId="3468507209" sldId="560"/>
        </pc:sldMkLst>
        <pc:spChg chg="mod">
          <ac:chgData name="Heather Boudreau" userId="bcd86c386cc512ae" providerId="LiveId" clId="{E611FEE7-0E25-475B-83E4-FCEEE8147F3F}" dt="2023-09-04T20:10:22.185" v="7157" actId="1076"/>
          <ac:spMkLst>
            <pc:docMk/>
            <pc:sldMk cId="3468507209" sldId="560"/>
            <ac:spMk id="2" creationId="{41EE3B53-D373-41CD-A9F2-F9E326C8E1D3}"/>
          </ac:spMkLst>
        </pc:spChg>
        <pc:spChg chg="mod">
          <ac:chgData name="Heather Boudreau" userId="bcd86c386cc512ae" providerId="LiveId" clId="{E611FEE7-0E25-475B-83E4-FCEEE8147F3F}" dt="2023-09-04T20:12:53.113" v="7161" actId="13926"/>
          <ac:spMkLst>
            <pc:docMk/>
            <pc:sldMk cId="3468507209" sldId="560"/>
            <ac:spMk id="21" creationId="{00000000-0000-0000-0000-000000000000}"/>
          </ac:spMkLst>
        </pc:spChg>
      </pc:sldChg>
      <pc:sldChg chg="delSp modSp add mod">
        <pc:chgData name="Heather Boudreau" userId="bcd86c386cc512ae" providerId="LiveId" clId="{E611FEE7-0E25-475B-83E4-FCEEE8147F3F}" dt="2023-09-04T01:48:34.591" v="6153" actId="478"/>
        <pc:sldMkLst>
          <pc:docMk/>
          <pc:sldMk cId="2446217821" sldId="563"/>
        </pc:sldMkLst>
        <pc:spChg chg="del">
          <ac:chgData name="Heather Boudreau" userId="bcd86c386cc512ae" providerId="LiveId" clId="{E611FEE7-0E25-475B-83E4-FCEEE8147F3F}" dt="2023-09-04T01:48:34.591" v="6153" actId="478"/>
          <ac:spMkLst>
            <pc:docMk/>
            <pc:sldMk cId="2446217821" sldId="563"/>
            <ac:spMk id="2" creationId="{12D8EE1A-B741-4BDD-8999-D0F248202140}"/>
          </ac:spMkLst>
        </pc:spChg>
        <pc:spChg chg="mod">
          <ac:chgData name="Heather Boudreau" userId="bcd86c386cc512ae" providerId="LiveId" clId="{E611FEE7-0E25-475B-83E4-FCEEE8147F3F}" dt="2023-09-04T00:12:29.124" v="5638" actId="27636"/>
          <ac:spMkLst>
            <pc:docMk/>
            <pc:sldMk cId="2446217821" sldId="563"/>
            <ac:spMk id="4" creationId="{C2E1420F-6B43-4CDA-96A6-D95276968A42}"/>
          </ac:spMkLst>
        </pc:spChg>
      </pc:sldChg>
      <pc:sldChg chg="modSp add mod">
        <pc:chgData name="Heather Boudreau" userId="bcd86c386cc512ae" providerId="LiveId" clId="{E611FEE7-0E25-475B-83E4-FCEEE8147F3F}" dt="2023-09-04T00:17:30.595" v="5821" actId="20577"/>
        <pc:sldMkLst>
          <pc:docMk/>
          <pc:sldMk cId="1521087854" sldId="564"/>
        </pc:sldMkLst>
        <pc:spChg chg="mod">
          <ac:chgData name="Heather Boudreau" userId="bcd86c386cc512ae" providerId="LiveId" clId="{E611FEE7-0E25-475B-83E4-FCEEE8147F3F}" dt="2023-09-04T00:17:30.595" v="5821" actId="20577"/>
          <ac:spMkLst>
            <pc:docMk/>
            <pc:sldMk cId="1521087854" sldId="564"/>
            <ac:spMk id="4" creationId="{C00E26E2-7AC0-4DC7-8FB3-6920D1979F75}"/>
          </ac:spMkLst>
        </pc:spChg>
      </pc:sldChg>
      <pc:sldChg chg="addSp modSp new mod setBg">
        <pc:chgData name="Heather Boudreau" userId="bcd86c386cc512ae" providerId="LiveId" clId="{E611FEE7-0E25-475B-83E4-FCEEE8147F3F}" dt="2023-09-04T01:25:35.051" v="5925" actId="1076"/>
        <pc:sldMkLst>
          <pc:docMk/>
          <pc:sldMk cId="463082186" sldId="565"/>
        </pc:sldMkLst>
        <pc:spChg chg="add">
          <ac:chgData name="Heather Boudreau" userId="bcd86c386cc512ae" providerId="LiveId" clId="{E611FEE7-0E25-475B-83E4-FCEEE8147F3F}" dt="2023-09-04T01:25:21.119" v="5920" actId="26606"/>
          <ac:spMkLst>
            <pc:docMk/>
            <pc:sldMk cId="463082186" sldId="565"/>
            <ac:spMk id="12" creationId="{799448F2-0E5B-42DA-B2D1-11A14E947BD4}"/>
          </ac:spMkLst>
        </pc:spChg>
        <pc:spChg chg="add">
          <ac:chgData name="Heather Boudreau" userId="bcd86c386cc512ae" providerId="LiveId" clId="{E611FEE7-0E25-475B-83E4-FCEEE8147F3F}" dt="2023-09-04T01:25:21.119" v="5920" actId="26606"/>
          <ac:spMkLst>
            <pc:docMk/>
            <pc:sldMk cId="463082186" sldId="565"/>
            <ac:spMk id="14" creationId="{4E8A7552-20E1-4F34-ADAB-C1DB6634D47E}"/>
          </ac:spMkLst>
        </pc:spChg>
        <pc:picChg chg="add mod ord">
          <ac:chgData name="Heather Boudreau" userId="bcd86c386cc512ae" providerId="LiveId" clId="{E611FEE7-0E25-475B-83E4-FCEEE8147F3F}" dt="2023-09-04T01:25:35.051" v="5925" actId="1076"/>
          <ac:picMkLst>
            <pc:docMk/>
            <pc:sldMk cId="463082186" sldId="565"/>
            <ac:picMk id="3" creationId="{7FA1648C-BE96-8F95-7811-66A56D2D2601}"/>
          </ac:picMkLst>
        </pc:picChg>
        <pc:picChg chg="add mod">
          <ac:chgData name="Heather Boudreau" userId="bcd86c386cc512ae" providerId="LiveId" clId="{E611FEE7-0E25-475B-83E4-FCEEE8147F3F}" dt="2023-09-04T01:25:29.406" v="5922" actId="1076"/>
          <ac:picMkLst>
            <pc:docMk/>
            <pc:sldMk cId="463082186" sldId="565"/>
            <ac:picMk id="5" creationId="{6C2BD6DC-5EFF-19C9-010B-14D5F8930BA0}"/>
          </ac:picMkLst>
        </pc:picChg>
        <pc:picChg chg="add mod">
          <ac:chgData name="Heather Boudreau" userId="bcd86c386cc512ae" providerId="LiveId" clId="{E611FEE7-0E25-475B-83E4-FCEEE8147F3F}" dt="2023-09-04T01:25:21.119" v="5920" actId="26606"/>
          <ac:picMkLst>
            <pc:docMk/>
            <pc:sldMk cId="463082186" sldId="565"/>
            <ac:picMk id="7" creationId="{9442D4B8-5899-2682-C48C-DAD98E7532E8}"/>
          </ac:picMkLst>
        </pc:picChg>
      </pc:sldChg>
      <pc:sldChg chg="addSp delSp modSp new mod">
        <pc:chgData name="Heather Boudreau" userId="bcd86c386cc512ae" providerId="LiveId" clId="{E611FEE7-0E25-475B-83E4-FCEEE8147F3F}" dt="2023-09-04T01:19:55.240" v="5915" actId="1076"/>
        <pc:sldMkLst>
          <pc:docMk/>
          <pc:sldMk cId="139969682" sldId="566"/>
        </pc:sldMkLst>
        <pc:picChg chg="add del mod">
          <ac:chgData name="Heather Boudreau" userId="bcd86c386cc512ae" providerId="LiveId" clId="{E611FEE7-0E25-475B-83E4-FCEEE8147F3F}" dt="2023-09-04T01:18:01.106" v="5908" actId="478"/>
          <ac:picMkLst>
            <pc:docMk/>
            <pc:sldMk cId="139969682" sldId="566"/>
            <ac:picMk id="3" creationId="{F0149C4A-5930-A481-55F0-E1BECBF36D9F}"/>
          </ac:picMkLst>
        </pc:picChg>
        <pc:picChg chg="add del mod">
          <ac:chgData name="Heather Boudreau" userId="bcd86c386cc512ae" providerId="LiveId" clId="{E611FEE7-0E25-475B-83E4-FCEEE8147F3F}" dt="2023-09-04T01:17:59.620" v="5907" actId="478"/>
          <ac:picMkLst>
            <pc:docMk/>
            <pc:sldMk cId="139969682" sldId="566"/>
            <ac:picMk id="5" creationId="{31A3F41E-60C7-A24A-4686-EBC7D06AFE51}"/>
          </ac:picMkLst>
        </pc:picChg>
        <pc:picChg chg="add mod">
          <ac:chgData name="Heather Boudreau" userId="bcd86c386cc512ae" providerId="LiveId" clId="{E611FEE7-0E25-475B-83E4-FCEEE8147F3F}" dt="2023-09-04T01:19:27.093" v="5911" actId="14100"/>
          <ac:picMkLst>
            <pc:docMk/>
            <pc:sldMk cId="139969682" sldId="566"/>
            <ac:picMk id="7" creationId="{B4680A2B-6A67-A158-C77B-3815A9727219}"/>
          </ac:picMkLst>
        </pc:picChg>
        <pc:picChg chg="add mod">
          <ac:chgData name="Heather Boudreau" userId="bcd86c386cc512ae" providerId="LiveId" clId="{E611FEE7-0E25-475B-83E4-FCEEE8147F3F}" dt="2023-09-04T01:19:55.240" v="5915" actId="1076"/>
          <ac:picMkLst>
            <pc:docMk/>
            <pc:sldMk cId="139969682" sldId="566"/>
            <ac:picMk id="9" creationId="{34B850E3-C0CA-47D1-41CF-91FDADBC6094}"/>
          </ac:picMkLst>
        </pc:picChg>
      </pc:sldChg>
      <pc:sldChg chg="addSp delSp modSp add mod setBg delDesignElem">
        <pc:chgData name="Heather Boudreau" userId="bcd86c386cc512ae" providerId="LiveId" clId="{E611FEE7-0E25-475B-83E4-FCEEE8147F3F}" dt="2023-09-04T01:58:37.347" v="6293" actId="20577"/>
        <pc:sldMkLst>
          <pc:docMk/>
          <pc:sldMk cId="2476171453" sldId="567"/>
        </pc:sldMkLst>
        <pc:spChg chg="mod">
          <ac:chgData name="Heather Boudreau" userId="bcd86c386cc512ae" providerId="LiveId" clId="{E611FEE7-0E25-475B-83E4-FCEEE8147F3F}" dt="2023-09-04T01:58:37.347" v="6293" actId="20577"/>
          <ac:spMkLst>
            <pc:docMk/>
            <pc:sldMk cId="2476171453" sldId="567"/>
            <ac:spMk id="2" creationId="{4B47833C-02B5-4E9D-F537-892EC3D56FAB}"/>
          </ac:spMkLst>
        </pc:spChg>
        <pc:spChg chg="add">
          <ac:chgData name="Heather Boudreau" userId="bcd86c386cc512ae" providerId="LiveId" clId="{E611FEE7-0E25-475B-83E4-FCEEE8147F3F}" dt="2023-09-04T01:49:42.720" v="6263" actId="26606"/>
          <ac:spMkLst>
            <pc:docMk/>
            <pc:sldMk cId="2476171453" sldId="567"/>
            <ac:spMk id="12" creationId="{665DBBEF-238B-476B-96AB-8AAC3224ECEA}"/>
          </ac:spMkLst>
        </pc:spChg>
        <pc:spChg chg="add">
          <ac:chgData name="Heather Boudreau" userId="bcd86c386cc512ae" providerId="LiveId" clId="{E611FEE7-0E25-475B-83E4-FCEEE8147F3F}" dt="2023-09-04T01:49:42.720" v="6263" actId="26606"/>
          <ac:spMkLst>
            <pc:docMk/>
            <pc:sldMk cId="2476171453" sldId="567"/>
            <ac:spMk id="14" creationId="{3FCFB1DE-0B7E-48CC-BA90-B2AB0889F9D6}"/>
          </ac:spMkLst>
        </pc:spChg>
        <pc:spChg chg="del">
          <ac:chgData name="Heather Boudreau" userId="bcd86c386cc512ae" providerId="LiveId" clId="{E611FEE7-0E25-475B-83E4-FCEEE8147F3F}" dt="2023-09-04T01:49:09.409" v="6155"/>
          <ac:spMkLst>
            <pc:docMk/>
            <pc:sldMk cId="2476171453" sldId="567"/>
            <ac:spMk id="22" creationId="{AF2F604E-43BE-4DC3-B983-E071523364F8}"/>
          </ac:spMkLst>
        </pc:spChg>
        <pc:spChg chg="del">
          <ac:chgData name="Heather Boudreau" userId="bcd86c386cc512ae" providerId="LiveId" clId="{E611FEE7-0E25-475B-83E4-FCEEE8147F3F}" dt="2023-09-04T01:49:09.409" v="6155"/>
          <ac:spMkLst>
            <pc:docMk/>
            <pc:sldMk cId="2476171453" sldId="567"/>
            <ac:spMk id="23" creationId="{5DCB5928-DC7D-4612-9922-441966E15627}"/>
          </ac:spMkLst>
        </pc:spChg>
        <pc:spChg chg="del">
          <ac:chgData name="Heather Boudreau" userId="bcd86c386cc512ae" providerId="LiveId" clId="{E611FEE7-0E25-475B-83E4-FCEEE8147F3F}" dt="2023-09-04T01:49:09.409" v="6155"/>
          <ac:spMkLst>
            <pc:docMk/>
            <pc:sldMk cId="2476171453" sldId="567"/>
            <ac:spMk id="24" creationId="{08C9B587-E65E-4B52-B37C-ABEBB6E87928}"/>
          </ac:spMkLst>
        </pc:spChg>
        <pc:spChg chg="del">
          <ac:chgData name="Heather Boudreau" userId="bcd86c386cc512ae" providerId="LiveId" clId="{E611FEE7-0E25-475B-83E4-FCEEE8147F3F}" dt="2023-09-04T01:49:09.409" v="6155"/>
          <ac:spMkLst>
            <pc:docMk/>
            <pc:sldMk cId="2476171453" sldId="567"/>
            <ac:spMk id="25" creationId="{682C1161-1736-45EC-99B7-33F3CAE9D517}"/>
          </ac:spMkLst>
        </pc:spChg>
        <pc:spChg chg="del">
          <ac:chgData name="Heather Boudreau" userId="bcd86c386cc512ae" providerId="LiveId" clId="{E611FEE7-0E25-475B-83E4-FCEEE8147F3F}" dt="2023-09-04T01:49:09.409" v="6155"/>
          <ac:spMkLst>
            <pc:docMk/>
            <pc:sldMk cId="2476171453" sldId="567"/>
            <ac:spMk id="26" creationId="{84D4DDB8-B68F-45B0-9F62-C4279996F672}"/>
          </ac:spMkLst>
        </pc:spChg>
        <pc:picChg chg="mod">
          <ac:chgData name="Heather Boudreau" userId="bcd86c386cc512ae" providerId="LiveId" clId="{E611FEE7-0E25-475B-83E4-FCEEE8147F3F}" dt="2023-09-04T01:49:42.720" v="6263" actId="26606"/>
          <ac:picMkLst>
            <pc:docMk/>
            <pc:sldMk cId="2476171453" sldId="567"/>
            <ac:picMk id="7" creationId="{A23F5A91-EE00-70B3-7820-75AB0F4607CD}"/>
          </ac:picMkLst>
        </pc:picChg>
      </pc:sldChg>
      <pc:sldChg chg="modSp new mod">
        <pc:chgData name="Heather Boudreau" userId="bcd86c386cc512ae" providerId="LiveId" clId="{E611FEE7-0E25-475B-83E4-FCEEE8147F3F}" dt="2023-09-04T02:11:23.929" v="6656" actId="20577"/>
        <pc:sldMkLst>
          <pc:docMk/>
          <pc:sldMk cId="221489522" sldId="568"/>
        </pc:sldMkLst>
        <pc:spChg chg="mod">
          <ac:chgData name="Heather Boudreau" userId="bcd86c386cc512ae" providerId="LiveId" clId="{E611FEE7-0E25-475B-83E4-FCEEE8147F3F}" dt="2023-09-04T02:11:23.929" v="6656" actId="20577"/>
          <ac:spMkLst>
            <pc:docMk/>
            <pc:sldMk cId="221489522" sldId="568"/>
            <ac:spMk id="2" creationId="{E3746E61-D8B3-69AD-A7B0-B609E5E3DE42}"/>
          </ac:spMkLst>
        </pc:spChg>
        <pc:spChg chg="mod">
          <ac:chgData name="Heather Boudreau" userId="bcd86c386cc512ae" providerId="LiveId" clId="{E611FEE7-0E25-475B-83E4-FCEEE8147F3F}" dt="2023-09-04T02:11:10.418" v="6641" actId="20577"/>
          <ac:spMkLst>
            <pc:docMk/>
            <pc:sldMk cId="221489522" sldId="568"/>
            <ac:spMk id="3" creationId="{5E794454-5634-F684-046C-96430EC03E82}"/>
          </ac:spMkLst>
        </pc:spChg>
      </pc:sldChg>
      <pc:sldChg chg="modSp new mod">
        <pc:chgData name="Heather Boudreau" userId="bcd86c386cc512ae" providerId="LiveId" clId="{E611FEE7-0E25-475B-83E4-FCEEE8147F3F}" dt="2023-09-04T02:22:14.999" v="6949" actId="20577"/>
        <pc:sldMkLst>
          <pc:docMk/>
          <pc:sldMk cId="3951910755" sldId="569"/>
        </pc:sldMkLst>
        <pc:spChg chg="mod">
          <ac:chgData name="Heather Boudreau" userId="bcd86c386cc512ae" providerId="LiveId" clId="{E611FEE7-0E25-475B-83E4-FCEEE8147F3F}" dt="2023-09-04T02:12:32.504" v="6684" actId="20577"/>
          <ac:spMkLst>
            <pc:docMk/>
            <pc:sldMk cId="3951910755" sldId="569"/>
            <ac:spMk id="2" creationId="{67DA95BE-22AA-2F06-C388-860A3D39F563}"/>
          </ac:spMkLst>
        </pc:spChg>
        <pc:spChg chg="mod">
          <ac:chgData name="Heather Boudreau" userId="bcd86c386cc512ae" providerId="LiveId" clId="{E611FEE7-0E25-475B-83E4-FCEEE8147F3F}" dt="2023-09-04T02:22:14.999" v="6949" actId="20577"/>
          <ac:spMkLst>
            <pc:docMk/>
            <pc:sldMk cId="3951910755" sldId="569"/>
            <ac:spMk id="3" creationId="{F0DC3647-3D40-E324-467A-8D7AF5B9D91C}"/>
          </ac:spMkLst>
        </pc:spChg>
      </pc:sldChg>
      <pc:sldChg chg="delSp modSp add mod setBg delDesignElem">
        <pc:chgData name="Heather Boudreau" userId="bcd86c386cc512ae" providerId="LiveId" clId="{E611FEE7-0E25-475B-83E4-FCEEE8147F3F}" dt="2023-09-04T20:30:44.232" v="7336" actId="20577"/>
        <pc:sldMkLst>
          <pc:docMk/>
          <pc:sldMk cId="4201514305" sldId="570"/>
        </pc:sldMkLst>
        <pc:spChg chg="mod">
          <ac:chgData name="Heather Boudreau" userId="bcd86c386cc512ae" providerId="LiveId" clId="{E611FEE7-0E25-475B-83E4-FCEEE8147F3F}" dt="2023-09-04T20:29:34.035" v="7334" actId="20577"/>
          <ac:spMkLst>
            <pc:docMk/>
            <pc:sldMk cId="4201514305" sldId="570"/>
            <ac:spMk id="2" creationId="{6964ED4E-3C04-AE79-35E3-DA5E3F871597}"/>
          </ac:spMkLst>
        </pc:spChg>
        <pc:spChg chg="mod">
          <ac:chgData name="Heather Boudreau" userId="bcd86c386cc512ae" providerId="LiveId" clId="{E611FEE7-0E25-475B-83E4-FCEEE8147F3F}" dt="2023-09-04T20:30:44.232" v="7336" actId="20577"/>
          <ac:spMkLst>
            <pc:docMk/>
            <pc:sldMk cId="4201514305" sldId="570"/>
            <ac:spMk id="3" creationId="{67EF12E7-2197-19F5-40CC-A01D1F391550}"/>
          </ac:spMkLst>
        </pc:spChg>
        <pc:spChg chg="del">
          <ac:chgData name="Heather Boudreau" userId="bcd86c386cc512ae" providerId="LiveId" clId="{E611FEE7-0E25-475B-83E4-FCEEE8147F3F}" dt="2023-09-04T20:29:27.306" v="7329"/>
          <ac:spMkLst>
            <pc:docMk/>
            <pc:sldMk cId="4201514305" sldId="570"/>
            <ac:spMk id="40" creationId="{DAF1966E-FD40-4A4A-B61B-C4DF7FA05F06}"/>
          </ac:spMkLst>
        </pc:spChg>
        <pc:spChg chg="del">
          <ac:chgData name="Heather Boudreau" userId="bcd86c386cc512ae" providerId="LiveId" clId="{E611FEE7-0E25-475B-83E4-FCEEE8147F3F}" dt="2023-09-04T20:29:27.306" v="7329"/>
          <ac:spMkLst>
            <pc:docMk/>
            <pc:sldMk cId="4201514305" sldId="570"/>
            <ac:spMk id="42" creationId="{047BFA19-D45E-416B-A404-7AF2F3F27017}"/>
          </ac:spMkLst>
        </pc:spChg>
        <pc:spChg chg="del">
          <ac:chgData name="Heather Boudreau" userId="bcd86c386cc512ae" providerId="LiveId" clId="{E611FEE7-0E25-475B-83E4-FCEEE8147F3F}" dt="2023-09-04T20:29:27.306" v="7329"/>
          <ac:spMkLst>
            <pc:docMk/>
            <pc:sldMk cId="4201514305" sldId="570"/>
            <ac:spMk id="44" creationId="{8E0105E7-23DB-4CF2-8258-FF47C7620F6E}"/>
          </ac:spMkLst>
        </pc:spChg>
        <pc:spChg chg="del">
          <ac:chgData name="Heather Boudreau" userId="bcd86c386cc512ae" providerId="LiveId" clId="{E611FEE7-0E25-475B-83E4-FCEEE8147F3F}" dt="2023-09-04T20:29:27.306" v="7329"/>
          <ac:spMkLst>
            <pc:docMk/>
            <pc:sldMk cId="4201514305" sldId="570"/>
            <ac:spMk id="46" creationId="{074B4F7D-14B2-478B-8BF5-01E4E0C5D263}"/>
          </ac:spMkLst>
        </pc:spChg>
      </pc:sldChg>
      <pc:sldChg chg="delSp modSp new mod">
        <pc:chgData name="Heather Boudreau" userId="bcd86c386cc512ae" providerId="LiveId" clId="{E611FEE7-0E25-475B-83E4-FCEEE8147F3F}" dt="2023-09-04T20:31:02.182" v="7358" actId="478"/>
        <pc:sldMkLst>
          <pc:docMk/>
          <pc:sldMk cId="2097743029" sldId="571"/>
        </pc:sldMkLst>
        <pc:spChg chg="mod">
          <ac:chgData name="Heather Boudreau" userId="bcd86c386cc512ae" providerId="LiveId" clId="{E611FEE7-0E25-475B-83E4-FCEEE8147F3F}" dt="2023-09-04T20:30:57.659" v="7357" actId="20577"/>
          <ac:spMkLst>
            <pc:docMk/>
            <pc:sldMk cId="2097743029" sldId="571"/>
            <ac:spMk id="2" creationId="{F7973DBA-EF0A-4557-5CC5-027E78BFF1E1}"/>
          </ac:spMkLst>
        </pc:spChg>
        <pc:spChg chg="del">
          <ac:chgData name="Heather Boudreau" userId="bcd86c386cc512ae" providerId="LiveId" clId="{E611FEE7-0E25-475B-83E4-FCEEE8147F3F}" dt="2023-09-04T20:31:02.182" v="7358" actId="478"/>
          <ac:spMkLst>
            <pc:docMk/>
            <pc:sldMk cId="2097743029" sldId="571"/>
            <ac:spMk id="3" creationId="{9D4D07B5-1922-A6B9-C46E-7B529142C6F9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8FF371-C5A6-4BFA-89EA-287AE1537EA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F95004A-BFEF-4D20-B33E-3FB387559CF1}">
      <dgm:prSet/>
      <dgm:spPr/>
      <dgm:t>
        <a:bodyPr/>
        <a:lstStyle/>
        <a:p>
          <a:r>
            <a:rPr lang="en-US"/>
            <a:t>ROME DEFINITION: More than 1 of:</a:t>
          </a:r>
        </a:p>
      </dgm:t>
    </dgm:pt>
    <dgm:pt modelId="{22A04F30-EE8C-4035-93F6-65C19737E2A2}" type="parTrans" cxnId="{F7AA7022-DCAE-4C3C-AFAC-4C042B04A741}">
      <dgm:prSet/>
      <dgm:spPr/>
      <dgm:t>
        <a:bodyPr/>
        <a:lstStyle/>
        <a:p>
          <a:endParaRPr lang="en-US"/>
        </a:p>
      </dgm:t>
    </dgm:pt>
    <dgm:pt modelId="{C6FD3204-531A-4CA2-8E20-B0C8BFEAC27A}" type="sibTrans" cxnId="{F7AA7022-DCAE-4C3C-AFAC-4C042B04A741}">
      <dgm:prSet/>
      <dgm:spPr/>
      <dgm:t>
        <a:bodyPr/>
        <a:lstStyle/>
        <a:p>
          <a:endParaRPr lang="en-US"/>
        </a:p>
      </dgm:t>
    </dgm:pt>
    <dgm:pt modelId="{B94725BF-9714-4170-81BD-A4B92502D8E7}">
      <dgm:prSet/>
      <dgm:spPr/>
      <dgm:t>
        <a:bodyPr/>
        <a:lstStyle/>
        <a:p>
          <a:r>
            <a:rPr lang="en-US" dirty="0"/>
            <a:t>Post-prandial fullness</a:t>
          </a:r>
        </a:p>
      </dgm:t>
    </dgm:pt>
    <dgm:pt modelId="{2FB91471-AAD0-4CF9-9C00-51FA97675D47}" type="parTrans" cxnId="{25FD1F74-5B20-4F9A-B9DC-FE03C08A67D3}">
      <dgm:prSet/>
      <dgm:spPr/>
      <dgm:t>
        <a:bodyPr/>
        <a:lstStyle/>
        <a:p>
          <a:endParaRPr lang="en-US"/>
        </a:p>
      </dgm:t>
    </dgm:pt>
    <dgm:pt modelId="{6DC4F6D8-E1A9-4D5B-A245-0849D0B9AA00}" type="sibTrans" cxnId="{25FD1F74-5B20-4F9A-B9DC-FE03C08A67D3}">
      <dgm:prSet/>
      <dgm:spPr/>
      <dgm:t>
        <a:bodyPr/>
        <a:lstStyle/>
        <a:p>
          <a:endParaRPr lang="en-US"/>
        </a:p>
      </dgm:t>
    </dgm:pt>
    <dgm:pt modelId="{372B6D4E-6B01-41C9-85C5-898AEAB4EC82}">
      <dgm:prSet/>
      <dgm:spPr/>
      <dgm:t>
        <a:bodyPr/>
        <a:lstStyle/>
        <a:p>
          <a:r>
            <a:rPr lang="en-US"/>
            <a:t>Early satiation (smaller portion leads you to feel full)</a:t>
          </a:r>
        </a:p>
      </dgm:t>
    </dgm:pt>
    <dgm:pt modelId="{DCAA22EA-4178-440E-AD37-EE67F19AE578}" type="parTrans" cxnId="{11F69E05-DB2B-47DE-BDF6-3EA6582BC2BB}">
      <dgm:prSet/>
      <dgm:spPr/>
      <dgm:t>
        <a:bodyPr/>
        <a:lstStyle/>
        <a:p>
          <a:endParaRPr lang="en-US"/>
        </a:p>
      </dgm:t>
    </dgm:pt>
    <dgm:pt modelId="{F1522351-E579-4500-8130-1332E6A5620B}" type="sibTrans" cxnId="{11F69E05-DB2B-47DE-BDF6-3EA6582BC2BB}">
      <dgm:prSet/>
      <dgm:spPr/>
      <dgm:t>
        <a:bodyPr/>
        <a:lstStyle/>
        <a:p>
          <a:endParaRPr lang="en-US"/>
        </a:p>
      </dgm:t>
    </dgm:pt>
    <dgm:pt modelId="{F857D290-EFE0-4934-80DB-038950587721}">
      <dgm:prSet/>
      <dgm:spPr/>
      <dgm:t>
        <a:bodyPr/>
        <a:lstStyle/>
        <a:p>
          <a:r>
            <a:rPr lang="en-US"/>
            <a:t>Epigastric pain or burning</a:t>
          </a:r>
        </a:p>
      </dgm:t>
    </dgm:pt>
    <dgm:pt modelId="{747857E2-5412-4344-AF26-3CEBCE91C498}" type="parTrans" cxnId="{C61A83EE-4780-42FB-A204-508DFB52ED23}">
      <dgm:prSet/>
      <dgm:spPr/>
      <dgm:t>
        <a:bodyPr/>
        <a:lstStyle/>
        <a:p>
          <a:endParaRPr lang="en-US"/>
        </a:p>
      </dgm:t>
    </dgm:pt>
    <dgm:pt modelId="{B08543B6-1AE8-46AC-9F35-748825EBB81C}" type="sibTrans" cxnId="{C61A83EE-4780-42FB-A204-508DFB52ED23}">
      <dgm:prSet/>
      <dgm:spPr/>
      <dgm:t>
        <a:bodyPr/>
        <a:lstStyle/>
        <a:p>
          <a:endParaRPr lang="en-US"/>
        </a:p>
      </dgm:t>
    </dgm:pt>
    <dgm:pt modelId="{76F7188D-4765-48BC-A80E-3665047C91D7}">
      <dgm:prSet/>
      <dgm:spPr/>
      <dgm:t>
        <a:bodyPr/>
        <a:lstStyle/>
        <a:p>
          <a:r>
            <a:rPr lang="en-US"/>
            <a:t>Lasting more than 3 months, onset over 6 months ago</a:t>
          </a:r>
        </a:p>
      </dgm:t>
    </dgm:pt>
    <dgm:pt modelId="{3F2D5AF5-FBFC-40D3-A8C7-2510FCB74086}" type="parTrans" cxnId="{A8F22475-8013-41E1-B040-6243CB889223}">
      <dgm:prSet/>
      <dgm:spPr/>
      <dgm:t>
        <a:bodyPr/>
        <a:lstStyle/>
        <a:p>
          <a:endParaRPr lang="en-US"/>
        </a:p>
      </dgm:t>
    </dgm:pt>
    <dgm:pt modelId="{03F7FBA9-486C-45DC-A98A-05FBB6755A70}" type="sibTrans" cxnId="{A8F22475-8013-41E1-B040-6243CB889223}">
      <dgm:prSet/>
      <dgm:spPr/>
      <dgm:t>
        <a:bodyPr/>
        <a:lstStyle/>
        <a:p>
          <a:endParaRPr lang="en-US"/>
        </a:p>
      </dgm:t>
    </dgm:pt>
    <dgm:pt modelId="{3AA6E7BF-F0A2-4B66-B3BD-9FD4AFC13AB2}">
      <dgm:prSet/>
      <dgm:spPr/>
      <dgm:t>
        <a:bodyPr/>
        <a:lstStyle/>
        <a:p>
          <a:r>
            <a:rPr lang="en-US"/>
            <a:t>Subtypes:</a:t>
          </a:r>
        </a:p>
      </dgm:t>
    </dgm:pt>
    <dgm:pt modelId="{D36E0424-2EE5-477B-B733-D39F7D64C415}" type="parTrans" cxnId="{CA280D82-14C0-473C-B5A2-38DFBFB55A4D}">
      <dgm:prSet/>
      <dgm:spPr/>
      <dgm:t>
        <a:bodyPr/>
        <a:lstStyle/>
        <a:p>
          <a:endParaRPr lang="en-US"/>
        </a:p>
      </dgm:t>
    </dgm:pt>
    <dgm:pt modelId="{60B6DE89-F615-479D-BE2C-5CF107AA39D1}" type="sibTrans" cxnId="{CA280D82-14C0-473C-B5A2-38DFBFB55A4D}">
      <dgm:prSet/>
      <dgm:spPr/>
      <dgm:t>
        <a:bodyPr/>
        <a:lstStyle/>
        <a:p>
          <a:endParaRPr lang="en-US"/>
        </a:p>
      </dgm:t>
    </dgm:pt>
    <dgm:pt modelId="{45C0D6FE-D19C-4992-A8D1-2653E2017A0F}">
      <dgm:prSet/>
      <dgm:spPr/>
      <dgm:t>
        <a:bodyPr/>
        <a:lstStyle/>
        <a:p>
          <a:r>
            <a:rPr lang="en-US" b="1"/>
            <a:t>Postprandial Distress Syndrome: </a:t>
          </a:r>
          <a:r>
            <a:rPr lang="en-US" b="1" i="0"/>
            <a:t> </a:t>
          </a:r>
          <a:r>
            <a:rPr lang="en-US" b="0" i="0"/>
            <a:t>postprandial fullness and/or early satiation severe enough to affect daily activities or prevent finishing a regular size meal at least 3 days per week. Symptoms include postprandial epigastric pain or burning, epigastric bloating, excessive belching, nausea, vomiting.</a:t>
          </a:r>
          <a:endParaRPr lang="en-US"/>
        </a:p>
      </dgm:t>
    </dgm:pt>
    <dgm:pt modelId="{7DAE03B1-79DF-411F-A29C-52105F9ED28A}" type="parTrans" cxnId="{C7A71E40-9C27-492C-B355-81444118FC96}">
      <dgm:prSet/>
      <dgm:spPr/>
      <dgm:t>
        <a:bodyPr/>
        <a:lstStyle/>
        <a:p>
          <a:endParaRPr lang="en-US"/>
        </a:p>
      </dgm:t>
    </dgm:pt>
    <dgm:pt modelId="{5F61601F-3D49-4EA0-BC6C-5C6AAEAC587A}" type="sibTrans" cxnId="{C7A71E40-9C27-492C-B355-81444118FC96}">
      <dgm:prSet/>
      <dgm:spPr/>
      <dgm:t>
        <a:bodyPr/>
        <a:lstStyle/>
        <a:p>
          <a:endParaRPr lang="en-US"/>
        </a:p>
      </dgm:t>
    </dgm:pt>
    <dgm:pt modelId="{4F8E7CE8-9DE1-40AE-9BF7-F61ECA442893}">
      <dgm:prSet/>
      <dgm:spPr/>
      <dgm:t>
        <a:bodyPr/>
        <a:lstStyle/>
        <a:p>
          <a:r>
            <a:rPr lang="en-US" b="1"/>
            <a:t>Epigastric burning Pain Syndrome: </a:t>
          </a:r>
          <a:r>
            <a:rPr lang="en-US" b="0" i="0"/>
            <a:t>epigastric pain and/or epigastric burning severe enough to affect usual activity and no clear relationship to eating.</a:t>
          </a:r>
          <a:endParaRPr lang="en-US"/>
        </a:p>
      </dgm:t>
    </dgm:pt>
    <dgm:pt modelId="{C3E69BE0-A2BA-450A-9BA2-7F462DD6B7F8}" type="parTrans" cxnId="{D95671BE-7083-488A-B863-C2D1338DB8AA}">
      <dgm:prSet/>
      <dgm:spPr/>
      <dgm:t>
        <a:bodyPr/>
        <a:lstStyle/>
        <a:p>
          <a:endParaRPr lang="en-US"/>
        </a:p>
      </dgm:t>
    </dgm:pt>
    <dgm:pt modelId="{FBD70867-B3EC-4606-B913-C7A4C838957E}" type="sibTrans" cxnId="{D95671BE-7083-488A-B863-C2D1338DB8AA}">
      <dgm:prSet/>
      <dgm:spPr/>
      <dgm:t>
        <a:bodyPr/>
        <a:lstStyle/>
        <a:p>
          <a:endParaRPr lang="en-US"/>
        </a:p>
      </dgm:t>
    </dgm:pt>
    <dgm:pt modelId="{49F76DAD-406F-4D27-BB4D-4C6A29DA1CDA}" type="pres">
      <dgm:prSet presAssocID="{598FF371-C5A6-4BFA-89EA-287AE1537EAC}" presName="linear" presStyleCnt="0">
        <dgm:presLayoutVars>
          <dgm:dir/>
          <dgm:animLvl val="lvl"/>
          <dgm:resizeHandles val="exact"/>
        </dgm:presLayoutVars>
      </dgm:prSet>
      <dgm:spPr/>
    </dgm:pt>
    <dgm:pt modelId="{1EA19ABF-92E9-4DD6-9C99-496C37C3CFB5}" type="pres">
      <dgm:prSet presAssocID="{1F95004A-BFEF-4D20-B33E-3FB387559CF1}" presName="parentLin" presStyleCnt="0"/>
      <dgm:spPr/>
    </dgm:pt>
    <dgm:pt modelId="{D8085CE5-2B7B-48CE-ABE0-EBFE418AC332}" type="pres">
      <dgm:prSet presAssocID="{1F95004A-BFEF-4D20-B33E-3FB387559CF1}" presName="parentLeftMargin" presStyleLbl="node1" presStyleIdx="0" presStyleCnt="2"/>
      <dgm:spPr/>
    </dgm:pt>
    <dgm:pt modelId="{6DD3C99E-F2F2-436E-BAB9-883C36ABAA00}" type="pres">
      <dgm:prSet presAssocID="{1F95004A-BFEF-4D20-B33E-3FB387559CF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5043F6F-AFB9-4CF5-A154-954D95E576A4}" type="pres">
      <dgm:prSet presAssocID="{1F95004A-BFEF-4D20-B33E-3FB387559CF1}" presName="negativeSpace" presStyleCnt="0"/>
      <dgm:spPr/>
    </dgm:pt>
    <dgm:pt modelId="{18061341-B80A-4DF4-AF15-D06A80C23B2B}" type="pres">
      <dgm:prSet presAssocID="{1F95004A-BFEF-4D20-B33E-3FB387559CF1}" presName="childText" presStyleLbl="conFgAcc1" presStyleIdx="0" presStyleCnt="2">
        <dgm:presLayoutVars>
          <dgm:bulletEnabled val="1"/>
        </dgm:presLayoutVars>
      </dgm:prSet>
      <dgm:spPr/>
    </dgm:pt>
    <dgm:pt modelId="{EC6D7AF7-688D-4E02-8DC3-0D9688CA4F77}" type="pres">
      <dgm:prSet presAssocID="{C6FD3204-531A-4CA2-8E20-B0C8BFEAC27A}" presName="spaceBetweenRectangles" presStyleCnt="0"/>
      <dgm:spPr/>
    </dgm:pt>
    <dgm:pt modelId="{A8C54C75-9D04-4D3D-9C71-A4D64929A029}" type="pres">
      <dgm:prSet presAssocID="{3AA6E7BF-F0A2-4B66-B3BD-9FD4AFC13AB2}" presName="parentLin" presStyleCnt="0"/>
      <dgm:spPr/>
    </dgm:pt>
    <dgm:pt modelId="{151D49EF-123F-40B4-88F2-A1201A7C37AB}" type="pres">
      <dgm:prSet presAssocID="{3AA6E7BF-F0A2-4B66-B3BD-9FD4AFC13AB2}" presName="parentLeftMargin" presStyleLbl="node1" presStyleIdx="0" presStyleCnt="2"/>
      <dgm:spPr/>
    </dgm:pt>
    <dgm:pt modelId="{C24572D9-17D1-4BB8-9EE6-1FA82A0D0EBC}" type="pres">
      <dgm:prSet presAssocID="{3AA6E7BF-F0A2-4B66-B3BD-9FD4AFC13AB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F29925C-E0A8-4721-B868-67D0C5F51DE6}" type="pres">
      <dgm:prSet presAssocID="{3AA6E7BF-F0A2-4B66-B3BD-9FD4AFC13AB2}" presName="negativeSpace" presStyleCnt="0"/>
      <dgm:spPr/>
    </dgm:pt>
    <dgm:pt modelId="{45EA5ED5-5B49-471A-AC21-5BE96CB59B2E}" type="pres">
      <dgm:prSet presAssocID="{3AA6E7BF-F0A2-4B66-B3BD-9FD4AFC13AB2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1F69E05-DB2B-47DE-BDF6-3EA6582BC2BB}" srcId="{1F95004A-BFEF-4D20-B33E-3FB387559CF1}" destId="{372B6D4E-6B01-41C9-85C5-898AEAB4EC82}" srcOrd="1" destOrd="0" parTransId="{DCAA22EA-4178-440E-AD37-EE67F19AE578}" sibTransId="{F1522351-E579-4500-8130-1332E6A5620B}"/>
    <dgm:cxn modelId="{F7AA7022-DCAE-4C3C-AFAC-4C042B04A741}" srcId="{598FF371-C5A6-4BFA-89EA-287AE1537EAC}" destId="{1F95004A-BFEF-4D20-B33E-3FB387559CF1}" srcOrd="0" destOrd="0" parTransId="{22A04F30-EE8C-4035-93F6-65C19737E2A2}" sibTransId="{C6FD3204-531A-4CA2-8E20-B0C8BFEAC27A}"/>
    <dgm:cxn modelId="{7DBE8D28-B8B2-4EB7-A944-3FD87BB2BC9A}" type="presOf" srcId="{3AA6E7BF-F0A2-4B66-B3BD-9FD4AFC13AB2}" destId="{151D49EF-123F-40B4-88F2-A1201A7C37AB}" srcOrd="0" destOrd="0" presId="urn:microsoft.com/office/officeart/2005/8/layout/list1"/>
    <dgm:cxn modelId="{2315743B-0B80-4217-9EAC-B024CF6D3B93}" type="presOf" srcId="{45C0D6FE-D19C-4992-A8D1-2653E2017A0F}" destId="{45EA5ED5-5B49-471A-AC21-5BE96CB59B2E}" srcOrd="0" destOrd="0" presId="urn:microsoft.com/office/officeart/2005/8/layout/list1"/>
    <dgm:cxn modelId="{C7A71E40-9C27-492C-B355-81444118FC96}" srcId="{3AA6E7BF-F0A2-4B66-B3BD-9FD4AFC13AB2}" destId="{45C0D6FE-D19C-4992-A8D1-2653E2017A0F}" srcOrd="0" destOrd="0" parTransId="{7DAE03B1-79DF-411F-A29C-52105F9ED28A}" sibTransId="{5F61601F-3D49-4EA0-BC6C-5C6AAEAC587A}"/>
    <dgm:cxn modelId="{E21C195F-ACAC-4F30-842A-2F5DCED9930F}" type="presOf" srcId="{1F95004A-BFEF-4D20-B33E-3FB387559CF1}" destId="{6DD3C99E-F2F2-436E-BAB9-883C36ABAA00}" srcOrd="1" destOrd="0" presId="urn:microsoft.com/office/officeart/2005/8/layout/list1"/>
    <dgm:cxn modelId="{3F178D64-EF6E-4248-BF3C-02A1939D9474}" type="presOf" srcId="{598FF371-C5A6-4BFA-89EA-287AE1537EAC}" destId="{49F76DAD-406F-4D27-BB4D-4C6A29DA1CDA}" srcOrd="0" destOrd="0" presId="urn:microsoft.com/office/officeart/2005/8/layout/list1"/>
    <dgm:cxn modelId="{218CC14C-55A9-4195-9343-D6DDA27084A8}" type="presOf" srcId="{F857D290-EFE0-4934-80DB-038950587721}" destId="{18061341-B80A-4DF4-AF15-D06A80C23B2B}" srcOrd="0" destOrd="2" presId="urn:microsoft.com/office/officeart/2005/8/layout/list1"/>
    <dgm:cxn modelId="{25FD1F74-5B20-4F9A-B9DC-FE03C08A67D3}" srcId="{1F95004A-BFEF-4D20-B33E-3FB387559CF1}" destId="{B94725BF-9714-4170-81BD-A4B92502D8E7}" srcOrd="0" destOrd="0" parTransId="{2FB91471-AAD0-4CF9-9C00-51FA97675D47}" sibTransId="{6DC4F6D8-E1A9-4D5B-A245-0849D0B9AA00}"/>
    <dgm:cxn modelId="{A8F22475-8013-41E1-B040-6243CB889223}" srcId="{1F95004A-BFEF-4D20-B33E-3FB387559CF1}" destId="{76F7188D-4765-48BC-A80E-3665047C91D7}" srcOrd="3" destOrd="0" parTransId="{3F2D5AF5-FBFC-40D3-A8C7-2510FCB74086}" sibTransId="{03F7FBA9-486C-45DC-A98A-05FBB6755A70}"/>
    <dgm:cxn modelId="{BEEB7A7F-AEEB-46AE-9A52-DA585043E225}" type="presOf" srcId="{B94725BF-9714-4170-81BD-A4B92502D8E7}" destId="{18061341-B80A-4DF4-AF15-D06A80C23B2B}" srcOrd="0" destOrd="0" presId="urn:microsoft.com/office/officeart/2005/8/layout/list1"/>
    <dgm:cxn modelId="{CA280D82-14C0-473C-B5A2-38DFBFB55A4D}" srcId="{598FF371-C5A6-4BFA-89EA-287AE1537EAC}" destId="{3AA6E7BF-F0A2-4B66-B3BD-9FD4AFC13AB2}" srcOrd="1" destOrd="0" parTransId="{D36E0424-2EE5-477B-B733-D39F7D64C415}" sibTransId="{60B6DE89-F615-479D-BE2C-5CF107AA39D1}"/>
    <dgm:cxn modelId="{85B15695-9D34-4CCE-AE96-6A28D2EE9EB6}" type="presOf" srcId="{372B6D4E-6B01-41C9-85C5-898AEAB4EC82}" destId="{18061341-B80A-4DF4-AF15-D06A80C23B2B}" srcOrd="0" destOrd="1" presId="urn:microsoft.com/office/officeart/2005/8/layout/list1"/>
    <dgm:cxn modelId="{AAD3C69A-B9D2-4767-A8ED-B022649775F3}" type="presOf" srcId="{1F95004A-BFEF-4D20-B33E-3FB387559CF1}" destId="{D8085CE5-2B7B-48CE-ABE0-EBFE418AC332}" srcOrd="0" destOrd="0" presId="urn:microsoft.com/office/officeart/2005/8/layout/list1"/>
    <dgm:cxn modelId="{C3D1E0A3-D4A1-44BE-BF81-F524DF23E858}" type="presOf" srcId="{3AA6E7BF-F0A2-4B66-B3BD-9FD4AFC13AB2}" destId="{C24572D9-17D1-4BB8-9EE6-1FA82A0D0EBC}" srcOrd="1" destOrd="0" presId="urn:microsoft.com/office/officeart/2005/8/layout/list1"/>
    <dgm:cxn modelId="{D95671BE-7083-488A-B863-C2D1338DB8AA}" srcId="{3AA6E7BF-F0A2-4B66-B3BD-9FD4AFC13AB2}" destId="{4F8E7CE8-9DE1-40AE-9BF7-F61ECA442893}" srcOrd="1" destOrd="0" parTransId="{C3E69BE0-A2BA-450A-9BA2-7F462DD6B7F8}" sibTransId="{FBD70867-B3EC-4606-B913-C7A4C838957E}"/>
    <dgm:cxn modelId="{A73950E6-499A-44E4-9F2A-C936DEB4D67F}" type="presOf" srcId="{4F8E7CE8-9DE1-40AE-9BF7-F61ECA442893}" destId="{45EA5ED5-5B49-471A-AC21-5BE96CB59B2E}" srcOrd="0" destOrd="1" presId="urn:microsoft.com/office/officeart/2005/8/layout/list1"/>
    <dgm:cxn modelId="{C61A83EE-4780-42FB-A204-508DFB52ED23}" srcId="{1F95004A-BFEF-4D20-B33E-3FB387559CF1}" destId="{F857D290-EFE0-4934-80DB-038950587721}" srcOrd="2" destOrd="0" parTransId="{747857E2-5412-4344-AF26-3CEBCE91C498}" sibTransId="{B08543B6-1AE8-46AC-9F35-748825EBB81C}"/>
    <dgm:cxn modelId="{CF7A05FF-2A59-432F-BB06-96224E6B5C42}" type="presOf" srcId="{76F7188D-4765-48BC-A80E-3665047C91D7}" destId="{18061341-B80A-4DF4-AF15-D06A80C23B2B}" srcOrd="0" destOrd="3" presId="urn:microsoft.com/office/officeart/2005/8/layout/list1"/>
    <dgm:cxn modelId="{9FBFEB6B-5439-43ED-AFC2-AD34FB31F737}" type="presParOf" srcId="{49F76DAD-406F-4D27-BB4D-4C6A29DA1CDA}" destId="{1EA19ABF-92E9-4DD6-9C99-496C37C3CFB5}" srcOrd="0" destOrd="0" presId="urn:microsoft.com/office/officeart/2005/8/layout/list1"/>
    <dgm:cxn modelId="{B43A7271-317A-41CA-90AB-9F7F2A0B8F17}" type="presParOf" srcId="{1EA19ABF-92E9-4DD6-9C99-496C37C3CFB5}" destId="{D8085CE5-2B7B-48CE-ABE0-EBFE418AC332}" srcOrd="0" destOrd="0" presId="urn:microsoft.com/office/officeart/2005/8/layout/list1"/>
    <dgm:cxn modelId="{95F2AA3D-0ECB-401A-B30E-2D2C52E0CF8A}" type="presParOf" srcId="{1EA19ABF-92E9-4DD6-9C99-496C37C3CFB5}" destId="{6DD3C99E-F2F2-436E-BAB9-883C36ABAA00}" srcOrd="1" destOrd="0" presId="urn:microsoft.com/office/officeart/2005/8/layout/list1"/>
    <dgm:cxn modelId="{64970776-4F73-4208-9482-DA7823945D16}" type="presParOf" srcId="{49F76DAD-406F-4D27-BB4D-4C6A29DA1CDA}" destId="{E5043F6F-AFB9-4CF5-A154-954D95E576A4}" srcOrd="1" destOrd="0" presId="urn:microsoft.com/office/officeart/2005/8/layout/list1"/>
    <dgm:cxn modelId="{6DD9D2E1-2122-40A2-BC3C-22E5D0875366}" type="presParOf" srcId="{49F76DAD-406F-4D27-BB4D-4C6A29DA1CDA}" destId="{18061341-B80A-4DF4-AF15-D06A80C23B2B}" srcOrd="2" destOrd="0" presId="urn:microsoft.com/office/officeart/2005/8/layout/list1"/>
    <dgm:cxn modelId="{DBB7A422-F0A3-421F-9F78-661FBDECF8FD}" type="presParOf" srcId="{49F76DAD-406F-4D27-BB4D-4C6A29DA1CDA}" destId="{EC6D7AF7-688D-4E02-8DC3-0D9688CA4F77}" srcOrd="3" destOrd="0" presId="urn:microsoft.com/office/officeart/2005/8/layout/list1"/>
    <dgm:cxn modelId="{165F8861-2ADB-4581-BB4B-9B6221AFEAAF}" type="presParOf" srcId="{49F76DAD-406F-4D27-BB4D-4C6A29DA1CDA}" destId="{A8C54C75-9D04-4D3D-9C71-A4D64929A029}" srcOrd="4" destOrd="0" presId="urn:microsoft.com/office/officeart/2005/8/layout/list1"/>
    <dgm:cxn modelId="{6058C8CF-EE67-4254-BFBD-522CB302A0A2}" type="presParOf" srcId="{A8C54C75-9D04-4D3D-9C71-A4D64929A029}" destId="{151D49EF-123F-40B4-88F2-A1201A7C37AB}" srcOrd="0" destOrd="0" presId="urn:microsoft.com/office/officeart/2005/8/layout/list1"/>
    <dgm:cxn modelId="{7D6CDAE8-38CD-4F40-A47D-77944B53F72F}" type="presParOf" srcId="{A8C54C75-9D04-4D3D-9C71-A4D64929A029}" destId="{C24572D9-17D1-4BB8-9EE6-1FA82A0D0EBC}" srcOrd="1" destOrd="0" presId="urn:microsoft.com/office/officeart/2005/8/layout/list1"/>
    <dgm:cxn modelId="{FA67BDE4-37AD-4752-9C88-AE0107B0BA4B}" type="presParOf" srcId="{49F76DAD-406F-4D27-BB4D-4C6A29DA1CDA}" destId="{CF29925C-E0A8-4721-B868-67D0C5F51DE6}" srcOrd="5" destOrd="0" presId="urn:microsoft.com/office/officeart/2005/8/layout/list1"/>
    <dgm:cxn modelId="{0A16F8E5-2382-4C5F-9FC4-8B1774F2A723}" type="presParOf" srcId="{49F76DAD-406F-4D27-BB4D-4C6A29DA1CDA}" destId="{45EA5ED5-5B49-471A-AC21-5BE96CB59B2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061341-B80A-4DF4-AF15-D06A80C23B2B}">
      <dsp:nvSpPr>
        <dsp:cNvPr id="0" name=""/>
        <dsp:cNvSpPr/>
      </dsp:nvSpPr>
      <dsp:spPr>
        <a:xfrm>
          <a:off x="0" y="348972"/>
          <a:ext cx="7262552" cy="1552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3655" tIns="354076" rIns="563655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Post-prandial fullness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Early satiation (smaller portion leads you to feel full)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Epigastric pain or burning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Lasting more than 3 months, onset over 6 months ago</a:t>
          </a:r>
        </a:p>
      </dsp:txBody>
      <dsp:txXfrm>
        <a:off x="0" y="348972"/>
        <a:ext cx="7262552" cy="1552950"/>
      </dsp:txXfrm>
    </dsp:sp>
    <dsp:sp modelId="{6DD3C99E-F2F2-436E-BAB9-883C36ABAA00}">
      <dsp:nvSpPr>
        <dsp:cNvPr id="0" name=""/>
        <dsp:cNvSpPr/>
      </dsp:nvSpPr>
      <dsp:spPr>
        <a:xfrm>
          <a:off x="363127" y="98052"/>
          <a:ext cx="5083786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155" tIns="0" rIns="19215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ROME DEFINITION: More than 1 of:</a:t>
          </a:r>
        </a:p>
      </dsp:txBody>
      <dsp:txXfrm>
        <a:off x="387625" y="122550"/>
        <a:ext cx="5034790" cy="452844"/>
      </dsp:txXfrm>
    </dsp:sp>
    <dsp:sp modelId="{45EA5ED5-5B49-471A-AC21-5BE96CB59B2E}">
      <dsp:nvSpPr>
        <dsp:cNvPr id="0" name=""/>
        <dsp:cNvSpPr/>
      </dsp:nvSpPr>
      <dsp:spPr>
        <a:xfrm>
          <a:off x="0" y="2244643"/>
          <a:ext cx="7262552" cy="2463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3655" tIns="354076" rIns="563655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/>
            <a:t>Postprandial Distress Syndrome: </a:t>
          </a:r>
          <a:r>
            <a:rPr lang="en-US" sz="1700" b="1" i="0" kern="1200"/>
            <a:t> </a:t>
          </a:r>
          <a:r>
            <a:rPr lang="en-US" sz="1700" b="0" i="0" kern="1200"/>
            <a:t>postprandial fullness and/or early satiation severe enough to affect daily activities or prevent finishing a regular size meal at least 3 days per week. Symptoms include postprandial epigastric pain or burning, epigastric bloating, excessive belching, nausea, vomiting.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/>
            <a:t>Epigastric burning Pain Syndrome: </a:t>
          </a:r>
          <a:r>
            <a:rPr lang="en-US" sz="1700" b="0" i="0" kern="1200"/>
            <a:t>epigastric pain and/or epigastric burning severe enough to affect usual activity and no clear relationship to eating.</a:t>
          </a:r>
          <a:endParaRPr lang="en-US" sz="1700" kern="1200"/>
        </a:p>
      </dsp:txBody>
      <dsp:txXfrm>
        <a:off x="0" y="2244643"/>
        <a:ext cx="7262552" cy="2463300"/>
      </dsp:txXfrm>
    </dsp:sp>
    <dsp:sp modelId="{C24572D9-17D1-4BB8-9EE6-1FA82A0D0EBC}">
      <dsp:nvSpPr>
        <dsp:cNvPr id="0" name=""/>
        <dsp:cNvSpPr/>
      </dsp:nvSpPr>
      <dsp:spPr>
        <a:xfrm>
          <a:off x="363127" y="1993723"/>
          <a:ext cx="5083786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155" tIns="0" rIns="19215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Subtypes:</a:t>
          </a:r>
        </a:p>
      </dsp:txBody>
      <dsp:txXfrm>
        <a:off x="387625" y="2018221"/>
        <a:ext cx="5034790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CCC9F-C7BB-4586-B51B-9CF1F83030B2}" type="datetimeFigureOut">
              <a:rPr lang="en-CA" smtClean="0"/>
              <a:t>2023-09-04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CBFA0-543D-4839-870B-C98862988A5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2783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CIC and IBS-C are often thought of as a continuum of constipation, with CIC on the lower range of abdominal pain and IBS-C associated with greater abdominal pain. Pain, therefore, becomes an important target when managing patients with constipation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BA2BB-0C1F-FF4D-8316-CC043F24715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1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62221-C0DF-FB14-49BE-0481DBEFE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F69E65-969A-4B30-A9CE-05783E315C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BC1C8-9B31-9399-50C4-5525F324D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F81C-1FCB-4DBA-8044-F1A0FCFD45A6}" type="datetime1">
              <a:rPr lang="en-US" smtClean="0"/>
              <a:t>9/4/2023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71961-3329-7039-4EA5-A722E865F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4DB83-8630-A3FC-8538-B38F38FE2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294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48B6B-612E-C49D-77AB-A81966CA2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A0B1FA-B586-2C5B-235F-326E11944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041D1-7E72-BC8A-CD2C-91D794834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/>
              <a:t>9/4/2023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C0FDA-9024-63E4-EBB6-F6E86D6ED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10B7B-2E73-8D73-23F9-CAC3B4DA8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505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6B39A6-85E1-3AEB-0C9F-94DF929794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EE39AE-D01C-3E87-241A-A394289CA4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44027-EDB8-9A8B-F074-B6DEEB4EF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9E57-47B1-47B0-B526-3153E4B1E729}" type="datetime1">
              <a:rPr lang="en-US" smtClean="0"/>
              <a:t>9/4/2023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4460B-5D03-1084-B567-FC8E41FFF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817C2-328C-8E9F-B0DD-E012CE97C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129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90446" y="6284916"/>
            <a:ext cx="554569" cy="365125"/>
          </a:xfrm>
          <a:prstGeom prst="rect">
            <a:avLst/>
          </a:prstGeom>
        </p:spPr>
        <p:txBody>
          <a:bodyPr/>
          <a:lstStyle/>
          <a:p>
            <a:fld id="{2CA814A5-5B67-49A0-A5BA-40050328EF92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7C3D5A2-9DF3-4220-BA5B-F4D583C00A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274" y="6284916"/>
            <a:ext cx="10766526" cy="365125"/>
          </a:xfrm>
        </p:spPr>
        <p:txBody>
          <a:bodyPr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67"/>
            </a:lvl1pPr>
            <a:lvl2pPr marL="457246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1C7DFA1E-795B-473F-9BCD-13173BB48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94799"/>
            <a:ext cx="9893302" cy="89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88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0274" y="6284916"/>
            <a:ext cx="10766526" cy="365125"/>
          </a:xfrm>
        </p:spPr>
        <p:txBody>
          <a:bodyPr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67"/>
            </a:lvl1pPr>
            <a:lvl2pPr marL="457246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F5C0D81-F360-4A20-A2AA-E91166656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94799"/>
            <a:ext cx="9893302" cy="89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B5D729-F233-41B7-8FED-224CFDE4C3F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447800" y="1284000"/>
            <a:ext cx="9894600" cy="4855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2629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0274" y="6284916"/>
            <a:ext cx="10766526" cy="365125"/>
          </a:xfrm>
        </p:spPr>
        <p:txBody>
          <a:bodyPr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67"/>
            </a:lvl1pPr>
            <a:lvl2pPr marL="457246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F5C0D81-F360-4A20-A2AA-E91166656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94799"/>
            <a:ext cx="9893302" cy="89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B5D729-F233-41B7-8FED-224CFDE4C3F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447800" y="1284000"/>
            <a:ext cx="9894600" cy="4855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0333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0274" y="6284916"/>
            <a:ext cx="10766526" cy="365125"/>
          </a:xfrm>
        </p:spPr>
        <p:txBody>
          <a:bodyPr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67"/>
            </a:lvl1pPr>
            <a:lvl2pPr marL="457246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F5C0D81-F360-4A20-A2AA-E91166656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94799"/>
            <a:ext cx="9893302" cy="89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B5D729-F233-41B7-8FED-224CFDE4C3F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447800" y="1284000"/>
            <a:ext cx="9894600" cy="4855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9914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B467A-690D-3C03-4529-3F566963B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CC24B-E4BE-430F-42E6-A97DCD814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349F9-C30C-169F-3AFD-B46095C14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/>
              <a:t>9/4/2023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B333BC-720D-DD0D-69FC-5FC1E4BCB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76BA2-5D0D-EBB5-7E47-C77029ABD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305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845A7-123A-CED1-292D-FF86A6F32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D5A5BA-56F1-4235-5DFC-A55D849B8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97435-E737-31DD-0C10-6B7618679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/>
              <a:t>9/4/2023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4DBC5-BD28-5933-A44A-39437AB71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D2E42-1559-5CEC-80BD-3824087E6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071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4605-559C-A79A-09AD-BF6B3F15B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FD25C-9C72-4078-488C-F5E566A194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47976D-B318-B81C-C148-41BF573A3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12B02F-8B52-5E76-D5EE-CF6857069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/>
              <a:t>9/4/2023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70E5D7-A567-6099-1674-59C44596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0241CC-63F1-D09E-C0DC-4AC86E311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392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8AD0D-8CB3-715B-7E44-3E162A845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A52E52-70E8-F48C-BD15-0FC7919D8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0EBAD3-45D5-97D7-C504-3DF0866203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912804-3625-F590-8530-DF1CCA3CAD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E7107C-1FB6-BD21-EA84-39BD65B45D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D73F6C-2128-AD28-FB05-FC70B5DB0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4440-721C-4D75-BD4F-4CFB3D51CDCA}" type="datetime1">
              <a:rPr lang="en-US" smtClean="0"/>
              <a:t>9/4/2023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A15CFE-541F-AC0E-73EC-9911F910B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43979B-A998-F838-F347-B9C94ED3C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637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D735D-AA64-A48B-14CF-46B738B51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24737D-2873-E308-4FAE-2FC4987A9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/>
              <a:t>9/4/2023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2C797F-524D-2855-2CBC-B0B7E5DA4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04334E-77A1-E6E7-4721-30333D7F0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C89677-23AF-6BA3-0C92-B0C9FED25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/>
              <a:t>9/4/2023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345BFC-32C4-A718-C63E-39AB01F11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33CBE9-C660-008D-A394-59800143C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341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AB1B8-8171-EDCF-8749-29457EE95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2B31C-8E24-4B38-8535-E1BF64E52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6C8964-4F5A-8D39-9269-05206C7C7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55E27E-DB4A-62D4-E1E4-45416915E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538E88-9FD5-5C6F-3356-4F3FCE79B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DA1C6-A0A3-012F-0912-93D2344EA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236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79460-4F0E-344D-1046-85AA3C482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7F1F01-3C63-823B-70C1-66C6379687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4C335-2E6C-C5CC-027B-2DEA5C2336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FB02CF-0187-F949-1F2C-7F40065EB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/>
              <a:t>9/4/2023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7BC16-EF97-B40E-E92E-C13D64915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1186DA-8E3F-E107-1D55-87E78DB8B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725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56C784-B9CE-11D1-B0A8-947453373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95D69B-BED9-535B-78B4-2AF82BB8C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2687C-8554-7074-2F07-68FCAC82C3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43EDD-D0D2-447F-B24F-3717AF4B109D}" type="datetime1">
              <a:rPr lang="en-US" smtClean="0"/>
              <a:pPr/>
              <a:t>9/4/2023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2E58D-4866-6FE5-4B4E-5D3A214AB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69E91-D0E3-2FA7-7A2F-2F42142AC3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04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  <p:sldLayoutId id="2147483850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tescarlata.com/" TargetMode="External"/><Relationship Id="rId2" Type="http://schemas.openxmlformats.org/officeDocument/2006/relationships/hyperlink" Target="https://ibsnutrition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AC5CF5-29A0-5DF4-A2AF-8803A3DC3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093788"/>
            <a:ext cx="10506455" cy="2967208"/>
          </a:xfrm>
        </p:spPr>
        <p:txBody>
          <a:bodyPr>
            <a:normAutofit/>
          </a:bodyPr>
          <a:lstStyle/>
          <a:p>
            <a:pPr algn="l"/>
            <a:r>
              <a:rPr lang="en-US" sz="5600" b="1"/>
              <a:t>UPDATE :</a:t>
            </a:r>
            <a:br>
              <a:rPr lang="en-US" sz="5600" b="1"/>
            </a:br>
            <a:r>
              <a:rPr lang="en-US" sz="5600" b="1"/>
              <a:t>Disorders of Gut-Brain Interaction</a:t>
            </a:r>
            <a:br>
              <a:rPr lang="en-US" sz="5600" b="1"/>
            </a:br>
            <a:r>
              <a:rPr lang="en-US" sz="5600" b="1"/>
              <a:t>(DGBI)</a:t>
            </a:r>
            <a:endParaRPr lang="en-CA" sz="5600" b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70C1E1-93B4-92EB-CDF5-57565B96C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7754" y="4619624"/>
            <a:ext cx="5579949" cy="1038225"/>
          </a:xfrm>
        </p:spPr>
        <p:txBody>
          <a:bodyPr>
            <a:noAutofit/>
          </a:bodyPr>
          <a:lstStyle/>
          <a:p>
            <a:pPr algn="r"/>
            <a:r>
              <a:rPr lang="en-US" sz="2000" dirty="0"/>
              <a:t>Dr. Heather Boudreau MD FRCPC</a:t>
            </a:r>
          </a:p>
          <a:p>
            <a:pPr algn="r"/>
            <a:r>
              <a:rPr lang="en-US" sz="2000" dirty="0"/>
              <a:t>Sept 6</a:t>
            </a:r>
            <a:r>
              <a:rPr lang="en-US" sz="2000" baseline="30000" dirty="0"/>
              <a:t>th</a:t>
            </a:r>
            <a:r>
              <a:rPr lang="en-US" sz="2000" dirty="0"/>
              <a:t> 2023</a:t>
            </a:r>
          </a:p>
          <a:p>
            <a:pPr algn="r"/>
            <a:r>
              <a:rPr lang="en-US" sz="2000" dirty="0"/>
              <a:t>Pan-Northern Clinical Rounds</a:t>
            </a:r>
            <a:endParaRPr lang="en-CA" sz="20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549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CFA942-C9A6-F784-B1A9-C671C3CE04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365" b="796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CC2CBA-1E85-10A2-36BA-702F9B7FA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ctr">
            <a:normAutofit/>
          </a:bodyPr>
          <a:lstStyle/>
          <a:p>
            <a:r>
              <a:rPr lang="en-US" b="1" dirty="0" err="1"/>
              <a:t>H.Pylori</a:t>
            </a:r>
            <a:endParaRPr lang="en-CA" b="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D25EC-5CDD-4E4F-7220-ADFFB99DF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5143441" cy="3207258"/>
          </a:xfrm>
        </p:spPr>
        <p:txBody>
          <a:bodyPr anchor="t">
            <a:noAutofit/>
          </a:bodyPr>
          <a:lstStyle/>
          <a:p>
            <a:r>
              <a:rPr lang="en-US" sz="2400" dirty="0" err="1"/>
              <a:t>H.pylori</a:t>
            </a:r>
            <a:r>
              <a:rPr lang="en-US" sz="2400" dirty="0"/>
              <a:t> serology – </a:t>
            </a:r>
            <a:r>
              <a:rPr lang="en-US" sz="2400" u="sng" dirty="0"/>
              <a:t>can</a:t>
            </a:r>
            <a:r>
              <a:rPr lang="en-US" sz="2400" dirty="0"/>
              <a:t> be positive forever!</a:t>
            </a:r>
          </a:p>
          <a:p>
            <a:r>
              <a:rPr lang="en-US" sz="2400" dirty="0"/>
              <a:t>ONCE TREATED YOU CANNOT ORDER SEROLOGY!</a:t>
            </a:r>
          </a:p>
          <a:p>
            <a:r>
              <a:rPr lang="en-US" sz="2400" dirty="0"/>
              <a:t>Other diagnostic options:</a:t>
            </a:r>
          </a:p>
          <a:p>
            <a:pPr lvl="1"/>
            <a:r>
              <a:rPr lang="en-US" dirty="0"/>
              <a:t>Gastroscopy with gastric biopsies</a:t>
            </a:r>
          </a:p>
          <a:p>
            <a:pPr lvl="1"/>
            <a:r>
              <a:rPr lang="en-US" dirty="0"/>
              <a:t>Stool Antigen (LifeLabs will do, costs ~189$)</a:t>
            </a:r>
          </a:p>
          <a:p>
            <a:pPr lvl="1"/>
            <a:r>
              <a:rPr lang="en-US" dirty="0"/>
              <a:t>Urea breath test (Paused during COVID, also $$)</a:t>
            </a:r>
          </a:p>
        </p:txBody>
      </p:sp>
    </p:spTree>
    <p:extLst>
      <p:ext uri="{BB962C8B-B14F-4D97-AF65-F5344CB8AC3E}">
        <p14:creationId xmlns:p14="http://schemas.microsoft.com/office/powerpoint/2010/main" val="3902029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C2425-ED6D-8211-DF52-02A3CFACA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PPIs in FD?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465C7-8566-AE0D-0396-F64B0ACBA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don’t understand pathophysiology</a:t>
            </a:r>
          </a:p>
          <a:p>
            <a:r>
              <a:rPr lang="en-US" dirty="0"/>
              <a:t>Some evidence of delayed duodenal clearance of acid</a:t>
            </a:r>
            <a:r>
              <a:rPr lang="en-CA" dirty="0"/>
              <a:t> or duodenal hypersensitivity to gastric acid</a:t>
            </a:r>
          </a:p>
          <a:p>
            <a:r>
              <a:rPr lang="en-CA" dirty="0"/>
              <a:t>In addition to other motility, inflammatory, bacterial causes likely</a:t>
            </a:r>
          </a:p>
          <a:p>
            <a:r>
              <a:rPr lang="en-CA" dirty="0"/>
              <a:t>Evidence is for once daily use</a:t>
            </a:r>
          </a:p>
          <a:p>
            <a:pPr lvl="1"/>
            <a:r>
              <a:rPr lang="en-CA" dirty="0"/>
              <a:t>If insufficient can increase to twice daily</a:t>
            </a:r>
          </a:p>
          <a:p>
            <a:pPr lvl="1"/>
            <a:r>
              <a:rPr lang="en-CA" dirty="0"/>
              <a:t>When improved try to reduce to lowest effective dose</a:t>
            </a:r>
          </a:p>
          <a:p>
            <a:pPr lvl="1"/>
            <a:endParaRPr lang="en-CA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A68806-DABB-5270-AF8E-446FDF19D24C}"/>
              </a:ext>
            </a:extLst>
          </p:cNvPr>
          <p:cNvSpPr txBox="1"/>
          <p:nvPr/>
        </p:nvSpPr>
        <p:spPr>
          <a:xfrm>
            <a:off x="9392103" y="6293730"/>
            <a:ext cx="270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Ford et al. Lancet. 2020.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69604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2310F-353C-00AB-170A-9823B9C10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Prokinetics?	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AEF10-DC98-08D9-CBA0-1EC4AD6A3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not available in Canada (</a:t>
            </a:r>
            <a:r>
              <a:rPr lang="en-US" dirty="0" err="1"/>
              <a:t>Cisapride</a:t>
            </a:r>
            <a:r>
              <a:rPr lang="en-US" dirty="0"/>
              <a:t>, </a:t>
            </a:r>
            <a:r>
              <a:rPr lang="en-US" dirty="0" err="1"/>
              <a:t>Acotiamide</a:t>
            </a:r>
            <a:r>
              <a:rPr lang="en-US" dirty="0"/>
              <a:t>)</a:t>
            </a:r>
          </a:p>
          <a:p>
            <a:r>
              <a:rPr lang="en-US" dirty="0"/>
              <a:t>Buspirone (5-HT-1A agonist) – causes fundal relaxation</a:t>
            </a:r>
          </a:p>
          <a:p>
            <a:pPr lvl="1"/>
            <a:r>
              <a:rPr lang="en-US" dirty="0"/>
              <a:t>Start 5mg HS, work up to 10-15mg TID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2B9420-F309-9B61-7691-A4E455579C07}"/>
              </a:ext>
            </a:extLst>
          </p:cNvPr>
          <p:cNvSpPr txBox="1"/>
          <p:nvPr/>
        </p:nvSpPr>
        <p:spPr>
          <a:xfrm>
            <a:off x="9392103" y="6293730"/>
            <a:ext cx="270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Ford et al. Lancet. 2020.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56034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E132E-40FC-4564-057C-30274CE0D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Treatment Options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E558C-F7C5-F2FE-6B58-C47AE1357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Tricyclics (</a:t>
            </a:r>
            <a:r>
              <a:rPr lang="en-US" dirty="0" err="1"/>
              <a:t>Amitryptilene</a:t>
            </a:r>
            <a:r>
              <a:rPr lang="en-US" dirty="0"/>
              <a:t>, Imipramine)</a:t>
            </a:r>
          </a:p>
          <a:p>
            <a:pPr lvl="1"/>
            <a:r>
              <a:rPr lang="en-US" dirty="0"/>
              <a:t>Start at 10-25mg HS, titrate up to 50mg HS</a:t>
            </a:r>
          </a:p>
          <a:p>
            <a:pPr lvl="1"/>
            <a:r>
              <a:rPr lang="en-US" dirty="0"/>
              <a:t>Dry mouth, drowsiness most common side effects</a:t>
            </a:r>
          </a:p>
          <a:p>
            <a:r>
              <a:rPr lang="en-US" dirty="0"/>
              <a:t>SSRIs – evidence not great</a:t>
            </a:r>
          </a:p>
          <a:p>
            <a:r>
              <a:rPr lang="en-US" dirty="0"/>
              <a:t>Mirtazapine – 15mg up to 30mg HS – may have some effect</a:t>
            </a:r>
          </a:p>
          <a:p>
            <a:r>
              <a:rPr lang="en-US" dirty="0"/>
              <a:t>Cognitive </a:t>
            </a:r>
            <a:r>
              <a:rPr lang="en-US" dirty="0" err="1"/>
              <a:t>Behavioural</a:t>
            </a:r>
            <a:r>
              <a:rPr lang="en-US" dirty="0"/>
              <a:t> Therapy or Hypnotherapy</a:t>
            </a:r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4DC014-7870-4522-1843-BC8E258650F3}"/>
              </a:ext>
            </a:extLst>
          </p:cNvPr>
          <p:cNvSpPr txBox="1"/>
          <p:nvPr/>
        </p:nvSpPr>
        <p:spPr>
          <a:xfrm>
            <a:off x="9392103" y="6293730"/>
            <a:ext cx="270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Ford et al. Lancet. 2020.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40296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1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08E8DC-1025-4FCC-873D-DC5C2ADEF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84EAB8-65CB-CE97-463E-3D4480236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9" y="540168"/>
            <a:ext cx="6656774" cy="1628606"/>
          </a:xfrm>
        </p:spPr>
        <p:txBody>
          <a:bodyPr anchor="t">
            <a:normAutofit/>
          </a:bodyPr>
          <a:lstStyle/>
          <a:p>
            <a:r>
              <a:rPr lang="en-US" sz="4800" dirty="0"/>
              <a:t>Complementary &amp; Alternative Options</a:t>
            </a:r>
            <a:endParaRPr lang="en-CA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D898E-3705-3FFB-32D8-5652DFFA0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899" y="2168774"/>
            <a:ext cx="6513860" cy="3807123"/>
          </a:xfrm>
        </p:spPr>
        <p:txBody>
          <a:bodyPr anchor="t">
            <a:normAutofit/>
          </a:bodyPr>
          <a:lstStyle/>
          <a:p>
            <a:r>
              <a:rPr lang="en-US" sz="2400" dirty="0"/>
              <a:t>Some small scale evidence</a:t>
            </a:r>
          </a:p>
          <a:p>
            <a:r>
              <a:rPr lang="en-US" sz="2400" dirty="0"/>
              <a:t>Peppermint Oil + Caraway Oil</a:t>
            </a:r>
          </a:p>
          <a:p>
            <a:pPr lvl="1"/>
            <a:r>
              <a:rPr lang="en-US" dirty="0"/>
              <a:t>Shown to reduce hyperalgesia, have antispasmodic and promotility effects</a:t>
            </a:r>
          </a:p>
          <a:p>
            <a:pPr lvl="1"/>
            <a:r>
              <a:rPr lang="en-US" dirty="0"/>
              <a:t>Can cause heartburn</a:t>
            </a:r>
          </a:p>
          <a:p>
            <a:pPr lvl="1"/>
            <a:r>
              <a:rPr lang="en-US" dirty="0"/>
              <a:t>Can also take as tea</a:t>
            </a:r>
          </a:p>
          <a:p>
            <a:pPr lvl="1"/>
            <a:endParaRPr lang="en-CA" sz="1800" dirty="0"/>
          </a:p>
        </p:txBody>
      </p:sp>
      <p:pic>
        <p:nvPicPr>
          <p:cNvPr id="7" name="Picture 6" descr="A green and yellow label with a green logo&#10;&#10;Description automatically generated">
            <a:extLst>
              <a:ext uri="{FF2B5EF4-FFF2-40B4-BE49-F238E27FC236}">
                <a16:creationId xmlns:a16="http://schemas.microsoft.com/office/drawing/2014/main" id="{B904F420-4CE4-E5C2-D6A6-9A88A8D370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0" r="384" b="3"/>
          <a:stretch/>
        </p:blipFill>
        <p:spPr>
          <a:xfrm>
            <a:off x="7318624" y="2880452"/>
            <a:ext cx="2226135" cy="3775119"/>
          </a:xfrm>
          <a:prstGeom prst="rect">
            <a:avLst/>
          </a:prstGeom>
        </p:spPr>
      </p:pic>
      <p:pic>
        <p:nvPicPr>
          <p:cNvPr id="5" name="Picture 4" descr="A white bottle with a label&#10;&#10;Description automatically generated">
            <a:extLst>
              <a:ext uri="{FF2B5EF4-FFF2-40B4-BE49-F238E27FC236}">
                <a16:creationId xmlns:a16="http://schemas.microsoft.com/office/drawing/2014/main" id="{C8B1A43A-8FC3-BE26-02B2-B8B5FDE516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91" r="14117" b="2"/>
          <a:stretch/>
        </p:blipFill>
        <p:spPr>
          <a:xfrm>
            <a:off x="9349355" y="202429"/>
            <a:ext cx="2006424" cy="340253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B57D9A5-B0E6-43E8-854F-D4931B715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47856" y="706072"/>
            <a:ext cx="445586" cy="5445849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5443840-A796-4C43-8DC1-1B738EFEC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632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0A5752D-AF3D-2DEA-8E2E-5C1C4FFFE012}"/>
              </a:ext>
            </a:extLst>
          </p:cNvPr>
          <p:cNvSpPr txBox="1"/>
          <p:nvPr/>
        </p:nvSpPr>
        <p:spPr>
          <a:xfrm>
            <a:off x="9392103" y="6293730"/>
            <a:ext cx="270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Ford et al. Lancet. 2020.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78463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72F4A-819B-6C94-9532-2FCCEF5DD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Diet?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EF280-333B-0E0C-44EF-168D2887D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23104" cy="4351338"/>
          </a:xfrm>
        </p:spPr>
        <p:txBody>
          <a:bodyPr/>
          <a:lstStyle/>
          <a:p>
            <a:r>
              <a:rPr lang="en-US" dirty="0"/>
              <a:t>No evidence</a:t>
            </a:r>
          </a:p>
          <a:p>
            <a:r>
              <a:rPr lang="en-US" dirty="0"/>
              <a:t>Some overlap with non-gluten wheat sensitivity</a:t>
            </a:r>
          </a:p>
          <a:p>
            <a:pPr lvl="1"/>
            <a:r>
              <a:rPr lang="en-US" dirty="0"/>
              <a:t>Some evidence that wheat proteins can induce inflammation</a:t>
            </a:r>
          </a:p>
          <a:p>
            <a:r>
              <a:rPr lang="en-US" dirty="0"/>
              <a:t>Some overlap with IBS and can employ a low FODMAP1diet</a:t>
            </a:r>
          </a:p>
          <a:p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25380A-A1C6-44FB-4D92-F99379CE383A}"/>
              </a:ext>
            </a:extLst>
          </p:cNvPr>
          <p:cNvSpPr txBox="1"/>
          <p:nvPr/>
        </p:nvSpPr>
        <p:spPr>
          <a:xfrm>
            <a:off x="9321043" y="5992297"/>
            <a:ext cx="270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Ford et al. Lancet. 2020.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D9F205-6FFA-2414-7E94-2B15CF8A6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4130" y="-84629"/>
            <a:ext cx="3770779" cy="44626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08E678-8AFC-1941-C674-98B80AE3ED0C}"/>
              </a:ext>
            </a:extLst>
          </p:cNvPr>
          <p:cNvSpPr txBox="1"/>
          <p:nvPr/>
        </p:nvSpPr>
        <p:spPr>
          <a:xfrm>
            <a:off x="8977746" y="6308209"/>
            <a:ext cx="3629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Zevallos</a:t>
            </a:r>
            <a:r>
              <a:rPr lang="en-US" dirty="0"/>
              <a:t> VF. et al. Gut. 2023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8232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5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17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19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47833C-02B5-4E9D-F537-892EC3D56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2022690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IRRITABLE BOWEL SYNDROME</a:t>
            </a:r>
            <a:b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(IBS)</a:t>
            </a:r>
            <a:b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3F5A91-EE00-70B3-7820-75AB0F460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028" y="1241985"/>
            <a:ext cx="6408836" cy="437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24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228EE49-62DC-4720-A982-AB4B819597AA}"/>
              </a:ext>
            </a:extLst>
          </p:cNvPr>
          <p:cNvCxnSpPr/>
          <p:nvPr/>
        </p:nvCxnSpPr>
        <p:spPr>
          <a:xfrm>
            <a:off x="6096000" y="1663700"/>
            <a:ext cx="0" cy="1130300"/>
          </a:xfrm>
          <a:prstGeom prst="straightConnector1">
            <a:avLst/>
          </a:prstGeom>
          <a:noFill/>
          <a:ln w="31750">
            <a:solidFill>
              <a:schemeClr val="tx2"/>
            </a:solidFill>
            <a:headEnd type="none" w="lg" len="med"/>
            <a:tailEnd type="arrow" w="lg" len="med"/>
          </a:ln>
        </p:spPr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522D85-3E1B-4639-B552-6D8FDDBC6C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/>
              <a:t>Lacy BE, Mearin FC,  et al. </a:t>
            </a:r>
            <a:r>
              <a:rPr lang="en-CA" i="1" dirty="0"/>
              <a:t>Gastroenterology</a:t>
            </a:r>
            <a:r>
              <a:rPr lang="en-CA" dirty="0"/>
              <a:t> 2016; 150: 1393-1407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EE3B53-D373-41CD-A9F2-F9E326C8E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164" y="176381"/>
            <a:ext cx="9893302" cy="895801"/>
          </a:xfrm>
        </p:spPr>
        <p:txBody>
          <a:bodyPr>
            <a:normAutofit/>
          </a:bodyPr>
          <a:lstStyle/>
          <a:p>
            <a:r>
              <a:rPr lang="en-US" sz="4000" b="1" dirty="0"/>
              <a:t>Rome IV Criteria for IBS</a:t>
            </a: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blackWhite">
          <a:xfrm>
            <a:off x="1849111" y="5300476"/>
            <a:ext cx="8514089" cy="1042035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wrap="square" anchor="ctr">
            <a:noAutofit/>
          </a:bodyPr>
          <a:lstStyle/>
          <a:p>
            <a:pPr algn="ctr" eaLnBrk="0" hangingPunct="0"/>
            <a:r>
              <a:rPr lang="en-US" sz="2000" b="1" dirty="0">
                <a:solidFill>
                  <a:schemeClr val="bg2"/>
                </a:solidFill>
                <a:cs typeface="Arial" pitchFamily="34" charset="0"/>
              </a:rPr>
              <a:t>Criteria fulfilled for the last 3 months with symptom onset </a:t>
            </a:r>
            <a:br>
              <a:rPr lang="en-US" sz="2000" b="1" dirty="0">
                <a:solidFill>
                  <a:schemeClr val="bg2"/>
                </a:solidFill>
                <a:cs typeface="Arial" pitchFamily="34" charset="0"/>
              </a:rPr>
            </a:br>
            <a:r>
              <a:rPr lang="en-US" sz="2000" b="1" dirty="0">
                <a:solidFill>
                  <a:schemeClr val="bg2"/>
                </a:solidFill>
                <a:cs typeface="Arial" pitchFamily="34" charset="0"/>
              </a:rPr>
              <a:t>at least 6 months prior to diagnosis</a:t>
            </a: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4810290" y="2855807"/>
            <a:ext cx="2571421" cy="2018472"/>
          </a:xfrm>
          <a:prstGeom prst="hexagon">
            <a:avLst/>
          </a:prstGeom>
          <a:noFill/>
          <a:ln w="69850">
            <a:solidFill>
              <a:schemeClr val="accent2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anchor="ctr">
            <a:noAutofit/>
          </a:bodyPr>
          <a:lstStyle/>
          <a:p>
            <a:pPr algn="ctr" eaLnBrk="0" hangingPunct="0"/>
            <a:r>
              <a:rPr lang="en-US" sz="1867" b="1" dirty="0">
                <a:solidFill>
                  <a:schemeClr val="tx1"/>
                </a:solidFill>
              </a:rPr>
              <a:t>Associated with a change in frequency </a:t>
            </a:r>
            <a:br>
              <a:rPr lang="en-US" sz="1867" b="1" dirty="0">
                <a:solidFill>
                  <a:schemeClr val="tx1"/>
                </a:solidFill>
              </a:rPr>
            </a:br>
            <a:r>
              <a:rPr lang="en-US" sz="1867" b="1" dirty="0">
                <a:solidFill>
                  <a:schemeClr val="tx1"/>
                </a:solidFill>
              </a:rPr>
              <a:t>of stool</a:t>
            </a:r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>
            <a:off x="8299861" y="2855807"/>
            <a:ext cx="2571421" cy="2018472"/>
          </a:xfrm>
          <a:prstGeom prst="hexagon">
            <a:avLst/>
          </a:prstGeom>
          <a:noFill/>
          <a:ln w="69850">
            <a:solidFill>
              <a:schemeClr val="accent2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anchor="ctr">
            <a:noAutofit/>
          </a:bodyPr>
          <a:lstStyle/>
          <a:p>
            <a:pPr algn="ctr" eaLnBrk="0" hangingPunct="0"/>
            <a:r>
              <a:rPr lang="en-US" sz="1867" b="1" dirty="0">
                <a:solidFill>
                  <a:schemeClr val="tx1"/>
                </a:solidFill>
              </a:rPr>
              <a:t>Associated </a:t>
            </a:r>
            <a:br>
              <a:rPr lang="en-US" sz="1867" b="1" dirty="0">
                <a:solidFill>
                  <a:schemeClr val="tx1"/>
                </a:solidFill>
              </a:rPr>
            </a:br>
            <a:r>
              <a:rPr lang="en-US" sz="1867" b="1" dirty="0">
                <a:solidFill>
                  <a:schemeClr val="tx1"/>
                </a:solidFill>
              </a:rPr>
              <a:t>with a change </a:t>
            </a:r>
            <a:br>
              <a:rPr lang="en-US" sz="1867" b="1" dirty="0">
                <a:solidFill>
                  <a:schemeClr val="tx1"/>
                </a:solidFill>
              </a:rPr>
            </a:br>
            <a:r>
              <a:rPr lang="en-US" sz="1867" b="1" dirty="0">
                <a:solidFill>
                  <a:schemeClr val="tx1"/>
                </a:solidFill>
              </a:rPr>
              <a:t>in form (appearance) </a:t>
            </a:r>
            <a:br>
              <a:rPr lang="en-US" sz="1867" b="1" dirty="0">
                <a:solidFill>
                  <a:schemeClr val="tx1"/>
                </a:solidFill>
              </a:rPr>
            </a:br>
            <a:r>
              <a:rPr lang="en-US" sz="1867" b="1" dirty="0">
                <a:solidFill>
                  <a:schemeClr val="tx1"/>
                </a:solidFill>
              </a:rPr>
              <a:t>of stool</a:t>
            </a: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1320718" y="2855807"/>
            <a:ext cx="2571421" cy="2018472"/>
          </a:xfrm>
          <a:prstGeom prst="hexagon">
            <a:avLst/>
          </a:prstGeom>
          <a:noFill/>
          <a:ln w="69850">
            <a:solidFill>
              <a:schemeClr val="accent2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anchor="ctr" anchorCtr="1">
            <a:noAutofit/>
          </a:bodyPr>
          <a:lstStyle/>
          <a:p>
            <a:pPr algn="ctr" eaLnBrk="0" hangingPunct="0"/>
            <a:r>
              <a:rPr lang="en-US" sz="1867" b="1" dirty="0">
                <a:solidFill>
                  <a:schemeClr val="tx1"/>
                </a:solidFill>
              </a:rPr>
              <a:t>Related to defecation</a:t>
            </a:r>
          </a:p>
        </p:txBody>
      </p:sp>
      <p:sp>
        <p:nvSpPr>
          <p:cNvPr id="21" name="AutoShape 15"/>
          <p:cNvSpPr>
            <a:spLocks noChangeArrowheads="1"/>
          </p:cNvSpPr>
          <p:nvPr/>
        </p:nvSpPr>
        <p:spPr bwMode="auto">
          <a:xfrm>
            <a:off x="1849111" y="1103086"/>
            <a:ext cx="8514089" cy="1015663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 w="9525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000" b="1" dirty="0">
                <a:cs typeface="Arial" pitchFamily="34" charset="0"/>
              </a:rPr>
              <a:t>Recurrent abdominal pain</a:t>
            </a:r>
          </a:p>
          <a:p>
            <a:pPr algn="ctr" eaLnBrk="0" hangingPunct="0">
              <a:defRPr/>
            </a:pPr>
            <a:r>
              <a:rPr lang="en-US" sz="2000" b="1" dirty="0">
                <a:cs typeface="Arial" pitchFamily="34" charset="0"/>
              </a:rPr>
              <a:t>at least 1 day/week (on average) in the last 3 months</a:t>
            </a:r>
          </a:p>
          <a:p>
            <a:pPr algn="ctr" eaLnBrk="0" hangingPunct="0">
              <a:defRPr/>
            </a:pPr>
            <a:r>
              <a:rPr lang="en-US" sz="2000" b="1" dirty="0">
                <a:cs typeface="Arial" pitchFamily="34" charset="0"/>
              </a:rPr>
              <a:t>associated with ≥ 2 of the following: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C6FC28-1097-427F-951B-3FF47003A15A}"/>
              </a:ext>
            </a:extLst>
          </p:cNvPr>
          <p:cNvSpPr/>
          <p:nvPr/>
        </p:nvSpPr>
        <p:spPr>
          <a:xfrm>
            <a:off x="2606429" y="2463800"/>
            <a:ext cx="7058271" cy="330200"/>
          </a:xfrm>
          <a:custGeom>
            <a:avLst/>
            <a:gdLst>
              <a:gd name="connsiteX0" fmla="*/ 0 w 10587407"/>
              <a:gd name="connsiteY0" fmla="*/ 0 h 1143000"/>
              <a:gd name="connsiteX1" fmla="*/ 10587407 w 10587407"/>
              <a:gd name="connsiteY1" fmla="*/ 0 h 1143000"/>
              <a:gd name="connsiteX2" fmla="*/ 10587407 w 10587407"/>
              <a:gd name="connsiteY2" fmla="*/ 1143000 h 1143000"/>
              <a:gd name="connsiteX3" fmla="*/ 0 w 10587407"/>
              <a:gd name="connsiteY3" fmla="*/ 1143000 h 1143000"/>
              <a:gd name="connsiteX4" fmla="*/ 0 w 10587407"/>
              <a:gd name="connsiteY4" fmla="*/ 0 h 1143000"/>
              <a:gd name="connsiteX0" fmla="*/ 0 w 10587407"/>
              <a:gd name="connsiteY0" fmla="*/ 0 h 1143000"/>
              <a:gd name="connsiteX1" fmla="*/ 10587407 w 10587407"/>
              <a:gd name="connsiteY1" fmla="*/ 0 h 1143000"/>
              <a:gd name="connsiteX2" fmla="*/ 10587407 w 10587407"/>
              <a:gd name="connsiteY2" fmla="*/ 1143000 h 1143000"/>
              <a:gd name="connsiteX3" fmla="*/ 5824907 w 10587407"/>
              <a:gd name="connsiteY3" fmla="*/ 1123950 h 1143000"/>
              <a:gd name="connsiteX4" fmla="*/ 0 w 10587407"/>
              <a:gd name="connsiteY4" fmla="*/ 1143000 h 1143000"/>
              <a:gd name="connsiteX5" fmla="*/ 0 w 10587407"/>
              <a:gd name="connsiteY5" fmla="*/ 0 h 1143000"/>
              <a:gd name="connsiteX0" fmla="*/ 5824907 w 10587407"/>
              <a:gd name="connsiteY0" fmla="*/ 1123950 h 1215390"/>
              <a:gd name="connsiteX1" fmla="*/ 0 w 10587407"/>
              <a:gd name="connsiteY1" fmla="*/ 1143000 h 1215390"/>
              <a:gd name="connsiteX2" fmla="*/ 0 w 10587407"/>
              <a:gd name="connsiteY2" fmla="*/ 0 h 1215390"/>
              <a:gd name="connsiteX3" fmla="*/ 10587407 w 10587407"/>
              <a:gd name="connsiteY3" fmla="*/ 0 h 1215390"/>
              <a:gd name="connsiteX4" fmla="*/ 10587407 w 10587407"/>
              <a:gd name="connsiteY4" fmla="*/ 1143000 h 1215390"/>
              <a:gd name="connsiteX5" fmla="*/ 5916347 w 10587407"/>
              <a:gd name="connsiteY5" fmla="*/ 1215390 h 1215390"/>
              <a:gd name="connsiteX0" fmla="*/ 5824907 w 10587407"/>
              <a:gd name="connsiteY0" fmla="*/ 1123950 h 1143000"/>
              <a:gd name="connsiteX1" fmla="*/ 0 w 10587407"/>
              <a:gd name="connsiteY1" fmla="*/ 1143000 h 1143000"/>
              <a:gd name="connsiteX2" fmla="*/ 0 w 10587407"/>
              <a:gd name="connsiteY2" fmla="*/ 0 h 1143000"/>
              <a:gd name="connsiteX3" fmla="*/ 10587407 w 10587407"/>
              <a:gd name="connsiteY3" fmla="*/ 0 h 1143000"/>
              <a:gd name="connsiteX4" fmla="*/ 10587407 w 10587407"/>
              <a:gd name="connsiteY4" fmla="*/ 1143000 h 1143000"/>
              <a:gd name="connsiteX0" fmla="*/ 0 w 10587407"/>
              <a:gd name="connsiteY0" fmla="*/ 1143000 h 1143000"/>
              <a:gd name="connsiteX1" fmla="*/ 0 w 10587407"/>
              <a:gd name="connsiteY1" fmla="*/ 0 h 1143000"/>
              <a:gd name="connsiteX2" fmla="*/ 10587407 w 10587407"/>
              <a:gd name="connsiteY2" fmla="*/ 0 h 1143000"/>
              <a:gd name="connsiteX3" fmla="*/ 10587407 w 10587407"/>
              <a:gd name="connsiteY3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87407" h="1143000">
                <a:moveTo>
                  <a:pt x="0" y="1143000"/>
                </a:moveTo>
                <a:lnTo>
                  <a:pt x="0" y="0"/>
                </a:lnTo>
                <a:lnTo>
                  <a:pt x="10587407" y="0"/>
                </a:lnTo>
                <a:lnTo>
                  <a:pt x="10587407" y="1143000"/>
                </a:lnTo>
              </a:path>
            </a:pathLst>
          </a:custGeom>
          <a:noFill/>
          <a:ln w="31750">
            <a:solidFill>
              <a:schemeClr val="tx2"/>
            </a:solidFill>
            <a:headEnd type="arrow" w="lg" len="med"/>
            <a:tailEnd type="arrow" w="lg" len="med"/>
          </a:ln>
        </p:spPr>
        <p:txBody>
          <a:bodyPr rtlCol="0" anchor="ctr">
            <a:noAutofit/>
          </a:bodyPr>
          <a:lstStyle/>
          <a:p>
            <a:pPr algn="l"/>
            <a:endParaRPr lang="en-CA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50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8A6951-03E2-4C0A-BB2A-599D2849D3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19400" y="6398076"/>
            <a:ext cx="10766526" cy="365125"/>
          </a:xfrm>
        </p:spPr>
        <p:txBody>
          <a:bodyPr/>
          <a:lstStyle/>
          <a:p>
            <a:r>
              <a:rPr lang="en-US" dirty="0"/>
              <a:t>El-</a:t>
            </a:r>
            <a:r>
              <a:rPr lang="en-US" dirty="0" err="1"/>
              <a:t>Serag</a:t>
            </a:r>
            <a:r>
              <a:rPr lang="en-US" dirty="0"/>
              <a:t> HB, Pilgrim P, Schoenfeld P. Systemic review: natural history of irritable bowel syndrome. Aliment </a:t>
            </a:r>
            <a:r>
              <a:rPr lang="en-US" dirty="0" err="1"/>
              <a:t>Pharmacol</a:t>
            </a:r>
            <a:r>
              <a:rPr lang="en-US" dirty="0"/>
              <a:t> </a:t>
            </a:r>
            <a:r>
              <a:rPr lang="en-US" dirty="0" err="1"/>
              <a:t>Ther</a:t>
            </a:r>
            <a:r>
              <a:rPr lang="en-US" dirty="0"/>
              <a:t>. 2004;19(8):861-870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27ECAA-F7F6-4384-A0F4-8CEDDE91B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IBS – PEARLS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08300F-F1F3-47F0-BB66-458E3BB32B6A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dirty="0"/>
              <a:t>Positive diagnosis is important ‘You have IBS’</a:t>
            </a:r>
          </a:p>
          <a:p>
            <a:r>
              <a:rPr lang="en-US" dirty="0"/>
              <a:t>It is not ‘in your head’, </a:t>
            </a:r>
          </a:p>
          <a:p>
            <a:r>
              <a:rPr lang="en-US" dirty="0"/>
              <a:t>We DO know what is causing it but in 2023, there is no one miraculous pill to fix it</a:t>
            </a:r>
          </a:p>
          <a:p>
            <a:r>
              <a:rPr lang="en-US" dirty="0"/>
              <a:t>Supportive listening, acknowledge how much it affects their quality of life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Previous negative investigations? Less than 5% of them will ever have a new organic diagnosis in the future</a:t>
            </a:r>
          </a:p>
        </p:txBody>
      </p:sp>
    </p:spTree>
    <p:extLst>
      <p:ext uri="{BB962C8B-B14F-4D97-AF65-F5344CB8AC3E}">
        <p14:creationId xmlns:p14="http://schemas.microsoft.com/office/powerpoint/2010/main" val="176358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4ED4E-3C04-AE79-35E3-DA5E3F871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b="1" dirty="0"/>
              <a:t>PATIENT APROACH –the 5 E’s</a:t>
            </a:r>
            <a:endParaRPr lang="en-CA" sz="4000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8301A1-3F7C-8352-D5C5-81A370936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6EC52A-A30A-3172-2807-CA275921D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10514"/>
            <a:ext cx="10701366" cy="29694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1CE3D7-0DB6-4621-64E5-FAD624109EF8}"/>
              </a:ext>
            </a:extLst>
          </p:cNvPr>
          <p:cNvSpPr txBox="1"/>
          <p:nvPr/>
        </p:nvSpPr>
        <p:spPr>
          <a:xfrm>
            <a:off x="6893169" y="6153053"/>
            <a:ext cx="5146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Tome J </a:t>
            </a:r>
            <a:r>
              <a:rPr lang="en-US" i="1" dirty="0"/>
              <a:t>et al. </a:t>
            </a:r>
            <a:r>
              <a:rPr lang="en-US" dirty="0"/>
              <a:t>Mayo Clinic Proceedings. 2023. 98(3)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58366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92EBC3-8ABC-0C42-7E53-9DEC999AC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Disclosure of Affiliations, Financial and In-kind Support</a:t>
            </a:r>
            <a:endParaRPr lang="en-CA" sz="4000" b="1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D6D7F-9D1B-4933-85CA-E95F4D09E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en-US" sz="2200" dirty="0"/>
              <a:t>Affiliations:</a:t>
            </a:r>
          </a:p>
          <a:p>
            <a:pPr lvl="1"/>
            <a:r>
              <a:rPr lang="en-US" sz="2200" dirty="0"/>
              <a:t>Speaker: Takeda, </a:t>
            </a:r>
            <a:r>
              <a:rPr lang="en-US" sz="2200" dirty="0" err="1"/>
              <a:t>Abbvie</a:t>
            </a:r>
            <a:r>
              <a:rPr lang="en-US" sz="2200" dirty="0"/>
              <a:t>, Janssen</a:t>
            </a:r>
          </a:p>
          <a:p>
            <a:pPr lvl="1"/>
            <a:r>
              <a:rPr lang="en-US" sz="2200" dirty="0"/>
              <a:t>Research: PI for Sudbury site of new probiotic for IBS – Nestle</a:t>
            </a:r>
          </a:p>
          <a:p>
            <a:pPr lvl="1"/>
            <a:r>
              <a:rPr lang="en-US" sz="2200" dirty="0"/>
              <a:t>Advisory Boards: Fresenius </a:t>
            </a:r>
            <a:r>
              <a:rPr lang="en-US" sz="2200" dirty="0" err="1"/>
              <a:t>Kabi</a:t>
            </a:r>
            <a:endParaRPr lang="en-US" sz="2200" dirty="0"/>
          </a:p>
          <a:p>
            <a:r>
              <a:rPr lang="en-US" sz="2200" dirty="0"/>
              <a:t>Financial Support: Sudbury MD LEG </a:t>
            </a:r>
          </a:p>
        </p:txBody>
      </p:sp>
    </p:spTree>
    <p:extLst>
      <p:ext uri="{BB962C8B-B14F-4D97-AF65-F5344CB8AC3E}">
        <p14:creationId xmlns:p14="http://schemas.microsoft.com/office/powerpoint/2010/main" val="1327373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680A2B-6A67-A158-C77B-3815A9727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1" y="209902"/>
            <a:ext cx="7335833" cy="66480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B850E3-C0CA-47D1-41CF-91FDADBC6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0615" y="6059682"/>
            <a:ext cx="2583671" cy="64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9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F1B9FD-4FC7-42EB-BB86-DD7F95CC2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IBS - Management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E1420F-6B43-4CDA-96A6-D95276968A42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Non pharmacologic therapy</a:t>
            </a:r>
          </a:p>
          <a:p>
            <a:pPr lvl="1"/>
            <a:r>
              <a:rPr lang="en-US" dirty="0"/>
              <a:t>Exercise – increases well-being, reduces pain receptor sensitivity</a:t>
            </a:r>
          </a:p>
          <a:p>
            <a:pPr lvl="1"/>
            <a:r>
              <a:rPr lang="en-US" dirty="0"/>
              <a:t>Mindfulness – coping strategies</a:t>
            </a:r>
          </a:p>
          <a:p>
            <a:pPr lvl="1"/>
            <a:r>
              <a:rPr lang="en-US" dirty="0"/>
              <a:t>Sleep</a:t>
            </a:r>
          </a:p>
          <a:p>
            <a:r>
              <a:rPr lang="en-US" dirty="0"/>
              <a:t>Complementary Therapies</a:t>
            </a:r>
          </a:p>
          <a:p>
            <a:pPr lvl="1"/>
            <a:r>
              <a:rPr lang="en-US" dirty="0"/>
              <a:t>Peppermint Oil Capsules – good for spasm, TID prn</a:t>
            </a:r>
          </a:p>
          <a:p>
            <a:pPr lvl="1"/>
            <a:r>
              <a:rPr lang="en-US" dirty="0"/>
              <a:t>Curcumin 1g BID – likely some benefit, studies small, not statistically significant</a:t>
            </a:r>
          </a:p>
          <a:p>
            <a:r>
              <a:rPr lang="en-US" dirty="0"/>
              <a:t>Soluble </a:t>
            </a:r>
            <a:r>
              <a:rPr lang="en-US" dirty="0" err="1"/>
              <a:t>Fibre</a:t>
            </a:r>
            <a:r>
              <a:rPr lang="en-US" dirty="0"/>
              <a:t> (e.g. Metamucil)</a:t>
            </a:r>
          </a:p>
          <a:p>
            <a:pPr lvl="1"/>
            <a:r>
              <a:rPr lang="en-US" dirty="0"/>
              <a:t>Better in diarrhea</a:t>
            </a:r>
          </a:p>
          <a:p>
            <a:pPr lvl="1"/>
            <a:r>
              <a:rPr lang="en-US" dirty="0"/>
              <a:t>Start low, go slow – aim is extra 10g a day to see effect (~ 3 TBSP daily!)</a:t>
            </a:r>
          </a:p>
          <a:p>
            <a:pPr lvl="1"/>
            <a:r>
              <a:rPr lang="en-US" dirty="0"/>
              <a:t>Explain the reasoning, start at 1tsp daily and slowly titrate up</a:t>
            </a:r>
          </a:p>
          <a:p>
            <a:pPr marL="457246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21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A4623A-2F91-471A-A263-1EFE19D2A8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E147A5-E124-4557-9582-A3EFCF1BF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IBS – D: Management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0E26E2-7AC0-4DC7-8FB3-6920D1979F75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sz="2000" dirty="0"/>
              <a:t>Scheduled Loperamide (</a:t>
            </a:r>
            <a:r>
              <a:rPr lang="en-US" sz="2000" dirty="0" err="1"/>
              <a:t>eg.</a:t>
            </a:r>
            <a:r>
              <a:rPr lang="en-US" sz="2000" dirty="0"/>
              <a:t> 2mg with meals)</a:t>
            </a:r>
          </a:p>
          <a:p>
            <a:r>
              <a:rPr lang="en-US" sz="2000" dirty="0"/>
              <a:t>Anti-</a:t>
            </a:r>
            <a:r>
              <a:rPr lang="en-US" sz="2000" dirty="0" err="1"/>
              <a:t>spasmodics</a:t>
            </a:r>
            <a:endParaRPr lang="en-US" sz="2000" dirty="0"/>
          </a:p>
          <a:p>
            <a:pPr lvl="1"/>
            <a:r>
              <a:rPr lang="en-US" sz="2000" dirty="0"/>
              <a:t>Hyoscine (</a:t>
            </a:r>
            <a:r>
              <a:rPr lang="en-US" sz="2000" dirty="0" err="1"/>
              <a:t>Buscopan</a:t>
            </a:r>
            <a:r>
              <a:rPr lang="en-US" sz="2000" dirty="0"/>
              <a:t>) </a:t>
            </a:r>
          </a:p>
          <a:p>
            <a:pPr lvl="1"/>
            <a:r>
              <a:rPr lang="en-US" sz="2000" dirty="0"/>
              <a:t>Trimebutine (</a:t>
            </a:r>
            <a:r>
              <a:rPr lang="en-US" sz="2000" dirty="0" err="1"/>
              <a:t>Modulon</a:t>
            </a:r>
            <a:r>
              <a:rPr lang="en-US" sz="2000" dirty="0"/>
              <a:t>) </a:t>
            </a:r>
          </a:p>
          <a:p>
            <a:pPr lvl="1"/>
            <a:r>
              <a:rPr lang="en-US" sz="2000" dirty="0"/>
              <a:t>Pinaverium (</a:t>
            </a:r>
            <a:r>
              <a:rPr lang="en-US" sz="2000" dirty="0" err="1"/>
              <a:t>Dicetel</a:t>
            </a:r>
            <a:r>
              <a:rPr lang="en-US" sz="2000" dirty="0"/>
              <a:t>) </a:t>
            </a:r>
          </a:p>
          <a:p>
            <a:pPr lvl="1"/>
            <a:r>
              <a:rPr lang="en-US" sz="2000" dirty="0"/>
              <a:t>Dicyclomine (</a:t>
            </a:r>
            <a:r>
              <a:rPr lang="en-US" sz="2000" dirty="0" err="1"/>
              <a:t>Bentylol</a:t>
            </a:r>
            <a:r>
              <a:rPr lang="en-US" sz="2000" dirty="0"/>
              <a:t>)</a:t>
            </a:r>
          </a:p>
          <a:p>
            <a:r>
              <a:rPr lang="en-US" sz="2000" dirty="0"/>
              <a:t>Motility reducers</a:t>
            </a:r>
          </a:p>
          <a:p>
            <a:pPr lvl="1"/>
            <a:r>
              <a:rPr lang="en-US" sz="2000" dirty="0"/>
              <a:t>Eluxadoline (</a:t>
            </a:r>
            <a:r>
              <a:rPr lang="en-US" sz="2000" dirty="0" err="1"/>
              <a:t>Viberzi</a:t>
            </a:r>
            <a:r>
              <a:rPr lang="en-US" sz="2000" dirty="0"/>
              <a:t>) 100mg PO BID (avoid if CCY or </a:t>
            </a:r>
            <a:r>
              <a:rPr lang="en-US" sz="2000" dirty="0" err="1"/>
              <a:t>hx</a:t>
            </a:r>
            <a:r>
              <a:rPr lang="en-US" sz="2000" dirty="0"/>
              <a:t> of pancreatitis)</a:t>
            </a:r>
          </a:p>
          <a:p>
            <a:r>
              <a:rPr lang="en-US" sz="2000" dirty="0"/>
              <a:t>Neuromodulators</a:t>
            </a:r>
          </a:p>
          <a:p>
            <a:pPr lvl="1"/>
            <a:r>
              <a:rPr lang="en-US" sz="2000" dirty="0"/>
              <a:t>Tricyclic Antidepressants (Amitriptyline, Imipramine)</a:t>
            </a:r>
          </a:p>
          <a:p>
            <a:r>
              <a:rPr lang="en-US" sz="2000" dirty="0"/>
              <a:t>Antibiotics</a:t>
            </a:r>
          </a:p>
          <a:p>
            <a:pPr lvl="1"/>
            <a:r>
              <a:rPr lang="en-US" sz="2000" dirty="0"/>
              <a:t>Rifaximin 550mg PO TID x 14 days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08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2BD6DC-5EFF-19C9-010B-14D5F8930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09" y="4103122"/>
            <a:ext cx="5426764" cy="20350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FA1648C-BE96-8F95-7811-66A56D2D2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23" y="719843"/>
            <a:ext cx="6013894" cy="21499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42D4B8-5899-2682-C48C-DAD98E753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713" y="321734"/>
            <a:ext cx="5417405" cy="606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82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47833C-02B5-4E9D-F537-892EC3D56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CHRONIC CONSTIPATION (CIC)</a:t>
            </a:r>
            <a:b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&amp;</a:t>
            </a:r>
            <a:b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CONSTIPATION-PREDOMINANT IBS (IBS-C)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artoon of a pink intestine holding a sign&#10;&#10;Description automatically generated">
            <a:extLst>
              <a:ext uri="{FF2B5EF4-FFF2-40B4-BE49-F238E27FC236}">
                <a16:creationId xmlns:a16="http://schemas.microsoft.com/office/drawing/2014/main" id="{A23F5A91-EE00-70B3-7820-75AB0F460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953296"/>
            <a:ext cx="7214616" cy="49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171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 b="1" dirty="0"/>
              <a:t> They exist on a continuum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-Right Arrow 4"/>
          <p:cNvSpPr/>
          <p:nvPr/>
        </p:nvSpPr>
        <p:spPr>
          <a:xfrm>
            <a:off x="5018242" y="2159347"/>
            <a:ext cx="5965167" cy="1004660"/>
          </a:xfrm>
          <a:prstGeom prst="leftRightArrow">
            <a:avLst/>
          </a:prstGeom>
          <a:gradFill flip="none" rotWithShape="1">
            <a:gsLst>
              <a:gs pos="0">
                <a:srgbClr val="A0293E">
                  <a:shade val="30000"/>
                  <a:satMod val="115000"/>
                </a:srgbClr>
              </a:gs>
              <a:gs pos="50000">
                <a:srgbClr val="A0293E">
                  <a:shade val="67500"/>
                  <a:satMod val="115000"/>
                </a:srgbClr>
              </a:gs>
              <a:gs pos="100000">
                <a:srgbClr val="A0293E">
                  <a:shade val="100000"/>
                  <a:satMod val="115000"/>
                </a:srgb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48018" y="3174607"/>
            <a:ext cx="1758155" cy="546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9808">
              <a:spcAft>
                <a:spcPts val="600"/>
              </a:spcAft>
            </a:pPr>
            <a:r>
              <a:rPr lang="en-US" sz="1476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Low Abdominal Pain</a:t>
            </a:r>
            <a:endParaRPr lang="en-US" b="1"/>
          </a:p>
        </p:txBody>
      </p:sp>
      <p:sp>
        <p:nvSpPr>
          <p:cNvPr id="7" name="TextBox 6"/>
          <p:cNvSpPr txBox="1"/>
          <p:nvPr/>
        </p:nvSpPr>
        <p:spPr>
          <a:xfrm>
            <a:off x="9539210" y="3232733"/>
            <a:ext cx="2009320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9808">
              <a:spcAft>
                <a:spcPts val="600"/>
              </a:spcAft>
            </a:pPr>
            <a:r>
              <a:rPr lang="en-US" sz="1476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 Abdominal Pain</a:t>
            </a:r>
            <a:endParaRPr lang="en-US" b="1"/>
          </a:p>
        </p:txBody>
      </p:sp>
      <p:sp>
        <p:nvSpPr>
          <p:cNvPr id="8" name="TextBox 7"/>
          <p:cNvSpPr txBox="1"/>
          <p:nvPr/>
        </p:nvSpPr>
        <p:spPr>
          <a:xfrm>
            <a:off x="5018242" y="2473304"/>
            <a:ext cx="1004660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9808">
              <a:spcAft>
                <a:spcPts val="600"/>
              </a:spcAft>
            </a:pPr>
            <a:r>
              <a:rPr lang="en-US" sz="1968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CIC</a:t>
            </a:r>
            <a:endParaRPr lang="en-US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53167" y="2478197"/>
            <a:ext cx="1004660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9808">
              <a:spcAft>
                <a:spcPts val="600"/>
              </a:spcAft>
            </a:pPr>
            <a:r>
              <a:rPr lang="en-US" sz="1968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IBS-C</a:t>
            </a:r>
            <a:endParaRPr lang="en-US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79499" y="3980293"/>
            <a:ext cx="4834925" cy="678145"/>
          </a:xfrm>
          <a:prstGeom prst="roundRect">
            <a:avLst/>
          </a:prstGeom>
          <a:solidFill>
            <a:srgbClr val="A0293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2" name="TextBox 11"/>
          <p:cNvSpPr txBox="1"/>
          <p:nvPr/>
        </p:nvSpPr>
        <p:spPr>
          <a:xfrm>
            <a:off x="5686266" y="4047595"/>
            <a:ext cx="4636872" cy="59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9808">
              <a:spcAft>
                <a:spcPts val="600"/>
              </a:spcAft>
            </a:pPr>
            <a:r>
              <a:rPr lang="en-US" sz="164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Pain is an important therapeutic target to manage</a:t>
            </a:r>
            <a:endParaRPr lang="en-US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5028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46E61-D8B3-69AD-A7B0-B609E5E3D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Line Approaches - CONSTIPATION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94454-5634-F684-046C-96430EC03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0031"/>
            <a:ext cx="10515600" cy="4351338"/>
          </a:xfrm>
        </p:spPr>
        <p:txBody>
          <a:bodyPr/>
          <a:lstStyle/>
          <a:p>
            <a:r>
              <a:rPr lang="en-US" dirty="0"/>
              <a:t>Bowel hygiene</a:t>
            </a:r>
          </a:p>
          <a:p>
            <a:pPr lvl="1"/>
            <a:r>
              <a:rPr lang="en-US" dirty="0"/>
              <a:t>Sit quietly after a meal or coffee</a:t>
            </a:r>
          </a:p>
          <a:p>
            <a:pPr lvl="1"/>
            <a:r>
              <a:rPr lang="en-US" dirty="0"/>
              <a:t>When you get the urge, go immediately</a:t>
            </a:r>
          </a:p>
          <a:p>
            <a:r>
              <a:rPr lang="en-US" dirty="0"/>
              <a:t>Daily exercise</a:t>
            </a:r>
          </a:p>
          <a:p>
            <a:r>
              <a:rPr lang="en-US" dirty="0"/>
              <a:t>Regular hydration </a:t>
            </a:r>
          </a:p>
          <a:p>
            <a:r>
              <a:rPr lang="en-US" dirty="0"/>
              <a:t>Dietary laxatives</a:t>
            </a:r>
          </a:p>
          <a:p>
            <a:pPr lvl="1"/>
            <a:r>
              <a:rPr lang="en-US" dirty="0"/>
              <a:t>Prunes, Grapes, Coconut, Pineapple</a:t>
            </a:r>
          </a:p>
          <a:p>
            <a:r>
              <a:rPr lang="en-US" dirty="0"/>
              <a:t>Osmotic Laxatives</a:t>
            </a:r>
          </a:p>
          <a:p>
            <a:pPr lvl="1"/>
            <a:r>
              <a:rPr lang="en-US" dirty="0"/>
              <a:t>PEG3350, Lactulose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14895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A95BE-22AA-2F06-C388-860A3D39F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PHARMACOLOGIC APPROACHES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C3647-3D40-E324-467A-8D7AF5B9D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Guanylate Cyclase C Activator – Increases cGMP levels</a:t>
            </a:r>
          </a:p>
          <a:p>
            <a:pPr lvl="1"/>
            <a:r>
              <a:rPr lang="en-US" dirty="0"/>
              <a:t>Linaclotide (Constella) 72ug, 145ug, 290ug daily on empty stomach</a:t>
            </a:r>
          </a:p>
          <a:p>
            <a:pPr lvl="1"/>
            <a:r>
              <a:rPr lang="en-US" dirty="0" err="1"/>
              <a:t>Plecanatide</a:t>
            </a:r>
            <a:r>
              <a:rPr lang="en-US" dirty="0"/>
              <a:t> (</a:t>
            </a:r>
            <a:r>
              <a:rPr lang="en-US" dirty="0" err="1"/>
              <a:t>Trulance</a:t>
            </a:r>
            <a:r>
              <a:rPr lang="en-US" dirty="0"/>
              <a:t>) 3mg once daily with or without food</a:t>
            </a:r>
          </a:p>
          <a:p>
            <a:pPr lvl="1"/>
            <a:endParaRPr lang="en-US" dirty="0"/>
          </a:p>
          <a:p>
            <a:r>
              <a:rPr lang="en-US" dirty="0"/>
              <a:t>NH3 inhibitor</a:t>
            </a:r>
          </a:p>
          <a:p>
            <a:pPr lvl="1"/>
            <a:r>
              <a:rPr lang="en-US" dirty="0" err="1"/>
              <a:t>Tenapanor</a:t>
            </a:r>
            <a:r>
              <a:rPr lang="en-US" dirty="0"/>
              <a:t> (</a:t>
            </a:r>
            <a:r>
              <a:rPr lang="en-US" dirty="0" err="1"/>
              <a:t>IBSrela</a:t>
            </a:r>
            <a:r>
              <a:rPr lang="en-US" dirty="0"/>
              <a:t>) 50mg BID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519107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4ED4E-3C04-AE79-35E3-DA5E3F871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en-US" sz="3200" b="1" dirty="0"/>
              <a:t>What about diet?</a:t>
            </a:r>
            <a:endParaRPr lang="en-CA" sz="3200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F12E7-2197-19F5-40CC-A01D1F391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2551176"/>
            <a:ext cx="5444382" cy="3591207"/>
          </a:xfrm>
        </p:spPr>
        <p:txBody>
          <a:bodyPr>
            <a:normAutofit/>
          </a:bodyPr>
          <a:lstStyle/>
          <a:p>
            <a:r>
              <a:rPr lang="en-US" sz="2000" dirty="0"/>
              <a:t>Many unknowns</a:t>
            </a:r>
          </a:p>
          <a:p>
            <a:r>
              <a:rPr lang="en-US" sz="2000" dirty="0"/>
              <a:t>Did you know that some proteins in wheat (ex. Amylase trypsin inhibitors) can induce a form of MS in mice by upregulating the immune system?</a:t>
            </a:r>
          </a:p>
          <a:p>
            <a:r>
              <a:rPr lang="en-US" sz="2000" dirty="0"/>
              <a:t>Low FODMAPS diet is still the gold standard</a:t>
            </a:r>
          </a:p>
          <a:p>
            <a:r>
              <a:rPr lang="en-US" sz="2000" dirty="0"/>
              <a:t>Access to a dietician/support is key if available:</a:t>
            </a:r>
          </a:p>
          <a:p>
            <a:pPr lvl="1"/>
            <a:r>
              <a:rPr lang="en-US" sz="1600" dirty="0">
                <a:hlinkClick r:id="rId2"/>
              </a:rPr>
              <a:t>https://ibsnutrition.com</a:t>
            </a:r>
            <a:endParaRPr lang="en-US" sz="1600" dirty="0"/>
          </a:p>
          <a:p>
            <a:pPr lvl="1"/>
            <a:r>
              <a:rPr lang="en-US" sz="1600" dirty="0">
                <a:hlinkClick r:id="rId3"/>
              </a:rPr>
              <a:t>www.katescarlata.com</a:t>
            </a:r>
            <a:endParaRPr lang="en-US" sz="1600" dirty="0"/>
          </a:p>
          <a:p>
            <a:pPr lvl="1"/>
            <a:r>
              <a:rPr lang="en-US" sz="1600" dirty="0"/>
              <a:t>thetummyclinic.ca</a:t>
            </a:r>
          </a:p>
          <a:p>
            <a:pPr lvl="1"/>
            <a:endParaRPr lang="en-US" sz="16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8D973F-478B-E6A9-9C9A-3E348744DA60}"/>
              </a:ext>
            </a:extLst>
          </p:cNvPr>
          <p:cNvSpPr txBox="1"/>
          <p:nvPr/>
        </p:nvSpPr>
        <p:spPr>
          <a:xfrm>
            <a:off x="8409709" y="6153053"/>
            <a:ext cx="3629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Zevallos</a:t>
            </a:r>
            <a:r>
              <a:rPr lang="en-US" dirty="0"/>
              <a:t> VF. et al. Gut. 2023</a:t>
            </a:r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68C057-F607-9F63-E235-0665BEA21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1176" y="0"/>
            <a:ext cx="5444382" cy="695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141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4ED4E-3C04-AE79-35E3-DA5E3F871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b="1" dirty="0"/>
              <a:t>RECAP</a:t>
            </a:r>
            <a:endParaRPr lang="en-CA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F12E7-2197-19F5-40CC-A01D1F391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en-US" sz="2200" dirty="0"/>
              <a:t>What are Disorders of Gut-Brain Interaction (DGBI)?</a:t>
            </a:r>
          </a:p>
          <a:p>
            <a:r>
              <a:rPr lang="en-US" sz="2200" dirty="0"/>
              <a:t>Acknowledge the huge unknowns in the world of DGBI</a:t>
            </a:r>
          </a:p>
          <a:p>
            <a:r>
              <a:rPr lang="en-US" sz="2200" dirty="0"/>
              <a:t>Update in Functional Dyspepsia</a:t>
            </a:r>
          </a:p>
          <a:p>
            <a:r>
              <a:rPr lang="en-US" sz="2200" dirty="0"/>
              <a:t>Update in Irritable Bowel Syndrome</a:t>
            </a:r>
          </a:p>
          <a:p>
            <a:r>
              <a:rPr lang="en-US" sz="2200" dirty="0"/>
              <a:t>Update in Chronic Constipation</a:t>
            </a:r>
          </a:p>
          <a:p>
            <a:r>
              <a:rPr lang="en-US" sz="2200" dirty="0"/>
              <a:t>What about Diet?</a:t>
            </a:r>
          </a:p>
        </p:txBody>
      </p:sp>
    </p:spTree>
    <p:extLst>
      <p:ext uri="{BB962C8B-B14F-4D97-AF65-F5344CB8AC3E}">
        <p14:creationId xmlns:p14="http://schemas.microsoft.com/office/powerpoint/2010/main" val="4201514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64ED4E-3C04-AE79-35E3-DA5E3F871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b="1"/>
              <a:t>OBJECTIVES</a:t>
            </a:r>
            <a:endParaRPr lang="en-CA" sz="4000" b="1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F12E7-2197-19F5-40CC-A01D1F391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en-US" sz="2200" dirty="0"/>
              <a:t>What are Disorders of Gut-Brain Interaction (DGBI)?</a:t>
            </a:r>
          </a:p>
          <a:p>
            <a:r>
              <a:rPr lang="en-US" sz="2200" dirty="0"/>
              <a:t>Acknowledge the huge unknowns in the world of DGBI</a:t>
            </a:r>
          </a:p>
          <a:p>
            <a:r>
              <a:rPr lang="en-US" sz="2200" dirty="0"/>
              <a:t>Update in Functional Dyspepsia</a:t>
            </a:r>
          </a:p>
          <a:p>
            <a:r>
              <a:rPr lang="en-US" sz="2200" dirty="0"/>
              <a:t>Update in Irritable Bowel Syndrome</a:t>
            </a:r>
          </a:p>
          <a:p>
            <a:r>
              <a:rPr lang="en-US" sz="2200" dirty="0"/>
              <a:t>Update in Chronic Constipation</a:t>
            </a:r>
          </a:p>
          <a:p>
            <a:r>
              <a:rPr lang="en-US" sz="2200" dirty="0"/>
              <a:t>How to approach these disorders with the patient</a:t>
            </a:r>
          </a:p>
          <a:p>
            <a:r>
              <a:rPr lang="en-US" sz="2200" dirty="0"/>
              <a:t>What about Diet?</a:t>
            </a:r>
          </a:p>
        </p:txBody>
      </p:sp>
    </p:spTree>
    <p:extLst>
      <p:ext uri="{BB962C8B-B14F-4D97-AF65-F5344CB8AC3E}">
        <p14:creationId xmlns:p14="http://schemas.microsoft.com/office/powerpoint/2010/main" val="41693961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73DBA-EF0A-4557-5CC5-027E78BFF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97743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3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64ED4E-3C04-AE79-35E3-DA5E3F871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 b="1"/>
              <a:t>What are Disorders of Gut-Brain Interaction?</a:t>
            </a:r>
            <a:endParaRPr lang="en-CA" sz="4200" b="1"/>
          </a:p>
        </p:txBody>
      </p:sp>
      <p:sp>
        <p:nvSpPr>
          <p:cNvPr id="4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F12E7-2197-19F5-40CC-A01D1F391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1700"/>
              <a:t>Formerly called ‘Functional Disorders’</a:t>
            </a:r>
          </a:p>
          <a:p>
            <a:r>
              <a:rPr lang="en-US" sz="1700"/>
              <a:t>‘Symptom Clusters’ with limited findings on diagnostic tests</a:t>
            </a:r>
          </a:p>
          <a:p>
            <a:r>
              <a:rPr lang="en-US" sz="1700"/>
              <a:t>Caused by:</a:t>
            </a:r>
          </a:p>
          <a:p>
            <a:pPr lvl="1"/>
            <a:r>
              <a:rPr lang="en-CA" sz="1700" b="0" i="0">
                <a:effectLst/>
              </a:rPr>
              <a:t>altered motility</a:t>
            </a:r>
          </a:p>
          <a:p>
            <a:pPr lvl="1"/>
            <a:r>
              <a:rPr lang="en-CA" sz="1700" b="0" i="0">
                <a:effectLst/>
              </a:rPr>
              <a:t>visceral hypersensitivity</a:t>
            </a:r>
          </a:p>
          <a:p>
            <a:pPr lvl="1"/>
            <a:r>
              <a:rPr lang="en-CA" sz="1700" b="0" i="0">
                <a:effectLst/>
              </a:rPr>
              <a:t>changes in the epithelial barrier of the gut</a:t>
            </a:r>
          </a:p>
          <a:p>
            <a:pPr lvl="1"/>
            <a:r>
              <a:rPr lang="en-CA" sz="1700" b="0" i="0">
                <a:effectLst/>
              </a:rPr>
              <a:t>mucosal immune dysfunction</a:t>
            </a:r>
          </a:p>
          <a:p>
            <a:pPr lvl="1"/>
            <a:r>
              <a:rPr lang="en-CA" sz="1700" b="0" i="0">
                <a:effectLst/>
              </a:rPr>
              <a:t>microbiome disturbance</a:t>
            </a:r>
          </a:p>
          <a:p>
            <a:pPr lvl="1"/>
            <a:r>
              <a:rPr lang="en-CA" sz="1700" b="0" i="0">
                <a:effectLst/>
              </a:rPr>
              <a:t>Gut- CNS neural processing</a:t>
            </a:r>
            <a:endParaRPr lang="en-US" sz="17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E6AFFB-4C0C-51F3-9860-B942EB901F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7750"/>
          <a:stretch/>
        </p:blipFill>
        <p:spPr>
          <a:xfrm>
            <a:off x="5096923" y="80899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78925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47833C-02B5-4E9D-F537-892EC3D56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FUNCTIONAL DYSPEPSIA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267C75-8096-FF9C-0F85-B207D5853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939156"/>
            <a:ext cx="7214616" cy="495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42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4ED4E-3C04-AE79-35E3-DA5E3F871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132" y="346364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b="1" dirty="0"/>
              <a:t>DYSPEPSIA</a:t>
            </a:r>
            <a:endParaRPr lang="en-CA" sz="4000" b="1" dirty="0"/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9373283C-0523-DA26-9C27-22FA456F01F0}"/>
              </a:ext>
            </a:extLst>
          </p:cNvPr>
          <p:cNvSpPr/>
          <p:nvPr/>
        </p:nvSpPr>
        <p:spPr>
          <a:xfrm>
            <a:off x="7863563" y="1363143"/>
            <a:ext cx="3214254" cy="1817558"/>
          </a:xfrm>
          <a:prstGeom prst="wedge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‘My food won’t digest’ </a:t>
            </a:r>
          </a:p>
          <a:p>
            <a:pPr algn="ctr"/>
            <a:r>
              <a:rPr lang="en-US" sz="2400" dirty="0">
                <a:solidFill>
                  <a:schemeClr val="tx2"/>
                </a:solidFill>
              </a:rPr>
              <a:t>‘I always feel a fist or ball in my stomach after eating’</a:t>
            </a:r>
            <a:endParaRPr lang="en-CA" sz="2400" dirty="0">
              <a:solidFill>
                <a:schemeClr val="tx2"/>
              </a:solidFill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AC7A37D5-8CEE-2184-0730-E7EE072C4889}"/>
              </a:ext>
            </a:extLst>
          </p:cNvPr>
          <p:cNvSpPr/>
          <p:nvPr/>
        </p:nvSpPr>
        <p:spPr>
          <a:xfrm>
            <a:off x="8540496" y="3243493"/>
            <a:ext cx="2743200" cy="2251364"/>
          </a:xfrm>
          <a:prstGeom prst="cloudCallout">
            <a:avLst>
              <a:gd name="adj1" fmla="val 37248"/>
              <a:gd name="adj2" fmla="val 5327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‘It burns after I eat’</a:t>
            </a:r>
          </a:p>
          <a:p>
            <a:pPr algn="ctr"/>
            <a:endParaRPr lang="en-CA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FEB115-BE21-B390-1121-B25DD1CF8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84963" cy="4351338"/>
          </a:xfrm>
        </p:spPr>
        <p:txBody>
          <a:bodyPr/>
          <a:lstStyle/>
          <a:p>
            <a:r>
              <a:rPr lang="en-US" dirty="0"/>
              <a:t>Pain referred to the gastroduodenal area</a:t>
            </a:r>
          </a:p>
          <a:p>
            <a:r>
              <a:rPr lang="en-US" dirty="0"/>
              <a:t>80% will not have a structural cause ‘Functional Dyspepsia’</a:t>
            </a:r>
          </a:p>
          <a:p>
            <a:r>
              <a:rPr lang="en-US" dirty="0"/>
              <a:t>Not:</a:t>
            </a:r>
          </a:p>
          <a:p>
            <a:pPr lvl="1"/>
            <a:r>
              <a:rPr lang="en-US" dirty="0"/>
              <a:t>Dysphagia</a:t>
            </a:r>
          </a:p>
          <a:p>
            <a:pPr lvl="1"/>
            <a:r>
              <a:rPr lang="en-US" dirty="0"/>
              <a:t>Heartburn</a:t>
            </a:r>
          </a:p>
          <a:p>
            <a:pPr lvl="1"/>
            <a:r>
              <a:rPr lang="en-US" dirty="0"/>
              <a:t>Pain radiating to the back</a:t>
            </a:r>
          </a:p>
          <a:p>
            <a:pPr lvl="1"/>
            <a:r>
              <a:rPr lang="en-US" dirty="0"/>
              <a:t>…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33353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4ED4E-3C04-AE79-35E3-DA5E3F871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132" y="346364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b="1" dirty="0"/>
              <a:t>FUNCTIONAL DYSPEPSIA (FD)</a:t>
            </a:r>
            <a:endParaRPr lang="en-CA" sz="4000" b="1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77FDCC98-9E23-A643-775E-5ED6C2E3323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5132" y="1705640"/>
          <a:ext cx="7262552" cy="4805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9373283C-0523-DA26-9C27-22FA456F01F0}"/>
              </a:ext>
            </a:extLst>
          </p:cNvPr>
          <p:cNvSpPr/>
          <p:nvPr/>
        </p:nvSpPr>
        <p:spPr>
          <a:xfrm>
            <a:off x="7863563" y="1363143"/>
            <a:ext cx="3214254" cy="1817558"/>
          </a:xfrm>
          <a:prstGeom prst="wedge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‘My food won’t digest’ </a:t>
            </a:r>
          </a:p>
          <a:p>
            <a:pPr algn="ctr"/>
            <a:r>
              <a:rPr lang="en-US" sz="2400" dirty="0">
                <a:solidFill>
                  <a:schemeClr val="tx2"/>
                </a:solidFill>
              </a:rPr>
              <a:t>‘I always feel a fist or ball in my stomach after eating’</a:t>
            </a:r>
            <a:endParaRPr lang="en-CA" sz="2400" dirty="0">
              <a:solidFill>
                <a:schemeClr val="tx2"/>
              </a:solidFill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AC7A37D5-8CEE-2184-0730-E7EE072C4889}"/>
              </a:ext>
            </a:extLst>
          </p:cNvPr>
          <p:cNvSpPr/>
          <p:nvPr/>
        </p:nvSpPr>
        <p:spPr>
          <a:xfrm>
            <a:off x="8540496" y="3243493"/>
            <a:ext cx="2743200" cy="2251364"/>
          </a:xfrm>
          <a:prstGeom prst="cloudCallout">
            <a:avLst>
              <a:gd name="adj1" fmla="val 37248"/>
              <a:gd name="adj2" fmla="val 5327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‘It burns after I eat’</a:t>
            </a:r>
          </a:p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14262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739F5A-8378-CC0A-EE4C-C1044634A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29" y="-208732"/>
            <a:ext cx="11999742" cy="70667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F9985A-C6AD-1472-23B1-BADA3075FD54}"/>
              </a:ext>
            </a:extLst>
          </p:cNvPr>
          <p:cNvSpPr txBox="1"/>
          <p:nvPr/>
        </p:nvSpPr>
        <p:spPr>
          <a:xfrm>
            <a:off x="9392103" y="6293730"/>
            <a:ext cx="270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Ford et al. Lancet. 2020.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77988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85658F-054D-DFD6-C82E-121D3A436B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5893" y="78942"/>
            <a:ext cx="10168128" cy="2403001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B6376F3-7732-1BA4-0A2A-515687EB9A13}"/>
              </a:ext>
            </a:extLst>
          </p:cNvPr>
          <p:cNvSpPr txBox="1">
            <a:spLocks/>
          </p:cNvSpPr>
          <p:nvPr/>
        </p:nvSpPr>
        <p:spPr>
          <a:xfrm>
            <a:off x="1115568" y="2481943"/>
            <a:ext cx="10168128" cy="3695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u="sng" dirty="0"/>
              <a:t>New</a:t>
            </a:r>
            <a:r>
              <a:rPr lang="en-US" sz="2200" dirty="0"/>
              <a:t> onset over age 60 – Endoscopy to rule out Upper GI neoplasia</a:t>
            </a:r>
          </a:p>
          <a:p>
            <a:r>
              <a:rPr lang="en-US" sz="2200" dirty="0"/>
              <a:t>Under age 60 – non-invasive test for </a:t>
            </a:r>
            <a:r>
              <a:rPr lang="en-US" sz="2200" dirty="0" err="1"/>
              <a:t>H.pylori</a:t>
            </a:r>
            <a:r>
              <a:rPr lang="en-US" sz="2200" dirty="0"/>
              <a:t>, treat if positive (Strong evidence)</a:t>
            </a:r>
          </a:p>
          <a:p>
            <a:r>
              <a:rPr lang="en-US" sz="2200" dirty="0"/>
              <a:t>Empiric therapy with PPI</a:t>
            </a:r>
          </a:p>
          <a:p>
            <a:r>
              <a:rPr lang="en-US" sz="2200" dirty="0"/>
              <a:t>Patients with PPI failure can trial:</a:t>
            </a:r>
          </a:p>
          <a:p>
            <a:pPr lvl="1"/>
            <a:r>
              <a:rPr lang="en-US" sz="1800" dirty="0"/>
              <a:t>A prokinetic</a:t>
            </a:r>
          </a:p>
          <a:p>
            <a:pPr lvl="1"/>
            <a:r>
              <a:rPr lang="en-US" sz="1800" dirty="0"/>
              <a:t>Tricyclic antidepressant</a:t>
            </a:r>
          </a:p>
          <a:p>
            <a:r>
              <a:rPr lang="en-US" sz="2200" dirty="0"/>
              <a:t>Patient’s who fail pharmacologic therapy should be offered psychologic therapy</a:t>
            </a:r>
          </a:p>
          <a:p>
            <a:r>
              <a:rPr lang="en-US" sz="2200" dirty="0"/>
              <a:t>Motility studies only suggested for patients with symptoms suggestive of gastroparesis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42832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743</TotalTime>
  <Words>1375</Words>
  <Application>Microsoft Office PowerPoint</Application>
  <PresentationFormat>Widescreen</PresentationFormat>
  <Paragraphs>192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Helvetica Neue Medium</vt:lpstr>
      <vt:lpstr>Wingdings</vt:lpstr>
      <vt:lpstr>Office Theme</vt:lpstr>
      <vt:lpstr>UPDATE : Disorders of Gut-Brain Interaction (DGBI)</vt:lpstr>
      <vt:lpstr>Disclosure of Affiliations, Financial and In-kind Support</vt:lpstr>
      <vt:lpstr>OBJECTIVES</vt:lpstr>
      <vt:lpstr>What are Disorders of Gut-Brain Interaction?</vt:lpstr>
      <vt:lpstr>FUNCTIONAL DYSPEPSIA</vt:lpstr>
      <vt:lpstr>DYSPEPSIA</vt:lpstr>
      <vt:lpstr>FUNCTIONAL DYSPEPSIA (FD)</vt:lpstr>
      <vt:lpstr>PowerPoint Presentation</vt:lpstr>
      <vt:lpstr>PowerPoint Presentation</vt:lpstr>
      <vt:lpstr>H.Pylori</vt:lpstr>
      <vt:lpstr>Why PPIs in FD?</vt:lpstr>
      <vt:lpstr>What about Prokinetics? </vt:lpstr>
      <vt:lpstr>Other Treatment Options</vt:lpstr>
      <vt:lpstr>Complementary &amp; Alternative Options</vt:lpstr>
      <vt:lpstr>What about Diet?</vt:lpstr>
      <vt:lpstr>IRRITABLE BOWEL SYNDROME (IBS) </vt:lpstr>
      <vt:lpstr>Rome IV Criteria for IBS</vt:lpstr>
      <vt:lpstr>IBS – PEARLS</vt:lpstr>
      <vt:lpstr>PATIENT APROACH –the 5 E’s</vt:lpstr>
      <vt:lpstr>PowerPoint Presentation</vt:lpstr>
      <vt:lpstr>IBS - Management</vt:lpstr>
      <vt:lpstr>IBS – D: Management</vt:lpstr>
      <vt:lpstr>PowerPoint Presentation</vt:lpstr>
      <vt:lpstr>CHRONIC CONSTIPATION (CIC) &amp; CONSTIPATION-PREDOMINANT IBS (IBS-C)</vt:lpstr>
      <vt:lpstr> They exist on a continuum</vt:lpstr>
      <vt:lpstr>1st Line Approaches - CONSTIPATION</vt:lpstr>
      <vt:lpstr>NEW PHARMACOLOGIC APPROACHES</vt:lpstr>
      <vt:lpstr>What about diet?</vt:lpstr>
      <vt:lpstr>RECAP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Boudreau</dc:creator>
  <cp:lastModifiedBy>Heather Boudreau</cp:lastModifiedBy>
  <cp:revision>1</cp:revision>
  <dcterms:created xsi:type="dcterms:W3CDTF">2023-09-03T14:35:58Z</dcterms:created>
  <dcterms:modified xsi:type="dcterms:W3CDTF">2023-09-04T20:31:04Z</dcterms:modified>
</cp:coreProperties>
</file>