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48"/>
  </p:notesMasterIdLst>
  <p:sldIdLst>
    <p:sldId id="256" r:id="rId5"/>
    <p:sldId id="603" r:id="rId6"/>
    <p:sldId id="609" r:id="rId7"/>
    <p:sldId id="607" r:id="rId8"/>
    <p:sldId id="637" r:id="rId9"/>
    <p:sldId id="456" r:id="rId10"/>
    <p:sldId id="621" r:id="rId11"/>
    <p:sldId id="486" r:id="rId12"/>
    <p:sldId id="623" r:id="rId13"/>
    <p:sldId id="602" r:id="rId14"/>
    <p:sldId id="577" r:id="rId15"/>
    <p:sldId id="587" r:id="rId16"/>
    <p:sldId id="611" r:id="rId17"/>
    <p:sldId id="636" r:id="rId18"/>
    <p:sldId id="639" r:id="rId19"/>
    <p:sldId id="634" r:id="rId20"/>
    <p:sldId id="640" r:id="rId21"/>
    <p:sldId id="626" r:id="rId22"/>
    <p:sldId id="620" r:id="rId23"/>
    <p:sldId id="588" r:id="rId24"/>
    <p:sldId id="617" r:id="rId25"/>
    <p:sldId id="646" r:id="rId26"/>
    <p:sldId id="584" r:id="rId27"/>
    <p:sldId id="586" r:id="rId28"/>
    <p:sldId id="629" r:id="rId29"/>
    <p:sldId id="597" r:id="rId30"/>
    <p:sldId id="625" r:id="rId31"/>
    <p:sldId id="628" r:id="rId32"/>
    <p:sldId id="618" r:id="rId33"/>
    <p:sldId id="537" r:id="rId34"/>
    <p:sldId id="528" r:id="rId35"/>
    <p:sldId id="619" r:id="rId36"/>
    <p:sldId id="638" r:id="rId37"/>
    <p:sldId id="549" r:id="rId38"/>
    <p:sldId id="539" r:id="rId39"/>
    <p:sldId id="540" r:id="rId40"/>
    <p:sldId id="541" r:id="rId41"/>
    <p:sldId id="606" r:id="rId42"/>
    <p:sldId id="559" r:id="rId43"/>
    <p:sldId id="613" r:id="rId44"/>
    <p:sldId id="573" r:id="rId45"/>
    <p:sldId id="558" r:id="rId46"/>
    <p:sldId id="54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E64"/>
    <a:srgbClr val="3E9A99"/>
    <a:srgbClr val="663300"/>
    <a:srgbClr val="660066"/>
    <a:srgbClr val="336699"/>
    <a:srgbClr val="4B4B71"/>
    <a:srgbClr val="003366"/>
    <a:srgbClr val="F4E7DC"/>
    <a:srgbClr val="7F7F7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477EC-D491-49F6-A449-329102AC50F1}" v="1930" dt="2022-09-21T07:24:41.622"/>
    <p1510:client id="{6064C893-00C8-4FE2-8D18-3B7E98155C62}" v="1551" dt="2022-09-21T03:49:37.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Barton" userId="17ade0fa-5720-4bd7-bfee-bd508f09de03" providerId="ADAL" clId="{EB7630DE-C798-49D5-9547-62194954F38B}"/>
    <pc:docChg chg="delSld modSld">
      <pc:chgData name="Carl Barton" userId="17ade0fa-5720-4bd7-bfee-bd508f09de03" providerId="ADAL" clId="{EB7630DE-C798-49D5-9547-62194954F38B}" dt="2022-09-21T07:31:34.496" v="30" actId="255"/>
      <pc:docMkLst>
        <pc:docMk/>
      </pc:docMkLst>
      <pc:sldChg chg="del">
        <pc:chgData name="Carl Barton" userId="17ade0fa-5720-4bd7-bfee-bd508f09de03" providerId="ADAL" clId="{EB7630DE-C798-49D5-9547-62194954F38B}" dt="2022-09-21T07:29:10.127" v="23" actId="47"/>
        <pc:sldMkLst>
          <pc:docMk/>
          <pc:sldMk cId="3200560512" sldId="535"/>
        </pc:sldMkLst>
      </pc:sldChg>
      <pc:sldChg chg="del">
        <pc:chgData name="Carl Barton" userId="17ade0fa-5720-4bd7-bfee-bd508f09de03" providerId="ADAL" clId="{EB7630DE-C798-49D5-9547-62194954F38B}" dt="2022-09-21T07:29:10.127" v="23" actId="47"/>
        <pc:sldMkLst>
          <pc:docMk/>
          <pc:sldMk cId="3858800116" sldId="538"/>
        </pc:sldMkLst>
      </pc:sldChg>
      <pc:sldChg chg="modSp mod">
        <pc:chgData name="Carl Barton" userId="17ade0fa-5720-4bd7-bfee-bd508f09de03" providerId="ADAL" clId="{EB7630DE-C798-49D5-9547-62194954F38B}" dt="2022-09-21T07:28:56.918" v="22" actId="114"/>
        <pc:sldMkLst>
          <pc:docMk/>
          <pc:sldMk cId="1036876194" sldId="544"/>
        </pc:sldMkLst>
        <pc:spChg chg="mod">
          <ac:chgData name="Carl Barton" userId="17ade0fa-5720-4bd7-bfee-bd508f09de03" providerId="ADAL" clId="{EB7630DE-C798-49D5-9547-62194954F38B}" dt="2022-09-21T07:28:56.918" v="22" actId="114"/>
          <ac:spMkLst>
            <pc:docMk/>
            <pc:sldMk cId="1036876194" sldId="544"/>
            <ac:spMk id="6" creationId="{00F08C41-1499-591D-D14F-33236C263424}"/>
          </ac:spMkLst>
        </pc:spChg>
      </pc:sldChg>
      <pc:sldChg chg="modSp mod">
        <pc:chgData name="Carl Barton" userId="17ade0fa-5720-4bd7-bfee-bd508f09de03" providerId="ADAL" clId="{EB7630DE-C798-49D5-9547-62194954F38B}" dt="2022-09-21T07:28:48.380" v="20" actId="114"/>
        <pc:sldMkLst>
          <pc:docMk/>
          <pc:sldMk cId="3493670016" sldId="558"/>
        </pc:sldMkLst>
        <pc:spChg chg="mod">
          <ac:chgData name="Carl Barton" userId="17ade0fa-5720-4bd7-bfee-bd508f09de03" providerId="ADAL" clId="{EB7630DE-C798-49D5-9547-62194954F38B}" dt="2022-09-21T07:28:48.380" v="20" actId="114"/>
          <ac:spMkLst>
            <pc:docMk/>
            <pc:sldMk cId="3493670016" sldId="558"/>
            <ac:spMk id="6" creationId="{6B30EBD0-6151-2CA5-ABF2-2BBEC7A7B93B}"/>
          </ac:spMkLst>
        </pc:spChg>
      </pc:sldChg>
      <pc:sldChg chg="del">
        <pc:chgData name="Carl Barton" userId="17ade0fa-5720-4bd7-bfee-bd508f09de03" providerId="ADAL" clId="{EB7630DE-C798-49D5-9547-62194954F38B}" dt="2022-09-21T07:29:10.127" v="23" actId="47"/>
        <pc:sldMkLst>
          <pc:docMk/>
          <pc:sldMk cId="1612651105" sldId="568"/>
        </pc:sldMkLst>
      </pc:sldChg>
      <pc:sldChg chg="del">
        <pc:chgData name="Carl Barton" userId="17ade0fa-5720-4bd7-bfee-bd508f09de03" providerId="ADAL" clId="{EB7630DE-C798-49D5-9547-62194954F38B}" dt="2022-09-21T07:29:10.127" v="23" actId="47"/>
        <pc:sldMkLst>
          <pc:docMk/>
          <pc:sldMk cId="4260445572" sldId="569"/>
        </pc:sldMkLst>
      </pc:sldChg>
      <pc:sldChg chg="modSp mod">
        <pc:chgData name="Carl Barton" userId="17ade0fa-5720-4bd7-bfee-bd508f09de03" providerId="ADAL" clId="{EB7630DE-C798-49D5-9547-62194954F38B}" dt="2022-09-21T07:28:39.862" v="18" actId="114"/>
        <pc:sldMkLst>
          <pc:docMk/>
          <pc:sldMk cId="4121729335" sldId="573"/>
        </pc:sldMkLst>
        <pc:spChg chg="mod">
          <ac:chgData name="Carl Barton" userId="17ade0fa-5720-4bd7-bfee-bd508f09de03" providerId="ADAL" clId="{EB7630DE-C798-49D5-9547-62194954F38B}" dt="2022-09-21T07:28:39.862" v="18" actId="114"/>
          <ac:spMkLst>
            <pc:docMk/>
            <pc:sldMk cId="4121729335" sldId="573"/>
            <ac:spMk id="6" creationId="{B7CC0B80-4A74-7B0D-63E5-2C3BEE259967}"/>
          </ac:spMkLst>
        </pc:spChg>
      </pc:sldChg>
      <pc:sldChg chg="del">
        <pc:chgData name="Carl Barton" userId="17ade0fa-5720-4bd7-bfee-bd508f09de03" providerId="ADAL" clId="{EB7630DE-C798-49D5-9547-62194954F38B}" dt="2022-09-21T07:29:10.127" v="23" actId="47"/>
        <pc:sldMkLst>
          <pc:docMk/>
          <pc:sldMk cId="651062767" sldId="591"/>
        </pc:sldMkLst>
      </pc:sldChg>
      <pc:sldChg chg="del">
        <pc:chgData name="Carl Barton" userId="17ade0fa-5720-4bd7-bfee-bd508f09de03" providerId="ADAL" clId="{EB7630DE-C798-49D5-9547-62194954F38B}" dt="2022-09-21T07:29:10.127" v="23" actId="47"/>
        <pc:sldMkLst>
          <pc:docMk/>
          <pc:sldMk cId="3122962075" sldId="608"/>
        </pc:sldMkLst>
      </pc:sldChg>
      <pc:sldChg chg="modSp mod">
        <pc:chgData name="Carl Barton" userId="17ade0fa-5720-4bd7-bfee-bd508f09de03" providerId="ADAL" clId="{EB7630DE-C798-49D5-9547-62194954F38B}" dt="2022-09-21T07:31:34.496" v="30" actId="255"/>
        <pc:sldMkLst>
          <pc:docMk/>
          <pc:sldMk cId="2397386504" sldId="618"/>
        </pc:sldMkLst>
        <pc:spChg chg="mod">
          <ac:chgData name="Carl Barton" userId="17ade0fa-5720-4bd7-bfee-bd508f09de03" providerId="ADAL" clId="{EB7630DE-C798-49D5-9547-62194954F38B}" dt="2022-09-21T07:31:34.496" v="30" actId="255"/>
          <ac:spMkLst>
            <pc:docMk/>
            <pc:sldMk cId="2397386504" sldId="618"/>
            <ac:spMk id="40" creationId="{E0019F80-137E-4A0A-ACD3-2E2952D81B70}"/>
          </ac:spMkLst>
        </pc:spChg>
      </pc:sldChg>
      <pc:sldChg chg="del">
        <pc:chgData name="Carl Barton" userId="17ade0fa-5720-4bd7-bfee-bd508f09de03" providerId="ADAL" clId="{EB7630DE-C798-49D5-9547-62194954F38B}" dt="2022-09-21T07:29:10.127" v="23" actId="47"/>
        <pc:sldMkLst>
          <pc:docMk/>
          <pc:sldMk cId="3846075369" sldId="630"/>
        </pc:sldMkLst>
      </pc:sldChg>
      <pc:sldChg chg="del">
        <pc:chgData name="Carl Barton" userId="17ade0fa-5720-4bd7-bfee-bd508f09de03" providerId="ADAL" clId="{EB7630DE-C798-49D5-9547-62194954F38B}" dt="2022-09-21T07:29:10.127" v="23" actId="47"/>
        <pc:sldMkLst>
          <pc:docMk/>
          <pc:sldMk cId="3814922531" sldId="632"/>
        </pc:sldMkLst>
      </pc:sldChg>
      <pc:sldChg chg="del">
        <pc:chgData name="Carl Barton" userId="17ade0fa-5720-4bd7-bfee-bd508f09de03" providerId="ADAL" clId="{EB7630DE-C798-49D5-9547-62194954F38B}" dt="2022-09-21T07:29:10.127" v="23" actId="47"/>
        <pc:sldMkLst>
          <pc:docMk/>
          <pc:sldMk cId="73269508" sldId="643"/>
        </pc:sldMkLst>
      </pc:sldChg>
      <pc:sldChg chg="del">
        <pc:chgData name="Carl Barton" userId="17ade0fa-5720-4bd7-bfee-bd508f09de03" providerId="ADAL" clId="{EB7630DE-C798-49D5-9547-62194954F38B}" dt="2022-09-21T07:29:10.127" v="23" actId="47"/>
        <pc:sldMkLst>
          <pc:docMk/>
          <pc:sldMk cId="1713030756" sldId="644"/>
        </pc:sldMkLst>
      </pc:sldChg>
    </pc:docChg>
  </pc:docChgLst>
  <pc:docChgLst>
    <pc:chgData name="Carl Barton" userId="17ade0fa-5720-4bd7-bfee-bd508f09de03" providerId="ADAL" clId="{25A4A67B-FCF2-4193-82D7-075DB5B8EB11}"/>
    <pc:docChg chg="undo custSel addSld delSld modSld sldOrd">
      <pc:chgData name="Carl Barton" userId="17ade0fa-5720-4bd7-bfee-bd508f09de03" providerId="ADAL" clId="{25A4A67B-FCF2-4193-82D7-075DB5B8EB11}" dt="2022-02-23T21:45:34.461" v="1572" actId="20577"/>
      <pc:docMkLst>
        <pc:docMk/>
      </pc:docMkLst>
      <pc:sldChg chg="modSp mod">
        <pc:chgData name="Carl Barton" userId="17ade0fa-5720-4bd7-bfee-bd508f09de03" providerId="ADAL" clId="{25A4A67B-FCF2-4193-82D7-075DB5B8EB11}" dt="2022-02-23T21:43:56.290" v="1562" actId="1076"/>
        <pc:sldMkLst>
          <pc:docMk/>
          <pc:sldMk cId="1877509004" sldId="256"/>
        </pc:sldMkLst>
        <pc:spChg chg="mod">
          <ac:chgData name="Carl Barton" userId="17ade0fa-5720-4bd7-bfee-bd508f09de03" providerId="ADAL" clId="{25A4A67B-FCF2-4193-82D7-075DB5B8EB11}" dt="2022-02-23T21:43:49.770" v="1561" actId="1076"/>
          <ac:spMkLst>
            <pc:docMk/>
            <pc:sldMk cId="1877509004" sldId="256"/>
            <ac:spMk id="2" creationId="{B56F1A97-4D15-450F-971A-5AF450245628}"/>
          </ac:spMkLst>
        </pc:spChg>
        <pc:picChg chg="mod">
          <ac:chgData name="Carl Barton" userId="17ade0fa-5720-4bd7-bfee-bd508f09de03" providerId="ADAL" clId="{25A4A67B-FCF2-4193-82D7-075DB5B8EB11}" dt="2022-02-23T21:43:56.290" v="1562" actId="1076"/>
          <ac:picMkLst>
            <pc:docMk/>
            <pc:sldMk cId="1877509004" sldId="256"/>
            <ac:picMk id="7" creationId="{B97D8856-59BA-44ED-8E69-AC7F344AF0FF}"/>
          </ac:picMkLst>
        </pc:picChg>
      </pc:sldChg>
      <pc:sldChg chg="del">
        <pc:chgData name="Carl Barton" userId="17ade0fa-5720-4bd7-bfee-bd508f09de03" providerId="ADAL" clId="{25A4A67B-FCF2-4193-82D7-075DB5B8EB11}" dt="2022-02-23T19:31:18.981" v="432" actId="47"/>
        <pc:sldMkLst>
          <pc:docMk/>
          <pc:sldMk cId="1257258678" sldId="456"/>
        </pc:sldMkLst>
      </pc:sldChg>
      <pc:sldChg chg="del">
        <pc:chgData name="Carl Barton" userId="17ade0fa-5720-4bd7-bfee-bd508f09de03" providerId="ADAL" clId="{25A4A67B-FCF2-4193-82D7-075DB5B8EB11}" dt="2022-02-23T19:31:18.981" v="432" actId="47"/>
        <pc:sldMkLst>
          <pc:docMk/>
          <pc:sldMk cId="4211508101" sldId="467"/>
        </pc:sldMkLst>
      </pc:sldChg>
      <pc:sldChg chg="del">
        <pc:chgData name="Carl Barton" userId="17ade0fa-5720-4bd7-bfee-bd508f09de03" providerId="ADAL" clId="{25A4A67B-FCF2-4193-82D7-075DB5B8EB11}" dt="2022-02-23T19:31:18.981" v="432" actId="47"/>
        <pc:sldMkLst>
          <pc:docMk/>
          <pc:sldMk cId="1752648413" sldId="468"/>
        </pc:sldMkLst>
      </pc:sldChg>
      <pc:sldChg chg="modSp mod">
        <pc:chgData name="Carl Barton" userId="17ade0fa-5720-4bd7-bfee-bd508f09de03" providerId="ADAL" clId="{25A4A67B-FCF2-4193-82D7-075DB5B8EB11}" dt="2022-02-23T21:09:01.508" v="777" actId="1076"/>
        <pc:sldMkLst>
          <pc:docMk/>
          <pc:sldMk cId="2148754449" sldId="473"/>
        </pc:sldMkLst>
        <pc:spChg chg="mod">
          <ac:chgData name="Carl Barton" userId="17ade0fa-5720-4bd7-bfee-bd508f09de03" providerId="ADAL" clId="{25A4A67B-FCF2-4193-82D7-075DB5B8EB11}" dt="2022-02-23T21:09:01.508" v="777" actId="1076"/>
          <ac:spMkLst>
            <pc:docMk/>
            <pc:sldMk cId="2148754449" sldId="473"/>
            <ac:spMk id="10" creationId="{824BAA69-CF9D-4202-83FC-D74AAEBF31A8}"/>
          </ac:spMkLst>
        </pc:spChg>
      </pc:sldChg>
      <pc:sldChg chg="del">
        <pc:chgData name="Carl Barton" userId="17ade0fa-5720-4bd7-bfee-bd508f09de03" providerId="ADAL" clId="{25A4A67B-FCF2-4193-82D7-075DB5B8EB11}" dt="2022-02-23T19:31:18.981" v="432" actId="47"/>
        <pc:sldMkLst>
          <pc:docMk/>
          <pc:sldMk cId="4059005427" sldId="476"/>
        </pc:sldMkLst>
      </pc:sldChg>
      <pc:sldChg chg="del">
        <pc:chgData name="Carl Barton" userId="17ade0fa-5720-4bd7-bfee-bd508f09de03" providerId="ADAL" clId="{25A4A67B-FCF2-4193-82D7-075DB5B8EB11}" dt="2022-02-23T19:31:07.467" v="431" actId="47"/>
        <pc:sldMkLst>
          <pc:docMk/>
          <pc:sldMk cId="412868728" sldId="477"/>
        </pc:sldMkLst>
      </pc:sldChg>
      <pc:sldChg chg="del">
        <pc:chgData name="Carl Barton" userId="17ade0fa-5720-4bd7-bfee-bd508f09de03" providerId="ADAL" clId="{25A4A67B-FCF2-4193-82D7-075DB5B8EB11}" dt="2022-02-23T19:31:07.467" v="431" actId="47"/>
        <pc:sldMkLst>
          <pc:docMk/>
          <pc:sldMk cId="304552743" sldId="482"/>
        </pc:sldMkLst>
      </pc:sldChg>
      <pc:sldChg chg="del">
        <pc:chgData name="Carl Barton" userId="17ade0fa-5720-4bd7-bfee-bd508f09de03" providerId="ADAL" clId="{25A4A67B-FCF2-4193-82D7-075DB5B8EB11}" dt="2022-02-23T19:31:22.673" v="433" actId="47"/>
        <pc:sldMkLst>
          <pc:docMk/>
          <pc:sldMk cId="3693700558" sldId="486"/>
        </pc:sldMkLst>
      </pc:sldChg>
      <pc:sldChg chg="del">
        <pc:chgData name="Carl Barton" userId="17ade0fa-5720-4bd7-bfee-bd508f09de03" providerId="ADAL" clId="{25A4A67B-FCF2-4193-82D7-075DB5B8EB11}" dt="2022-02-23T19:31:07.467" v="431" actId="47"/>
        <pc:sldMkLst>
          <pc:docMk/>
          <pc:sldMk cId="176663246" sldId="487"/>
        </pc:sldMkLst>
      </pc:sldChg>
      <pc:sldChg chg="del">
        <pc:chgData name="Carl Barton" userId="17ade0fa-5720-4bd7-bfee-bd508f09de03" providerId="ADAL" clId="{25A4A67B-FCF2-4193-82D7-075DB5B8EB11}" dt="2022-02-23T19:31:07.467" v="431" actId="47"/>
        <pc:sldMkLst>
          <pc:docMk/>
          <pc:sldMk cId="1903565560" sldId="488"/>
        </pc:sldMkLst>
      </pc:sldChg>
      <pc:sldChg chg="addSp delSp modSp mod">
        <pc:chgData name="Carl Barton" userId="17ade0fa-5720-4bd7-bfee-bd508f09de03" providerId="ADAL" clId="{25A4A67B-FCF2-4193-82D7-075DB5B8EB11}" dt="2022-02-23T21:03:01.027" v="748" actId="14100"/>
        <pc:sldMkLst>
          <pc:docMk/>
          <pc:sldMk cId="1483011295" sldId="489"/>
        </pc:sldMkLst>
        <pc:spChg chg="mod">
          <ac:chgData name="Carl Barton" userId="17ade0fa-5720-4bd7-bfee-bd508f09de03" providerId="ADAL" clId="{25A4A67B-FCF2-4193-82D7-075DB5B8EB11}" dt="2022-02-23T21:03:01.027" v="748" actId="14100"/>
          <ac:spMkLst>
            <pc:docMk/>
            <pc:sldMk cId="1483011295" sldId="489"/>
            <ac:spMk id="30" creationId="{57C0D52B-9043-4100-B752-1B3262EAFB81}"/>
          </ac:spMkLst>
        </pc:spChg>
        <pc:spChg chg="mod">
          <ac:chgData name="Carl Barton" userId="17ade0fa-5720-4bd7-bfee-bd508f09de03" providerId="ADAL" clId="{25A4A67B-FCF2-4193-82D7-075DB5B8EB11}" dt="2022-02-23T19:27:40.353" v="423" actId="20577"/>
          <ac:spMkLst>
            <pc:docMk/>
            <pc:sldMk cId="1483011295" sldId="489"/>
            <ac:spMk id="40" creationId="{E0019F80-137E-4A0A-ACD3-2E2952D81B70}"/>
          </ac:spMkLst>
        </pc:spChg>
        <pc:picChg chg="add del">
          <ac:chgData name="Carl Barton" userId="17ade0fa-5720-4bd7-bfee-bd508f09de03" providerId="ADAL" clId="{25A4A67B-FCF2-4193-82D7-075DB5B8EB11}" dt="2022-02-23T18:58:14.299" v="17" actId="478"/>
          <ac:picMkLst>
            <pc:docMk/>
            <pc:sldMk cId="1483011295" sldId="489"/>
            <ac:picMk id="3" creationId="{D1AF85E0-F2F4-4643-8BCD-4441854AA82D}"/>
          </ac:picMkLst>
        </pc:picChg>
        <pc:picChg chg="add mod modCrop">
          <ac:chgData name="Carl Barton" userId="17ade0fa-5720-4bd7-bfee-bd508f09de03" providerId="ADAL" clId="{25A4A67B-FCF2-4193-82D7-075DB5B8EB11}" dt="2022-02-23T19:26:45.844" v="418" actId="1076"/>
          <ac:picMkLst>
            <pc:docMk/>
            <pc:sldMk cId="1483011295" sldId="489"/>
            <ac:picMk id="5" creationId="{4189DA36-7ABA-4CEF-B634-4C1AB144A0AD}"/>
          </ac:picMkLst>
        </pc:picChg>
      </pc:sldChg>
      <pc:sldChg chg="modSp mod">
        <pc:chgData name="Carl Barton" userId="17ade0fa-5720-4bd7-bfee-bd508f09de03" providerId="ADAL" clId="{25A4A67B-FCF2-4193-82D7-075DB5B8EB11}" dt="2022-02-23T21:43:17.262" v="1549" actId="20577"/>
        <pc:sldMkLst>
          <pc:docMk/>
          <pc:sldMk cId="1460946828" sldId="490"/>
        </pc:sldMkLst>
        <pc:spChg chg="mod">
          <ac:chgData name="Carl Barton" userId="17ade0fa-5720-4bd7-bfee-bd508f09de03" providerId="ADAL" clId="{25A4A67B-FCF2-4193-82D7-075DB5B8EB11}" dt="2022-02-23T21:43:17.262" v="1549" actId="20577"/>
          <ac:spMkLst>
            <pc:docMk/>
            <pc:sldMk cId="1460946828" sldId="490"/>
            <ac:spMk id="10" creationId="{824BAA69-CF9D-4202-83FC-D74AAEBF31A8}"/>
          </ac:spMkLst>
        </pc:spChg>
      </pc:sldChg>
      <pc:sldChg chg="modSp mod ord">
        <pc:chgData name="Carl Barton" userId="17ade0fa-5720-4bd7-bfee-bd508f09de03" providerId="ADAL" clId="{25A4A67B-FCF2-4193-82D7-075DB5B8EB11}" dt="2022-02-23T21:17:31.751" v="793" actId="20577"/>
        <pc:sldMkLst>
          <pc:docMk/>
          <pc:sldMk cId="924317023" sldId="491"/>
        </pc:sldMkLst>
        <pc:spChg chg="mod">
          <ac:chgData name="Carl Barton" userId="17ade0fa-5720-4bd7-bfee-bd508f09de03" providerId="ADAL" clId="{25A4A67B-FCF2-4193-82D7-075DB5B8EB11}" dt="2022-02-23T21:17:31.751" v="793" actId="20577"/>
          <ac:spMkLst>
            <pc:docMk/>
            <pc:sldMk cId="924317023" sldId="491"/>
            <ac:spMk id="10" creationId="{824BAA69-CF9D-4202-83FC-D74AAEBF31A8}"/>
          </ac:spMkLst>
        </pc:spChg>
      </pc:sldChg>
      <pc:sldChg chg="addSp modSp mod modAnim">
        <pc:chgData name="Carl Barton" userId="17ade0fa-5720-4bd7-bfee-bd508f09de03" providerId="ADAL" clId="{25A4A67B-FCF2-4193-82D7-075DB5B8EB11}" dt="2022-02-23T21:41:40.362" v="1521" actId="948"/>
        <pc:sldMkLst>
          <pc:docMk/>
          <pc:sldMk cId="1913266793" sldId="492"/>
        </pc:sldMkLst>
        <pc:spChg chg="mod">
          <ac:chgData name="Carl Barton" userId="17ade0fa-5720-4bd7-bfee-bd508f09de03" providerId="ADAL" clId="{25A4A67B-FCF2-4193-82D7-075DB5B8EB11}" dt="2022-02-23T21:41:40.362" v="1521" actId="948"/>
          <ac:spMkLst>
            <pc:docMk/>
            <pc:sldMk cId="1913266793" sldId="492"/>
            <ac:spMk id="26" creationId="{1D36A4C6-AC4C-4494-9F9E-DA2D0EF8EACB}"/>
          </ac:spMkLst>
        </pc:spChg>
        <pc:picChg chg="add mod">
          <ac:chgData name="Carl Barton" userId="17ade0fa-5720-4bd7-bfee-bd508f09de03" providerId="ADAL" clId="{25A4A67B-FCF2-4193-82D7-075DB5B8EB11}" dt="2022-02-23T21:28:21.635" v="1105"/>
          <ac:picMkLst>
            <pc:docMk/>
            <pc:sldMk cId="1913266793" sldId="492"/>
            <ac:picMk id="2" creationId="{1110EC4D-71DC-4E34-A334-D96D2B1ACF7E}"/>
          </ac:picMkLst>
        </pc:picChg>
      </pc:sldChg>
      <pc:sldChg chg="del">
        <pc:chgData name="Carl Barton" userId="17ade0fa-5720-4bd7-bfee-bd508f09de03" providerId="ADAL" clId="{25A4A67B-FCF2-4193-82D7-075DB5B8EB11}" dt="2022-02-23T19:31:18.981" v="432" actId="47"/>
        <pc:sldMkLst>
          <pc:docMk/>
          <pc:sldMk cId="4001659322" sldId="493"/>
        </pc:sldMkLst>
      </pc:sldChg>
      <pc:sldChg chg="delSp modSp add mod">
        <pc:chgData name="Carl Barton" userId="17ade0fa-5720-4bd7-bfee-bd508f09de03" providerId="ADAL" clId="{25A4A67B-FCF2-4193-82D7-075DB5B8EB11}" dt="2022-02-23T21:20:40.014" v="829" actId="1076"/>
        <pc:sldMkLst>
          <pc:docMk/>
          <pc:sldMk cId="382619586" sldId="494"/>
        </pc:sldMkLst>
        <pc:spChg chg="mod">
          <ac:chgData name="Carl Barton" userId="17ade0fa-5720-4bd7-bfee-bd508f09de03" providerId="ADAL" clId="{25A4A67B-FCF2-4193-82D7-075DB5B8EB11}" dt="2022-02-23T21:20:40.014" v="829" actId="1076"/>
          <ac:spMkLst>
            <pc:docMk/>
            <pc:sldMk cId="382619586" sldId="494"/>
            <ac:spMk id="27" creationId="{2D6BDF06-5D10-4C37-B5E6-90776C4F6D2B}"/>
          </ac:spMkLst>
        </pc:spChg>
        <pc:spChg chg="mod">
          <ac:chgData name="Carl Barton" userId="17ade0fa-5720-4bd7-bfee-bd508f09de03" providerId="ADAL" clId="{25A4A67B-FCF2-4193-82D7-075DB5B8EB11}" dt="2022-02-23T21:20:34.596" v="828" actId="1076"/>
          <ac:spMkLst>
            <pc:docMk/>
            <pc:sldMk cId="382619586" sldId="494"/>
            <ac:spMk id="28" creationId="{FF5DBF41-D81E-4907-8698-B302AF3EE06D}"/>
          </ac:spMkLst>
        </pc:spChg>
        <pc:spChg chg="mod">
          <ac:chgData name="Carl Barton" userId="17ade0fa-5720-4bd7-bfee-bd508f09de03" providerId="ADAL" clId="{25A4A67B-FCF2-4193-82D7-075DB5B8EB11}" dt="2022-02-23T21:05:43.581" v="749" actId="14100"/>
          <ac:spMkLst>
            <pc:docMk/>
            <pc:sldMk cId="382619586" sldId="494"/>
            <ac:spMk id="29" creationId="{407A6490-FB96-4738-A400-9BAB847CE7E5}"/>
          </ac:spMkLst>
        </pc:spChg>
        <pc:spChg chg="mod">
          <ac:chgData name="Carl Barton" userId="17ade0fa-5720-4bd7-bfee-bd508f09de03" providerId="ADAL" clId="{25A4A67B-FCF2-4193-82D7-075DB5B8EB11}" dt="2022-02-23T21:20:32.008" v="827" actId="1076"/>
          <ac:spMkLst>
            <pc:docMk/>
            <pc:sldMk cId="382619586" sldId="494"/>
            <ac:spMk id="30" creationId="{41081B36-3187-4DD4-96D4-7DD06E6FC1D7}"/>
          </ac:spMkLst>
        </pc:spChg>
        <pc:spChg chg="mod">
          <ac:chgData name="Carl Barton" userId="17ade0fa-5720-4bd7-bfee-bd508f09de03" providerId="ADAL" clId="{25A4A67B-FCF2-4193-82D7-075DB5B8EB11}" dt="2022-02-23T21:20:25.697" v="826" actId="1076"/>
          <ac:spMkLst>
            <pc:docMk/>
            <pc:sldMk cId="382619586" sldId="494"/>
            <ac:spMk id="31" creationId="{7ED04CA6-B2AE-4A95-A297-7DB0FB61E535}"/>
          </ac:spMkLst>
        </pc:spChg>
        <pc:spChg chg="mod">
          <ac:chgData name="Carl Barton" userId="17ade0fa-5720-4bd7-bfee-bd508f09de03" providerId="ADAL" clId="{25A4A67B-FCF2-4193-82D7-075DB5B8EB11}" dt="2022-02-23T19:27:45.844" v="430" actId="20577"/>
          <ac:spMkLst>
            <pc:docMk/>
            <pc:sldMk cId="382619586" sldId="494"/>
            <ac:spMk id="40" creationId="{E0019F80-137E-4A0A-ACD3-2E2952D81B70}"/>
          </ac:spMkLst>
        </pc:spChg>
        <pc:picChg chg="del">
          <ac:chgData name="Carl Barton" userId="17ade0fa-5720-4bd7-bfee-bd508f09de03" providerId="ADAL" clId="{25A4A67B-FCF2-4193-82D7-075DB5B8EB11}" dt="2022-02-23T18:59:23.245" v="40" actId="478"/>
          <ac:picMkLst>
            <pc:docMk/>
            <pc:sldMk cId="382619586" sldId="494"/>
            <ac:picMk id="5" creationId="{4189DA36-7ABA-4CEF-B634-4C1AB144A0AD}"/>
          </ac:picMkLst>
        </pc:picChg>
      </pc:sldChg>
      <pc:sldChg chg="modSp add mod ord">
        <pc:chgData name="Carl Barton" userId="17ade0fa-5720-4bd7-bfee-bd508f09de03" providerId="ADAL" clId="{25A4A67B-FCF2-4193-82D7-075DB5B8EB11}" dt="2022-02-23T21:45:34.461" v="1572" actId="20577"/>
        <pc:sldMkLst>
          <pc:docMk/>
          <pc:sldMk cId="4269632910" sldId="495"/>
        </pc:sldMkLst>
        <pc:spChg chg="mod">
          <ac:chgData name="Carl Barton" userId="17ade0fa-5720-4bd7-bfee-bd508f09de03" providerId="ADAL" clId="{25A4A67B-FCF2-4193-82D7-075DB5B8EB11}" dt="2022-02-23T19:08:42.898" v="152" actId="20577"/>
          <ac:spMkLst>
            <pc:docMk/>
            <pc:sldMk cId="4269632910" sldId="495"/>
            <ac:spMk id="2" creationId="{C04E6D02-B8D1-4D18-BF93-64C8DFBC3ED8}"/>
          </ac:spMkLst>
        </pc:spChg>
        <pc:spChg chg="mod">
          <ac:chgData name="Carl Barton" userId="17ade0fa-5720-4bd7-bfee-bd508f09de03" providerId="ADAL" clId="{25A4A67B-FCF2-4193-82D7-075DB5B8EB11}" dt="2022-02-23T21:45:34.461" v="1572" actId="20577"/>
          <ac:spMkLst>
            <pc:docMk/>
            <pc:sldMk cId="4269632910" sldId="495"/>
            <ac:spMk id="10" creationId="{824BAA69-CF9D-4202-83FC-D74AAEBF31A8}"/>
          </ac:spMkLst>
        </pc:spChg>
      </pc:sldChg>
      <pc:sldChg chg="modSp add mod ord">
        <pc:chgData name="Carl Barton" userId="17ade0fa-5720-4bd7-bfee-bd508f09de03" providerId="ADAL" clId="{25A4A67B-FCF2-4193-82D7-075DB5B8EB11}" dt="2022-02-23T21:45:02.292" v="1569" actId="20577"/>
        <pc:sldMkLst>
          <pc:docMk/>
          <pc:sldMk cId="3130532184" sldId="496"/>
        </pc:sldMkLst>
        <pc:spChg chg="mod">
          <ac:chgData name="Carl Barton" userId="17ade0fa-5720-4bd7-bfee-bd508f09de03" providerId="ADAL" clId="{25A4A67B-FCF2-4193-82D7-075DB5B8EB11}" dt="2022-02-23T19:55:23.405" v="747" actId="255"/>
          <ac:spMkLst>
            <pc:docMk/>
            <pc:sldMk cId="3130532184" sldId="496"/>
            <ac:spMk id="2" creationId="{C04E6D02-B8D1-4D18-BF93-64C8DFBC3ED8}"/>
          </ac:spMkLst>
        </pc:spChg>
        <pc:spChg chg="mod">
          <ac:chgData name="Carl Barton" userId="17ade0fa-5720-4bd7-bfee-bd508f09de03" providerId="ADAL" clId="{25A4A67B-FCF2-4193-82D7-075DB5B8EB11}" dt="2022-02-23T21:45:02.292" v="1569" actId="20577"/>
          <ac:spMkLst>
            <pc:docMk/>
            <pc:sldMk cId="3130532184" sldId="496"/>
            <ac:spMk id="10" creationId="{824BAA69-CF9D-4202-83FC-D74AAEBF31A8}"/>
          </ac:spMkLst>
        </pc:spChg>
      </pc:sldChg>
    </pc:docChg>
  </pc:docChgLst>
  <pc:docChgLst>
    <pc:chgData name="Carl Barton" userId="17ade0fa-5720-4bd7-bfee-bd508f09de03" providerId="ADAL" clId="{13378900-0FA3-4485-B517-5A4836C66A78}"/>
    <pc:docChg chg="undo custSel addSld delSld modSld sldOrd">
      <pc:chgData name="Carl Barton" userId="17ade0fa-5720-4bd7-bfee-bd508f09de03" providerId="ADAL" clId="{13378900-0FA3-4485-B517-5A4836C66A78}" dt="2022-04-27T03:56:27.863" v="1109" actId="14100"/>
      <pc:docMkLst>
        <pc:docMk/>
      </pc:docMkLst>
      <pc:sldChg chg="modSp mod">
        <pc:chgData name="Carl Barton" userId="17ade0fa-5720-4bd7-bfee-bd508f09de03" providerId="ADAL" clId="{13378900-0FA3-4485-B517-5A4836C66A78}" dt="2022-04-26T23:05:47.177" v="16" actId="20577"/>
        <pc:sldMkLst>
          <pc:docMk/>
          <pc:sldMk cId="1877509004" sldId="256"/>
        </pc:sldMkLst>
        <pc:spChg chg="mod">
          <ac:chgData name="Carl Barton" userId="17ade0fa-5720-4bd7-bfee-bd508f09de03" providerId="ADAL" clId="{13378900-0FA3-4485-B517-5A4836C66A78}" dt="2022-04-26T23:05:47.177" v="16" actId="20577"/>
          <ac:spMkLst>
            <pc:docMk/>
            <pc:sldMk cId="1877509004" sldId="256"/>
            <ac:spMk id="2" creationId="{B56F1A97-4D15-450F-971A-5AF450245628}"/>
          </ac:spMkLst>
        </pc:spChg>
        <pc:spChg chg="mod">
          <ac:chgData name="Carl Barton" userId="17ade0fa-5720-4bd7-bfee-bd508f09de03" providerId="ADAL" clId="{13378900-0FA3-4485-B517-5A4836C66A78}" dt="2022-04-26T23:05:29.201" v="5" actId="20577"/>
          <ac:spMkLst>
            <pc:docMk/>
            <pc:sldMk cId="1877509004" sldId="256"/>
            <ac:spMk id="3" creationId="{354DDA5D-0FB9-4017-AA13-C200D22BBE90}"/>
          </ac:spMkLst>
        </pc:spChg>
      </pc:sldChg>
      <pc:sldChg chg="delSp modSp mod ord">
        <pc:chgData name="Carl Barton" userId="17ade0fa-5720-4bd7-bfee-bd508f09de03" providerId="ADAL" clId="{13378900-0FA3-4485-B517-5A4836C66A78}" dt="2022-04-26T23:13:13.675" v="93" actId="1076"/>
        <pc:sldMkLst>
          <pc:docMk/>
          <pc:sldMk cId="1483011295" sldId="489"/>
        </pc:sldMkLst>
        <pc:spChg chg="del">
          <ac:chgData name="Carl Barton" userId="17ade0fa-5720-4bd7-bfee-bd508f09de03" providerId="ADAL" clId="{13378900-0FA3-4485-B517-5A4836C66A78}" dt="2022-04-26T23:12:41.885" v="85" actId="478"/>
          <ac:spMkLst>
            <pc:docMk/>
            <pc:sldMk cId="1483011295" sldId="489"/>
            <ac:spMk id="3" creationId="{4B175CB4-4051-47B2-B9FD-85EEB96DA609}"/>
          </ac:spMkLst>
        </pc:spChg>
        <pc:spChg chg="del">
          <ac:chgData name="Carl Barton" userId="17ade0fa-5720-4bd7-bfee-bd508f09de03" providerId="ADAL" clId="{13378900-0FA3-4485-B517-5A4836C66A78}" dt="2022-04-26T23:12:53.963" v="89" actId="478"/>
          <ac:spMkLst>
            <pc:docMk/>
            <pc:sldMk cId="1483011295" sldId="489"/>
            <ac:spMk id="10" creationId="{55F51726-D379-418E-8A1D-D239B6BE39EB}"/>
          </ac:spMkLst>
        </pc:spChg>
        <pc:spChg chg="del">
          <ac:chgData name="Carl Barton" userId="17ade0fa-5720-4bd7-bfee-bd508f09de03" providerId="ADAL" clId="{13378900-0FA3-4485-B517-5A4836C66A78}" dt="2022-04-26T23:12:45.074" v="86" actId="478"/>
          <ac:spMkLst>
            <pc:docMk/>
            <pc:sldMk cId="1483011295" sldId="489"/>
            <ac:spMk id="29" creationId="{1F4E1BAD-8C11-4DC0-8900-3D77E97F950A}"/>
          </ac:spMkLst>
        </pc:spChg>
        <pc:spChg chg="del">
          <ac:chgData name="Carl Barton" userId="17ade0fa-5720-4bd7-bfee-bd508f09de03" providerId="ADAL" clId="{13378900-0FA3-4485-B517-5A4836C66A78}" dt="2022-04-26T23:12:47.234" v="87" actId="478"/>
          <ac:spMkLst>
            <pc:docMk/>
            <pc:sldMk cId="1483011295" sldId="489"/>
            <ac:spMk id="34" creationId="{3A107E51-F096-448A-ADC2-32E57321E3AE}"/>
          </ac:spMkLst>
        </pc:spChg>
        <pc:spChg chg="mod">
          <ac:chgData name="Carl Barton" userId="17ade0fa-5720-4bd7-bfee-bd508f09de03" providerId="ADAL" clId="{13378900-0FA3-4485-B517-5A4836C66A78}" dt="2022-04-26T23:13:13.675" v="93" actId="1076"/>
          <ac:spMkLst>
            <pc:docMk/>
            <pc:sldMk cId="1483011295" sldId="489"/>
            <ac:spMk id="40" creationId="{E0019F80-137E-4A0A-ACD3-2E2952D81B70}"/>
          </ac:spMkLst>
        </pc:spChg>
        <pc:spChg chg="del">
          <ac:chgData name="Carl Barton" userId="17ade0fa-5720-4bd7-bfee-bd508f09de03" providerId="ADAL" clId="{13378900-0FA3-4485-B517-5A4836C66A78}" dt="2022-04-26T23:12:57.530" v="90" actId="478"/>
          <ac:spMkLst>
            <pc:docMk/>
            <pc:sldMk cId="1483011295" sldId="489"/>
            <ac:spMk id="41" creationId="{FF8DF7F7-B1D6-47FC-8A41-B9BEDA15C3A9}"/>
          </ac:spMkLst>
        </pc:spChg>
        <pc:spChg chg="del">
          <ac:chgData name="Carl Barton" userId="17ade0fa-5720-4bd7-bfee-bd508f09de03" providerId="ADAL" clId="{13378900-0FA3-4485-B517-5A4836C66A78}" dt="2022-04-26T23:13:00.953" v="91" actId="478"/>
          <ac:spMkLst>
            <pc:docMk/>
            <pc:sldMk cId="1483011295" sldId="489"/>
            <ac:spMk id="42" creationId="{D5CE3519-47C2-449F-B307-E9C15DF6579F}"/>
          </ac:spMkLst>
        </pc:spChg>
        <pc:spChg chg="del">
          <ac:chgData name="Carl Barton" userId="17ade0fa-5720-4bd7-bfee-bd508f09de03" providerId="ADAL" clId="{13378900-0FA3-4485-B517-5A4836C66A78}" dt="2022-04-26T23:13:08.702" v="92" actId="478"/>
          <ac:spMkLst>
            <pc:docMk/>
            <pc:sldMk cId="1483011295" sldId="489"/>
            <ac:spMk id="43" creationId="{35AD74C7-45DD-4FD5-ACB6-F0AC2AAF9DA9}"/>
          </ac:spMkLst>
        </pc:spChg>
        <pc:graphicFrameChg chg="del">
          <ac:chgData name="Carl Barton" userId="17ade0fa-5720-4bd7-bfee-bd508f09de03" providerId="ADAL" clId="{13378900-0FA3-4485-B517-5A4836C66A78}" dt="2022-04-26T23:12:50.236" v="88" actId="478"/>
          <ac:graphicFrameMkLst>
            <pc:docMk/>
            <pc:sldMk cId="1483011295" sldId="489"/>
            <ac:graphicFrameMk id="9" creationId="{F6032F3B-616B-4A8F-8EC3-411A495C38E1}"/>
          </ac:graphicFrameMkLst>
        </pc:graphicFrameChg>
      </pc:sldChg>
      <pc:sldChg chg="addSp delSp modSp mod">
        <pc:chgData name="Carl Barton" userId="17ade0fa-5720-4bd7-bfee-bd508f09de03" providerId="ADAL" clId="{13378900-0FA3-4485-B517-5A4836C66A78}" dt="2022-04-26T23:37:17.291" v="655" actId="207"/>
        <pc:sldMkLst>
          <pc:docMk/>
          <pc:sldMk cId="2030174334" sldId="497"/>
        </pc:sldMkLst>
        <pc:spChg chg="del">
          <ac:chgData name="Carl Barton" userId="17ade0fa-5720-4bd7-bfee-bd508f09de03" providerId="ADAL" clId="{13378900-0FA3-4485-B517-5A4836C66A78}" dt="2022-04-26T23:15:50.161" v="151" actId="478"/>
          <ac:spMkLst>
            <pc:docMk/>
            <pc:sldMk cId="2030174334" sldId="497"/>
            <ac:spMk id="3" creationId="{4B175CB4-4051-47B2-B9FD-85EEB96DA609}"/>
          </ac:spMkLst>
        </pc:spChg>
        <pc:spChg chg="add del mod">
          <ac:chgData name="Carl Barton" userId="17ade0fa-5720-4bd7-bfee-bd508f09de03" providerId="ADAL" clId="{13378900-0FA3-4485-B517-5A4836C66A78}" dt="2022-04-26T23:15:54.627" v="152" actId="478"/>
          <ac:spMkLst>
            <pc:docMk/>
            <pc:sldMk cId="2030174334" sldId="497"/>
            <ac:spMk id="4" creationId="{F57FDE2C-CE79-46C6-91B3-192C2A7825B6}"/>
          </ac:spMkLst>
        </pc:spChg>
        <pc:spChg chg="del">
          <ac:chgData name="Carl Barton" userId="17ade0fa-5720-4bd7-bfee-bd508f09de03" providerId="ADAL" clId="{13378900-0FA3-4485-B517-5A4836C66A78}" dt="2022-04-26T23:16:01.372" v="154" actId="478"/>
          <ac:spMkLst>
            <pc:docMk/>
            <pc:sldMk cId="2030174334" sldId="497"/>
            <ac:spMk id="10" creationId="{55F51726-D379-418E-8A1D-D239B6BE39EB}"/>
          </ac:spMkLst>
        </pc:spChg>
        <pc:spChg chg="del">
          <ac:chgData name="Carl Barton" userId="17ade0fa-5720-4bd7-bfee-bd508f09de03" providerId="ADAL" clId="{13378900-0FA3-4485-B517-5A4836C66A78}" dt="2022-04-26T23:16:15.845" v="158" actId="478"/>
          <ac:spMkLst>
            <pc:docMk/>
            <pc:sldMk cId="2030174334" sldId="497"/>
            <ac:spMk id="29" creationId="{1F4E1BAD-8C11-4DC0-8900-3D77E97F950A}"/>
          </ac:spMkLst>
        </pc:spChg>
        <pc:spChg chg="del">
          <ac:chgData name="Carl Barton" userId="17ade0fa-5720-4bd7-bfee-bd508f09de03" providerId="ADAL" clId="{13378900-0FA3-4485-B517-5A4836C66A78}" dt="2022-04-26T23:16:22.741" v="160" actId="478"/>
          <ac:spMkLst>
            <pc:docMk/>
            <pc:sldMk cId="2030174334" sldId="497"/>
            <ac:spMk id="34" creationId="{3A107E51-F096-448A-ADC2-32E57321E3AE}"/>
          </ac:spMkLst>
        </pc:spChg>
        <pc:spChg chg="del">
          <ac:chgData name="Carl Barton" userId="17ade0fa-5720-4bd7-bfee-bd508f09de03" providerId="ADAL" clId="{13378900-0FA3-4485-B517-5A4836C66A78}" dt="2022-04-26T23:16:19.057" v="159" actId="478"/>
          <ac:spMkLst>
            <pc:docMk/>
            <pc:sldMk cId="2030174334" sldId="497"/>
            <ac:spMk id="35" creationId="{3FC859F6-3EA2-4FAB-A19B-B68C424F1ADE}"/>
          </ac:spMkLst>
        </pc:spChg>
        <pc:spChg chg="add mod">
          <ac:chgData name="Carl Barton" userId="17ade0fa-5720-4bd7-bfee-bd508f09de03" providerId="ADAL" clId="{13378900-0FA3-4485-B517-5A4836C66A78}" dt="2022-04-26T23:37:17.291" v="655" actId="207"/>
          <ac:spMkLst>
            <pc:docMk/>
            <pc:sldMk cId="2030174334" sldId="497"/>
            <ac:spMk id="37" creationId="{CB936676-587A-4C54-BAB6-546546FF0F68}"/>
          </ac:spMkLst>
        </pc:spChg>
        <pc:spChg chg="del">
          <ac:chgData name="Carl Barton" userId="17ade0fa-5720-4bd7-bfee-bd508f09de03" providerId="ADAL" clId="{13378900-0FA3-4485-B517-5A4836C66A78}" dt="2022-04-26T23:15:47.009" v="150" actId="478"/>
          <ac:spMkLst>
            <pc:docMk/>
            <pc:sldMk cId="2030174334" sldId="497"/>
            <ac:spMk id="40" creationId="{E0019F80-137E-4A0A-ACD3-2E2952D81B70}"/>
          </ac:spMkLst>
        </pc:spChg>
        <pc:spChg chg="del">
          <ac:chgData name="Carl Barton" userId="17ade0fa-5720-4bd7-bfee-bd508f09de03" providerId="ADAL" clId="{13378900-0FA3-4485-B517-5A4836C66A78}" dt="2022-04-26T23:16:05.003" v="155" actId="478"/>
          <ac:spMkLst>
            <pc:docMk/>
            <pc:sldMk cId="2030174334" sldId="497"/>
            <ac:spMk id="41" creationId="{FF8DF7F7-B1D6-47FC-8A41-B9BEDA15C3A9}"/>
          </ac:spMkLst>
        </pc:spChg>
        <pc:spChg chg="del">
          <ac:chgData name="Carl Barton" userId="17ade0fa-5720-4bd7-bfee-bd508f09de03" providerId="ADAL" clId="{13378900-0FA3-4485-B517-5A4836C66A78}" dt="2022-04-26T23:16:09.287" v="156" actId="478"/>
          <ac:spMkLst>
            <pc:docMk/>
            <pc:sldMk cId="2030174334" sldId="497"/>
            <ac:spMk id="42" creationId="{D5CE3519-47C2-449F-B307-E9C15DF6579F}"/>
          </ac:spMkLst>
        </pc:spChg>
        <pc:spChg chg="del">
          <ac:chgData name="Carl Barton" userId="17ade0fa-5720-4bd7-bfee-bd508f09de03" providerId="ADAL" clId="{13378900-0FA3-4485-B517-5A4836C66A78}" dt="2022-04-26T23:16:12.589" v="157" actId="478"/>
          <ac:spMkLst>
            <pc:docMk/>
            <pc:sldMk cId="2030174334" sldId="497"/>
            <ac:spMk id="43" creationId="{35AD74C7-45DD-4FD5-ACB6-F0AC2AAF9DA9}"/>
          </ac:spMkLst>
        </pc:spChg>
        <pc:graphicFrameChg chg="del">
          <ac:chgData name="Carl Barton" userId="17ade0fa-5720-4bd7-bfee-bd508f09de03" providerId="ADAL" clId="{13378900-0FA3-4485-B517-5A4836C66A78}" dt="2022-04-26T23:15:57.710" v="153" actId="478"/>
          <ac:graphicFrameMkLst>
            <pc:docMk/>
            <pc:sldMk cId="2030174334" sldId="497"/>
            <ac:graphicFrameMk id="9" creationId="{F6032F3B-616B-4A8F-8EC3-411A495C38E1}"/>
          </ac:graphicFrameMkLst>
        </pc:graphicFrameChg>
      </pc:sldChg>
      <pc:sldChg chg="addSp delSp modSp del mod setBg">
        <pc:chgData name="Carl Barton" userId="17ade0fa-5720-4bd7-bfee-bd508f09de03" providerId="ADAL" clId="{13378900-0FA3-4485-B517-5A4836C66A78}" dt="2022-04-26T23:38:02.395" v="656" actId="2696"/>
        <pc:sldMkLst>
          <pc:docMk/>
          <pc:sldMk cId="3619401989" sldId="498"/>
        </pc:sldMkLst>
        <pc:spChg chg="del">
          <ac:chgData name="Carl Barton" userId="17ade0fa-5720-4bd7-bfee-bd508f09de03" providerId="ADAL" clId="{13378900-0FA3-4485-B517-5A4836C66A78}" dt="2022-04-26T23:21:28.417" v="458" actId="478"/>
          <ac:spMkLst>
            <pc:docMk/>
            <pc:sldMk cId="3619401989" sldId="498"/>
            <ac:spMk id="3" creationId="{4B175CB4-4051-47B2-B9FD-85EEB96DA609}"/>
          </ac:spMkLst>
        </pc:spChg>
        <pc:spChg chg="del">
          <ac:chgData name="Carl Barton" userId="17ade0fa-5720-4bd7-bfee-bd508f09de03" providerId="ADAL" clId="{13378900-0FA3-4485-B517-5A4836C66A78}" dt="2022-04-26T23:21:34.977" v="460" actId="478"/>
          <ac:spMkLst>
            <pc:docMk/>
            <pc:sldMk cId="3619401989" sldId="498"/>
            <ac:spMk id="10" creationId="{55F51726-D379-418E-8A1D-D239B6BE39EB}"/>
          </ac:spMkLst>
        </pc:spChg>
        <pc:spChg chg="mod">
          <ac:chgData name="Carl Barton" userId="17ade0fa-5720-4bd7-bfee-bd508f09de03" providerId="ADAL" clId="{13378900-0FA3-4485-B517-5A4836C66A78}" dt="2022-04-26T23:34:26.787" v="615" actId="26606"/>
          <ac:spMkLst>
            <pc:docMk/>
            <pc:sldMk cId="3619401989" sldId="498"/>
            <ac:spMk id="40" creationId="{E0019F80-137E-4A0A-ACD3-2E2952D81B70}"/>
          </ac:spMkLst>
        </pc:spChg>
        <pc:spChg chg="del">
          <ac:chgData name="Carl Barton" userId="17ade0fa-5720-4bd7-bfee-bd508f09de03" providerId="ADAL" clId="{13378900-0FA3-4485-B517-5A4836C66A78}" dt="2022-04-26T23:21:38.493" v="461" actId="478"/>
          <ac:spMkLst>
            <pc:docMk/>
            <pc:sldMk cId="3619401989" sldId="498"/>
            <ac:spMk id="42" creationId="{D5CE3519-47C2-449F-B307-E9C15DF6579F}"/>
          </ac:spMkLst>
        </pc:spChg>
        <pc:spChg chg="add del">
          <ac:chgData name="Carl Barton" userId="17ade0fa-5720-4bd7-bfee-bd508f09de03" providerId="ADAL" clId="{13378900-0FA3-4485-B517-5A4836C66A78}" dt="2022-04-26T23:34:26.787" v="615" actId="26606"/>
          <ac:spMkLst>
            <pc:docMk/>
            <pc:sldMk cId="3619401989" sldId="498"/>
            <ac:spMk id="70" creationId="{03E8462A-FEBA-4848-81CC-3F8DA3E477BE}"/>
          </ac:spMkLst>
        </pc:spChg>
        <pc:spChg chg="add del">
          <ac:chgData name="Carl Barton" userId="17ade0fa-5720-4bd7-bfee-bd508f09de03" providerId="ADAL" clId="{13378900-0FA3-4485-B517-5A4836C66A78}" dt="2022-04-26T23:34:26.787" v="615" actId="26606"/>
          <ac:spMkLst>
            <pc:docMk/>
            <pc:sldMk cId="3619401989" sldId="498"/>
            <ac:spMk id="83" creationId="{7941F9B1-B01B-4A84-89D9-B169AEB4E456}"/>
          </ac:spMkLst>
        </pc:spChg>
        <pc:spChg chg="add del">
          <ac:chgData name="Carl Barton" userId="17ade0fa-5720-4bd7-bfee-bd508f09de03" providerId="ADAL" clId="{13378900-0FA3-4485-B517-5A4836C66A78}" dt="2022-04-26T23:34:13.401" v="612" actId="26606"/>
          <ac:spMkLst>
            <pc:docMk/>
            <pc:sldMk cId="3619401989" sldId="498"/>
            <ac:spMk id="88" creationId="{9F4444CE-BC8D-4D61-B303-4C05614E62AB}"/>
          </ac:spMkLst>
        </pc:spChg>
        <pc:spChg chg="add del">
          <ac:chgData name="Carl Barton" userId="17ade0fa-5720-4bd7-bfee-bd508f09de03" providerId="ADAL" clId="{13378900-0FA3-4485-B517-5A4836C66A78}" dt="2022-04-26T23:34:13.401" v="612" actId="26606"/>
          <ac:spMkLst>
            <pc:docMk/>
            <pc:sldMk cId="3619401989" sldId="498"/>
            <ac:spMk id="90" creationId="{62423CA5-E2E1-4789-B759-9906C1C94063}"/>
          </ac:spMkLst>
        </pc:spChg>
        <pc:spChg chg="add del">
          <ac:chgData name="Carl Barton" userId="17ade0fa-5720-4bd7-bfee-bd508f09de03" providerId="ADAL" clId="{13378900-0FA3-4485-B517-5A4836C66A78}" dt="2022-04-26T23:34:13.401" v="612" actId="26606"/>
          <ac:spMkLst>
            <pc:docMk/>
            <pc:sldMk cId="3619401989" sldId="498"/>
            <ac:spMk id="92" creationId="{73772B81-181F-48B7-8826-4D9686D15DF5}"/>
          </ac:spMkLst>
        </pc:spChg>
        <pc:spChg chg="add del">
          <ac:chgData name="Carl Barton" userId="17ade0fa-5720-4bd7-bfee-bd508f09de03" providerId="ADAL" clId="{13378900-0FA3-4485-B517-5A4836C66A78}" dt="2022-04-26T23:34:13.401" v="612" actId="26606"/>
          <ac:spMkLst>
            <pc:docMk/>
            <pc:sldMk cId="3619401989" sldId="498"/>
            <ac:spMk id="94" creationId="{B2205F6E-03C6-4E92-877C-E2482F6599AA}"/>
          </ac:spMkLst>
        </pc:spChg>
        <pc:grpChg chg="add del">
          <ac:chgData name="Carl Barton" userId="17ade0fa-5720-4bd7-bfee-bd508f09de03" providerId="ADAL" clId="{13378900-0FA3-4485-B517-5A4836C66A78}" dt="2022-04-26T23:34:26.787" v="615" actId="26606"/>
          <ac:grpSpMkLst>
            <pc:docMk/>
            <pc:sldMk cId="3619401989" sldId="498"/>
            <ac:grpSpMk id="58" creationId="{609316A9-990D-4EC3-A671-70EE5C1493A4}"/>
          </ac:grpSpMkLst>
        </pc:grpChg>
        <pc:grpChg chg="add del">
          <ac:chgData name="Carl Barton" userId="17ade0fa-5720-4bd7-bfee-bd508f09de03" providerId="ADAL" clId="{13378900-0FA3-4485-B517-5A4836C66A78}" dt="2022-04-26T23:34:26.787" v="615" actId="26606"/>
          <ac:grpSpMkLst>
            <pc:docMk/>
            <pc:sldMk cId="3619401989" sldId="498"/>
            <ac:grpSpMk id="72" creationId="{2109F83F-40FE-4DB3-84CC-09FB3340D06D}"/>
          </ac:grpSpMkLst>
        </pc:grpChg>
        <pc:graphicFrameChg chg="add del mod modGraphic">
          <ac:chgData name="Carl Barton" userId="17ade0fa-5720-4bd7-bfee-bd508f09de03" providerId="ADAL" clId="{13378900-0FA3-4485-B517-5A4836C66A78}" dt="2022-04-26T23:36:23.754" v="627" actId="21"/>
          <ac:graphicFrameMkLst>
            <pc:docMk/>
            <pc:sldMk cId="3619401989" sldId="498"/>
            <ac:graphicFrameMk id="2" creationId="{90F2DA4B-B214-4659-B259-BB3A4416B5CA}"/>
          </ac:graphicFrameMkLst>
        </pc:graphicFrameChg>
        <pc:graphicFrameChg chg="del">
          <ac:chgData name="Carl Barton" userId="17ade0fa-5720-4bd7-bfee-bd508f09de03" providerId="ADAL" clId="{13378900-0FA3-4485-B517-5A4836C66A78}" dt="2022-04-26T23:21:31.352" v="459" actId="478"/>
          <ac:graphicFrameMkLst>
            <pc:docMk/>
            <pc:sldMk cId="3619401989" sldId="498"/>
            <ac:graphicFrameMk id="9" creationId="{F6032F3B-616B-4A8F-8EC3-411A495C38E1}"/>
          </ac:graphicFrameMkLst>
        </pc:graphicFrameChg>
      </pc:sldChg>
      <pc:sldChg chg="addSp delSp modSp mod">
        <pc:chgData name="Carl Barton" userId="17ade0fa-5720-4bd7-bfee-bd508f09de03" providerId="ADAL" clId="{13378900-0FA3-4485-B517-5A4836C66A78}" dt="2022-04-27T03:56:27.863" v="1109" actId="14100"/>
        <pc:sldMkLst>
          <pc:docMk/>
          <pc:sldMk cId="109299317" sldId="501"/>
        </pc:sldMkLst>
        <pc:spChg chg="add del mod">
          <ac:chgData name="Carl Barton" userId="17ade0fa-5720-4bd7-bfee-bd508f09de03" providerId="ADAL" clId="{13378900-0FA3-4485-B517-5A4836C66A78}" dt="2022-04-27T03:53:07.471" v="1021" actId="478"/>
          <ac:spMkLst>
            <pc:docMk/>
            <pc:sldMk cId="109299317" sldId="501"/>
            <ac:spMk id="4" creationId="{FD07C6C0-460B-462E-8719-69748F08A641}"/>
          </ac:spMkLst>
        </pc:spChg>
        <pc:spChg chg="del mod">
          <ac:chgData name="Carl Barton" userId="17ade0fa-5720-4bd7-bfee-bd508f09de03" providerId="ADAL" clId="{13378900-0FA3-4485-B517-5A4836C66A78}" dt="2022-04-27T03:53:00.650" v="1020" actId="478"/>
          <ac:spMkLst>
            <pc:docMk/>
            <pc:sldMk cId="109299317" sldId="501"/>
            <ac:spMk id="40" creationId="{E0019F80-137E-4A0A-ACD3-2E2952D81B70}"/>
          </ac:spMkLst>
        </pc:spChg>
        <pc:picChg chg="add mod">
          <ac:chgData name="Carl Barton" userId="17ade0fa-5720-4bd7-bfee-bd508f09de03" providerId="ADAL" clId="{13378900-0FA3-4485-B517-5A4836C66A78}" dt="2022-04-27T03:56:19.347" v="1108" actId="1076"/>
          <ac:picMkLst>
            <pc:docMk/>
            <pc:sldMk cId="109299317" sldId="501"/>
            <ac:picMk id="3" creationId="{3B3ECD37-55BC-4249-A432-079DD5C5D2AD}"/>
          </ac:picMkLst>
        </pc:picChg>
        <pc:picChg chg="add mod">
          <ac:chgData name="Carl Barton" userId="17ade0fa-5720-4bd7-bfee-bd508f09de03" providerId="ADAL" clId="{13378900-0FA3-4485-B517-5A4836C66A78}" dt="2022-04-27T03:56:27.863" v="1109" actId="14100"/>
          <ac:picMkLst>
            <pc:docMk/>
            <pc:sldMk cId="109299317" sldId="501"/>
            <ac:picMk id="13" creationId="{9EBD9C3E-E630-4D02-9494-55681B274EAE}"/>
          </ac:picMkLst>
        </pc:picChg>
        <pc:picChg chg="add mod">
          <ac:chgData name="Carl Barton" userId="17ade0fa-5720-4bd7-bfee-bd508f09de03" providerId="ADAL" clId="{13378900-0FA3-4485-B517-5A4836C66A78}" dt="2022-04-27T03:56:09.535" v="1106" actId="1076"/>
          <ac:picMkLst>
            <pc:docMk/>
            <pc:sldMk cId="109299317" sldId="501"/>
            <ac:picMk id="14" creationId="{99DBFF51-063F-45A1-8146-028C3C8A14E0}"/>
          </ac:picMkLst>
        </pc:picChg>
        <pc:picChg chg="add mod">
          <ac:chgData name="Carl Barton" userId="17ade0fa-5720-4bd7-bfee-bd508f09de03" providerId="ADAL" clId="{13378900-0FA3-4485-B517-5A4836C66A78}" dt="2022-04-27T03:56:05.378" v="1105" actId="1076"/>
          <ac:picMkLst>
            <pc:docMk/>
            <pc:sldMk cId="109299317" sldId="501"/>
            <ac:picMk id="15" creationId="{0476E3D7-B8B2-4FEF-A424-18E42B5B6021}"/>
          </ac:picMkLst>
        </pc:picChg>
        <pc:picChg chg="add mod">
          <ac:chgData name="Carl Barton" userId="17ade0fa-5720-4bd7-bfee-bd508f09de03" providerId="ADAL" clId="{13378900-0FA3-4485-B517-5A4836C66A78}" dt="2022-04-27T03:56:00.970" v="1104" actId="1076"/>
          <ac:picMkLst>
            <pc:docMk/>
            <pc:sldMk cId="109299317" sldId="501"/>
            <ac:picMk id="16" creationId="{C6A43501-CF93-4331-8FC6-32F74AB3779C}"/>
          </ac:picMkLst>
        </pc:picChg>
        <pc:picChg chg="mod">
          <ac:chgData name="Carl Barton" userId="17ade0fa-5720-4bd7-bfee-bd508f09de03" providerId="ADAL" clId="{13378900-0FA3-4485-B517-5A4836C66A78}" dt="2022-04-27T03:55:49.582" v="1101" actId="14100"/>
          <ac:picMkLst>
            <pc:docMk/>
            <pc:sldMk cId="109299317" sldId="501"/>
            <ac:picMk id="110" creationId="{8C9AE6EB-57A9-44FC-AD54-B20883497472}"/>
          </ac:picMkLst>
        </pc:picChg>
      </pc:sldChg>
      <pc:sldChg chg="modSp mod ord">
        <pc:chgData name="Carl Barton" userId="17ade0fa-5720-4bd7-bfee-bd508f09de03" providerId="ADAL" clId="{13378900-0FA3-4485-B517-5A4836C66A78}" dt="2022-04-26T23:15:16.741" v="149" actId="1076"/>
        <pc:sldMkLst>
          <pc:docMk/>
          <pc:sldMk cId="2984851159" sldId="508"/>
        </pc:sldMkLst>
        <pc:spChg chg="mod">
          <ac:chgData name="Carl Barton" userId="17ade0fa-5720-4bd7-bfee-bd508f09de03" providerId="ADAL" clId="{13378900-0FA3-4485-B517-5A4836C66A78}" dt="2022-04-26T23:15:16.741" v="149" actId="1076"/>
          <ac:spMkLst>
            <pc:docMk/>
            <pc:sldMk cId="2984851159" sldId="508"/>
            <ac:spMk id="40" creationId="{E0019F80-137E-4A0A-ACD3-2E2952D81B70}"/>
          </ac:spMkLst>
        </pc:spChg>
      </pc:sldChg>
      <pc:sldChg chg="modSp mod ord">
        <pc:chgData name="Carl Barton" userId="17ade0fa-5720-4bd7-bfee-bd508f09de03" providerId="ADAL" clId="{13378900-0FA3-4485-B517-5A4836C66A78}" dt="2022-04-26T23:12:10.160" v="72" actId="20577"/>
        <pc:sldMkLst>
          <pc:docMk/>
          <pc:sldMk cId="3190754235" sldId="512"/>
        </pc:sldMkLst>
        <pc:spChg chg="mod">
          <ac:chgData name="Carl Barton" userId="17ade0fa-5720-4bd7-bfee-bd508f09de03" providerId="ADAL" clId="{13378900-0FA3-4485-B517-5A4836C66A78}" dt="2022-04-26T23:12:10.160" v="72" actId="20577"/>
          <ac:spMkLst>
            <pc:docMk/>
            <pc:sldMk cId="3190754235" sldId="512"/>
            <ac:spMk id="2" creationId="{C04E6D02-B8D1-4D18-BF93-64C8DFBC3ED8}"/>
          </ac:spMkLst>
        </pc:spChg>
        <pc:spChg chg="mod">
          <ac:chgData name="Carl Barton" userId="17ade0fa-5720-4bd7-bfee-bd508f09de03" providerId="ADAL" clId="{13378900-0FA3-4485-B517-5A4836C66A78}" dt="2022-04-26T23:12:00.538" v="66" actId="20577"/>
          <ac:spMkLst>
            <pc:docMk/>
            <pc:sldMk cId="3190754235" sldId="512"/>
            <ac:spMk id="10" creationId="{824BAA69-CF9D-4202-83FC-D74AAEBF31A8}"/>
          </ac:spMkLst>
        </pc:spChg>
      </pc:sldChg>
      <pc:sldChg chg="modSp mod">
        <pc:chgData name="Carl Barton" userId="17ade0fa-5720-4bd7-bfee-bd508f09de03" providerId="ADAL" clId="{13378900-0FA3-4485-B517-5A4836C66A78}" dt="2022-04-27T03:55:13.222" v="1098" actId="20577"/>
        <pc:sldMkLst>
          <pc:docMk/>
          <pc:sldMk cId="4228171551" sldId="514"/>
        </pc:sldMkLst>
        <pc:spChg chg="mod">
          <ac:chgData name="Carl Barton" userId="17ade0fa-5720-4bd7-bfee-bd508f09de03" providerId="ADAL" clId="{13378900-0FA3-4485-B517-5A4836C66A78}" dt="2022-04-27T03:55:13.222" v="1098" actId="20577"/>
          <ac:spMkLst>
            <pc:docMk/>
            <pc:sldMk cId="4228171551" sldId="514"/>
            <ac:spMk id="33" creationId="{0B6838B2-62C9-470B-88A2-3120BE53B3BC}"/>
          </ac:spMkLst>
        </pc:spChg>
      </pc:sldChg>
      <pc:sldChg chg="modSp mod">
        <pc:chgData name="Carl Barton" userId="17ade0fa-5720-4bd7-bfee-bd508f09de03" providerId="ADAL" clId="{13378900-0FA3-4485-B517-5A4836C66A78}" dt="2022-04-26T23:19:58.755" v="418" actId="20577"/>
        <pc:sldMkLst>
          <pc:docMk/>
          <pc:sldMk cId="1180752070" sldId="522"/>
        </pc:sldMkLst>
        <pc:spChg chg="mod">
          <ac:chgData name="Carl Barton" userId="17ade0fa-5720-4bd7-bfee-bd508f09de03" providerId="ADAL" clId="{13378900-0FA3-4485-B517-5A4836C66A78}" dt="2022-04-26T23:19:58.755" v="418" actId="20577"/>
          <ac:spMkLst>
            <pc:docMk/>
            <pc:sldMk cId="1180752070" sldId="522"/>
            <ac:spMk id="2" creationId="{7C866670-0D21-4599-B70B-8E8716923531}"/>
          </ac:spMkLst>
        </pc:spChg>
        <pc:spChg chg="mod">
          <ac:chgData name="Carl Barton" userId="17ade0fa-5720-4bd7-bfee-bd508f09de03" providerId="ADAL" clId="{13378900-0FA3-4485-B517-5A4836C66A78}" dt="2022-04-26T23:19:35.284" v="390" actId="20577"/>
          <ac:spMkLst>
            <pc:docMk/>
            <pc:sldMk cId="1180752070" sldId="522"/>
            <ac:spMk id="3" creationId="{5CD2A50E-B05D-4A63-980E-AFF7E33BECE8}"/>
          </ac:spMkLst>
        </pc:spChg>
      </pc:sldChg>
      <pc:sldChg chg="addSp modSp mod">
        <pc:chgData name="Carl Barton" userId="17ade0fa-5720-4bd7-bfee-bd508f09de03" providerId="ADAL" clId="{13378900-0FA3-4485-B517-5A4836C66A78}" dt="2022-04-27T00:23:59.884" v="1016" actId="20577"/>
        <pc:sldMkLst>
          <pc:docMk/>
          <pc:sldMk cId="374940946" sldId="523"/>
        </pc:sldMkLst>
        <pc:spChg chg="mod">
          <ac:chgData name="Carl Barton" userId="17ade0fa-5720-4bd7-bfee-bd508f09de03" providerId="ADAL" clId="{13378900-0FA3-4485-B517-5A4836C66A78}" dt="2022-04-26T23:24:15.307" v="486" actId="20577"/>
          <ac:spMkLst>
            <pc:docMk/>
            <pc:sldMk cId="374940946" sldId="523"/>
            <ac:spMk id="2" creationId="{C04E6D02-B8D1-4D18-BF93-64C8DFBC3ED8}"/>
          </ac:spMkLst>
        </pc:spChg>
        <pc:spChg chg="mod">
          <ac:chgData name="Carl Barton" userId="17ade0fa-5720-4bd7-bfee-bd508f09de03" providerId="ADAL" clId="{13378900-0FA3-4485-B517-5A4836C66A78}" dt="2022-04-27T00:23:59.884" v="1016" actId="20577"/>
          <ac:spMkLst>
            <pc:docMk/>
            <pc:sldMk cId="374940946" sldId="523"/>
            <ac:spMk id="10" creationId="{824BAA69-CF9D-4202-83FC-D74AAEBF31A8}"/>
          </ac:spMkLst>
        </pc:spChg>
        <pc:graphicFrameChg chg="add mod">
          <ac:chgData name="Carl Barton" userId="17ade0fa-5720-4bd7-bfee-bd508f09de03" providerId="ADAL" clId="{13378900-0FA3-4485-B517-5A4836C66A78}" dt="2022-04-26T23:36:38.033" v="631" actId="1076"/>
          <ac:graphicFrameMkLst>
            <pc:docMk/>
            <pc:sldMk cId="374940946" sldId="523"/>
            <ac:graphicFrameMk id="8" creationId="{B5CFE064-32BB-4E21-BEAB-12BC61CFEC04}"/>
          </ac:graphicFrameMkLst>
        </pc:graphicFrameChg>
      </pc:sldChg>
      <pc:sldChg chg="addSp del delDesignElem">
        <pc:chgData name="Carl Barton" userId="17ade0fa-5720-4bd7-bfee-bd508f09de03" providerId="ADAL" clId="{13378900-0FA3-4485-B517-5A4836C66A78}" dt="2022-04-26T23:23:57.076" v="466"/>
        <pc:sldMkLst>
          <pc:docMk/>
          <pc:sldMk cId="1513361178" sldId="523"/>
        </pc:sldMkLst>
        <pc:spChg chg="add">
          <ac:chgData name="Carl Barton" userId="17ade0fa-5720-4bd7-bfee-bd508f09de03" providerId="ADAL" clId="{13378900-0FA3-4485-B517-5A4836C66A78}" dt="2022-04-26T23:23:57.076" v="466"/>
          <ac:spMkLst>
            <pc:docMk/>
            <pc:sldMk cId="1513361178" sldId="523"/>
            <ac:spMk id="17" creationId="{603AE127-802C-459A-A612-DB85B67F0DC0}"/>
          </ac:spMkLst>
        </pc:spChg>
        <pc:spChg chg="add">
          <ac:chgData name="Carl Barton" userId="17ade0fa-5720-4bd7-bfee-bd508f09de03" providerId="ADAL" clId="{13378900-0FA3-4485-B517-5A4836C66A78}" dt="2022-04-26T23:23:57.076" v="466"/>
          <ac:spMkLst>
            <pc:docMk/>
            <pc:sldMk cId="1513361178" sldId="523"/>
            <ac:spMk id="19" creationId="{9323D83D-50D6-4040-A58B-FCEA340F886A}"/>
          </ac:spMkLst>
        </pc:spChg>
        <pc:spChg chg="add">
          <ac:chgData name="Carl Barton" userId="17ade0fa-5720-4bd7-bfee-bd508f09de03" providerId="ADAL" clId="{13378900-0FA3-4485-B517-5A4836C66A78}" dt="2022-04-26T23:23:57.076" v="466"/>
          <ac:spMkLst>
            <pc:docMk/>
            <pc:sldMk cId="1513361178" sldId="523"/>
            <ac:spMk id="23" creationId="{F10FD715-4DCE-4779-B634-EC78315EA213}"/>
          </ac:spMkLst>
        </pc:spChg>
        <pc:cxnChg chg="add">
          <ac:chgData name="Carl Barton" userId="17ade0fa-5720-4bd7-bfee-bd508f09de03" providerId="ADAL" clId="{13378900-0FA3-4485-B517-5A4836C66A78}" dt="2022-04-26T23:23:57.076" v="466"/>
          <ac:cxnSpMkLst>
            <pc:docMk/>
            <pc:sldMk cId="1513361178" sldId="523"/>
            <ac:cxnSpMk id="21" creationId="{1A1FE6BB-DFB2-4080-9B5E-076EF5DDE67B}"/>
          </ac:cxnSpMkLst>
        </pc:cxnChg>
      </pc:sldChg>
      <pc:sldChg chg="addSp del delDesignElem">
        <pc:chgData name="Carl Barton" userId="17ade0fa-5720-4bd7-bfee-bd508f09de03" providerId="ADAL" clId="{13378900-0FA3-4485-B517-5A4836C66A78}" dt="2022-04-26T23:24:02.071" v="468"/>
        <pc:sldMkLst>
          <pc:docMk/>
          <pc:sldMk cId="2299825956" sldId="523"/>
        </pc:sldMkLst>
        <pc:spChg chg="add">
          <ac:chgData name="Carl Barton" userId="17ade0fa-5720-4bd7-bfee-bd508f09de03" providerId="ADAL" clId="{13378900-0FA3-4485-B517-5A4836C66A78}" dt="2022-04-26T23:24:02.071" v="468"/>
          <ac:spMkLst>
            <pc:docMk/>
            <pc:sldMk cId="2299825956" sldId="523"/>
            <ac:spMk id="17" creationId="{603AE127-802C-459A-A612-DB85B67F0DC0}"/>
          </ac:spMkLst>
        </pc:spChg>
        <pc:spChg chg="add">
          <ac:chgData name="Carl Barton" userId="17ade0fa-5720-4bd7-bfee-bd508f09de03" providerId="ADAL" clId="{13378900-0FA3-4485-B517-5A4836C66A78}" dt="2022-04-26T23:24:02.071" v="468"/>
          <ac:spMkLst>
            <pc:docMk/>
            <pc:sldMk cId="2299825956" sldId="523"/>
            <ac:spMk id="19" creationId="{9323D83D-50D6-4040-A58B-FCEA340F886A}"/>
          </ac:spMkLst>
        </pc:spChg>
        <pc:spChg chg="add">
          <ac:chgData name="Carl Barton" userId="17ade0fa-5720-4bd7-bfee-bd508f09de03" providerId="ADAL" clId="{13378900-0FA3-4485-B517-5A4836C66A78}" dt="2022-04-26T23:24:02.071" v="468"/>
          <ac:spMkLst>
            <pc:docMk/>
            <pc:sldMk cId="2299825956" sldId="523"/>
            <ac:spMk id="23" creationId="{F10FD715-4DCE-4779-B634-EC78315EA213}"/>
          </ac:spMkLst>
        </pc:spChg>
        <pc:cxnChg chg="add">
          <ac:chgData name="Carl Barton" userId="17ade0fa-5720-4bd7-bfee-bd508f09de03" providerId="ADAL" clId="{13378900-0FA3-4485-B517-5A4836C66A78}" dt="2022-04-26T23:24:02.071" v="468"/>
          <ac:cxnSpMkLst>
            <pc:docMk/>
            <pc:sldMk cId="2299825956" sldId="523"/>
            <ac:cxnSpMk id="21" creationId="{1A1FE6BB-DFB2-4080-9B5E-076EF5DDE67B}"/>
          </ac:cxnSpMkLst>
        </pc:cxnChg>
      </pc:sldChg>
      <pc:sldChg chg="addSp delSp add del setBg delDesignElem">
        <pc:chgData name="Carl Barton" userId="17ade0fa-5720-4bd7-bfee-bd508f09de03" providerId="ADAL" clId="{13378900-0FA3-4485-B517-5A4836C66A78}" dt="2022-04-26T23:23:55.138" v="465"/>
        <pc:sldMkLst>
          <pc:docMk/>
          <pc:sldMk cId="29843990" sldId="524"/>
        </pc:sldMkLst>
        <pc:spChg chg="add del">
          <ac:chgData name="Carl Barton" userId="17ade0fa-5720-4bd7-bfee-bd508f09de03" providerId="ADAL" clId="{13378900-0FA3-4485-B517-5A4836C66A78}" dt="2022-04-26T23:23:55.138" v="465"/>
          <ac:spMkLst>
            <pc:docMk/>
            <pc:sldMk cId="29843990" sldId="524"/>
            <ac:spMk id="17" creationId="{603AE127-802C-459A-A612-DB85B67F0DC0}"/>
          </ac:spMkLst>
        </pc:spChg>
        <pc:spChg chg="add del">
          <ac:chgData name="Carl Barton" userId="17ade0fa-5720-4bd7-bfee-bd508f09de03" providerId="ADAL" clId="{13378900-0FA3-4485-B517-5A4836C66A78}" dt="2022-04-26T23:23:55.138" v="465"/>
          <ac:spMkLst>
            <pc:docMk/>
            <pc:sldMk cId="29843990" sldId="524"/>
            <ac:spMk id="19" creationId="{9323D83D-50D6-4040-A58B-FCEA340F886A}"/>
          </ac:spMkLst>
        </pc:spChg>
        <pc:spChg chg="add del">
          <ac:chgData name="Carl Barton" userId="17ade0fa-5720-4bd7-bfee-bd508f09de03" providerId="ADAL" clId="{13378900-0FA3-4485-B517-5A4836C66A78}" dt="2022-04-26T23:23:55.138" v="465"/>
          <ac:spMkLst>
            <pc:docMk/>
            <pc:sldMk cId="29843990" sldId="524"/>
            <ac:spMk id="23" creationId="{F10FD715-4DCE-4779-B634-EC78315EA213}"/>
          </ac:spMkLst>
        </pc:spChg>
        <pc:cxnChg chg="add del">
          <ac:chgData name="Carl Barton" userId="17ade0fa-5720-4bd7-bfee-bd508f09de03" providerId="ADAL" clId="{13378900-0FA3-4485-B517-5A4836C66A78}" dt="2022-04-26T23:23:55.138" v="465"/>
          <ac:cxnSpMkLst>
            <pc:docMk/>
            <pc:sldMk cId="29843990" sldId="524"/>
            <ac:cxnSpMk id="21" creationId="{1A1FE6BB-DFB2-4080-9B5E-076EF5DDE67B}"/>
          </ac:cxnSpMkLst>
        </pc:cxnChg>
      </pc:sldChg>
      <pc:sldChg chg="addSp modSp add mod ord">
        <pc:chgData name="Carl Barton" userId="17ade0fa-5720-4bd7-bfee-bd508f09de03" providerId="ADAL" clId="{13378900-0FA3-4485-B517-5A4836C66A78}" dt="2022-04-27T00:29:28.434" v="1018" actId="1076"/>
        <pc:sldMkLst>
          <pc:docMk/>
          <pc:sldMk cId="1646805231" sldId="524"/>
        </pc:sldMkLst>
        <pc:spChg chg="add mod">
          <ac:chgData name="Carl Barton" userId="17ade0fa-5720-4bd7-bfee-bd508f09de03" providerId="ADAL" clId="{13378900-0FA3-4485-B517-5A4836C66A78}" dt="2022-04-27T00:29:28.434" v="1018" actId="1076"/>
          <ac:spMkLst>
            <pc:docMk/>
            <pc:sldMk cId="1646805231" sldId="524"/>
            <ac:spMk id="3" creationId="{A2E0BAF3-BA43-4477-A75C-199E4B7E6B1A}"/>
          </ac:spMkLst>
        </pc:spChg>
        <pc:spChg chg="mod">
          <ac:chgData name="Carl Barton" userId="17ade0fa-5720-4bd7-bfee-bd508f09de03" providerId="ADAL" clId="{13378900-0FA3-4485-B517-5A4836C66A78}" dt="2022-04-26T23:56:00.833" v="878" actId="1076"/>
          <ac:spMkLst>
            <pc:docMk/>
            <pc:sldMk cId="1646805231" sldId="524"/>
            <ac:spMk id="37" creationId="{CB936676-587A-4C54-BAB6-546546FF0F68}"/>
          </ac:spMkLst>
        </pc:spChg>
        <pc:graphicFrameChg chg="add mod modGraphic">
          <ac:chgData name="Carl Barton" userId="17ade0fa-5720-4bd7-bfee-bd508f09de03" providerId="ADAL" clId="{13378900-0FA3-4485-B517-5A4836C66A78}" dt="2022-04-26T23:55:29.946" v="871" actId="14734"/>
          <ac:graphicFrameMkLst>
            <pc:docMk/>
            <pc:sldMk cId="1646805231" sldId="524"/>
            <ac:graphicFrameMk id="2" creationId="{140A225E-394D-4A9A-89A7-D4EFEF9B94AB}"/>
          </ac:graphicFrameMkLst>
        </pc:graphicFrameChg>
      </pc:sldChg>
      <pc:sldChg chg="addSp delSp modSp add mod setBg">
        <pc:chgData name="Carl Barton" userId="17ade0fa-5720-4bd7-bfee-bd508f09de03" providerId="ADAL" clId="{13378900-0FA3-4485-B517-5A4836C66A78}" dt="2022-04-26T23:49:33.759" v="786" actId="14100"/>
        <pc:sldMkLst>
          <pc:docMk/>
          <pc:sldMk cId="2959815767" sldId="525"/>
        </pc:sldMkLst>
        <pc:spChg chg="mod">
          <ac:chgData name="Carl Barton" userId="17ade0fa-5720-4bd7-bfee-bd508f09de03" providerId="ADAL" clId="{13378900-0FA3-4485-B517-5A4836C66A78}" dt="2022-04-26T23:48:28.837" v="775" actId="26606"/>
          <ac:spMkLst>
            <pc:docMk/>
            <pc:sldMk cId="2959815767" sldId="525"/>
            <ac:spMk id="2" creationId="{7C866670-0D21-4599-B70B-8E8716923531}"/>
          </ac:spMkLst>
        </pc:spChg>
        <pc:spChg chg="del mod">
          <ac:chgData name="Carl Barton" userId="17ade0fa-5720-4bd7-bfee-bd508f09de03" providerId="ADAL" clId="{13378900-0FA3-4485-B517-5A4836C66A78}" dt="2022-04-26T23:40:43.015" v="769" actId="478"/>
          <ac:spMkLst>
            <pc:docMk/>
            <pc:sldMk cId="2959815767" sldId="525"/>
            <ac:spMk id="3" creationId="{5CD2A50E-B05D-4A63-980E-AFF7E33BECE8}"/>
          </ac:spMkLst>
        </pc:spChg>
        <pc:spChg chg="add del mod">
          <ac:chgData name="Carl Barton" userId="17ade0fa-5720-4bd7-bfee-bd508f09de03" providerId="ADAL" clId="{13378900-0FA3-4485-B517-5A4836C66A78}" dt="2022-04-26T23:40:45.507" v="770" actId="478"/>
          <ac:spMkLst>
            <pc:docMk/>
            <pc:sldMk cId="2959815767" sldId="525"/>
            <ac:spMk id="5" creationId="{70EF3D38-8A0A-4C46-AE37-A09FC9482E68}"/>
          </ac:spMkLst>
        </pc:spChg>
        <pc:grpChg chg="add">
          <ac:chgData name="Carl Barton" userId="17ade0fa-5720-4bd7-bfee-bd508f09de03" providerId="ADAL" clId="{13378900-0FA3-4485-B517-5A4836C66A78}" dt="2022-04-26T23:48:28.837" v="775" actId="26606"/>
          <ac:grpSpMkLst>
            <pc:docMk/>
            <pc:sldMk cId="2959815767" sldId="525"/>
            <ac:grpSpMk id="11" creationId="{B4DE830A-B531-4A3B-96F6-0ECE88B08555}"/>
          </ac:grpSpMkLst>
        </pc:grpChg>
        <pc:graphicFrameChg chg="add mod modGraphic">
          <ac:chgData name="Carl Barton" userId="17ade0fa-5720-4bd7-bfee-bd508f09de03" providerId="ADAL" clId="{13378900-0FA3-4485-B517-5A4836C66A78}" dt="2022-04-26T23:49:33.759" v="786" actId="14100"/>
          <ac:graphicFrameMkLst>
            <pc:docMk/>
            <pc:sldMk cId="2959815767" sldId="525"/>
            <ac:graphicFrameMk id="6" creationId="{B45D604D-B7C9-44DD-BC88-84C1056CDEE5}"/>
          </ac:graphicFrameMkLst>
        </pc:graphicFrameChg>
      </pc:sldChg>
      <pc:sldChg chg="add">
        <pc:chgData name="Carl Barton" userId="17ade0fa-5720-4bd7-bfee-bd508f09de03" providerId="ADAL" clId="{13378900-0FA3-4485-B517-5A4836C66A78}" dt="2022-04-26T23:50:03.716" v="787" actId="2890"/>
        <pc:sldMkLst>
          <pc:docMk/>
          <pc:sldMk cId="3577222665" sldId="526"/>
        </pc:sldMkLst>
      </pc:sldChg>
    </pc:docChg>
  </pc:docChgLst>
  <pc:docChgLst>
    <pc:chgData name="JoAnn Marabella" userId="85e5a1bd-021b-4a85-bc7a-1ada3a1fd7ea" providerId="ADAL" clId="{729DA1E1-C8CE-4703-ACCE-2D35316969BD}"/>
    <pc:docChg chg="undo custSel addSld modSld">
      <pc:chgData name="JoAnn Marabella" userId="85e5a1bd-021b-4a85-bc7a-1ada3a1fd7ea" providerId="ADAL" clId="{729DA1E1-C8CE-4703-ACCE-2D35316969BD}" dt="2022-04-28T19:10:56.495" v="574" actId="1037"/>
      <pc:docMkLst>
        <pc:docMk/>
      </pc:docMkLst>
      <pc:sldChg chg="modSp mod">
        <pc:chgData name="JoAnn Marabella" userId="85e5a1bd-021b-4a85-bc7a-1ada3a1fd7ea" providerId="ADAL" clId="{729DA1E1-C8CE-4703-ACCE-2D35316969BD}" dt="2022-04-27T23:58:32.403" v="277" actId="207"/>
        <pc:sldMkLst>
          <pc:docMk/>
          <pc:sldMk cId="1646805231" sldId="524"/>
        </pc:sldMkLst>
        <pc:spChg chg="mod">
          <ac:chgData name="JoAnn Marabella" userId="85e5a1bd-021b-4a85-bc7a-1ada3a1fd7ea" providerId="ADAL" clId="{729DA1E1-C8CE-4703-ACCE-2D35316969BD}" dt="2022-04-27T23:58:13.211" v="274" actId="1076"/>
          <ac:spMkLst>
            <pc:docMk/>
            <pc:sldMk cId="1646805231" sldId="524"/>
            <ac:spMk id="3" creationId="{A2E0BAF3-BA43-4477-A75C-199E4B7E6B1A}"/>
          </ac:spMkLst>
        </pc:spChg>
        <pc:graphicFrameChg chg="modGraphic">
          <ac:chgData name="JoAnn Marabella" userId="85e5a1bd-021b-4a85-bc7a-1ada3a1fd7ea" providerId="ADAL" clId="{729DA1E1-C8CE-4703-ACCE-2D35316969BD}" dt="2022-04-27T23:58:32.403" v="277" actId="207"/>
          <ac:graphicFrameMkLst>
            <pc:docMk/>
            <pc:sldMk cId="1646805231" sldId="524"/>
            <ac:graphicFrameMk id="2" creationId="{140A225E-394D-4A9A-89A7-D4EFEF9B94AB}"/>
          </ac:graphicFrameMkLst>
        </pc:graphicFrameChg>
      </pc:sldChg>
      <pc:sldChg chg="addSp delSp modSp mod">
        <pc:chgData name="JoAnn Marabella" userId="85e5a1bd-021b-4a85-bc7a-1ada3a1fd7ea" providerId="ADAL" clId="{729DA1E1-C8CE-4703-ACCE-2D35316969BD}" dt="2022-04-28T00:28:07.432" v="466" actId="1036"/>
        <pc:sldMkLst>
          <pc:docMk/>
          <pc:sldMk cId="4260917796" sldId="528"/>
        </pc:sldMkLst>
        <pc:spChg chg="mod">
          <ac:chgData name="JoAnn Marabella" userId="85e5a1bd-021b-4a85-bc7a-1ada3a1fd7ea" providerId="ADAL" clId="{729DA1E1-C8CE-4703-ACCE-2D35316969BD}" dt="2022-04-28T00:04:16.592" v="314" actId="1076"/>
          <ac:spMkLst>
            <pc:docMk/>
            <pc:sldMk cId="4260917796" sldId="528"/>
            <ac:spMk id="5" creationId="{BD16FD0B-A849-471F-9350-5A6983CE147C}"/>
          </ac:spMkLst>
        </pc:spChg>
        <pc:spChg chg="add del mod">
          <ac:chgData name="JoAnn Marabella" userId="85e5a1bd-021b-4a85-bc7a-1ada3a1fd7ea" providerId="ADAL" clId="{729DA1E1-C8CE-4703-ACCE-2D35316969BD}" dt="2022-04-28T00:07:45.876" v="324" actId="478"/>
          <ac:spMkLst>
            <pc:docMk/>
            <pc:sldMk cId="4260917796" sldId="528"/>
            <ac:spMk id="7" creationId="{BA77F786-3A4B-43E0-8C47-DE333A0F8B63}"/>
          </ac:spMkLst>
        </pc:spChg>
        <pc:spChg chg="add mod">
          <ac:chgData name="JoAnn Marabella" userId="85e5a1bd-021b-4a85-bc7a-1ada3a1fd7ea" providerId="ADAL" clId="{729DA1E1-C8CE-4703-ACCE-2D35316969BD}" dt="2022-04-28T00:13:11.848" v="389" actId="1038"/>
          <ac:spMkLst>
            <pc:docMk/>
            <pc:sldMk cId="4260917796" sldId="528"/>
            <ac:spMk id="12" creationId="{9A02139A-F3F8-405A-9102-FF83B033912D}"/>
          </ac:spMkLst>
        </pc:spChg>
        <pc:spChg chg="add mod">
          <ac:chgData name="JoAnn Marabella" userId="85e5a1bd-021b-4a85-bc7a-1ada3a1fd7ea" providerId="ADAL" clId="{729DA1E1-C8CE-4703-ACCE-2D35316969BD}" dt="2022-04-28T00:28:07.432" v="466" actId="1036"/>
          <ac:spMkLst>
            <pc:docMk/>
            <pc:sldMk cId="4260917796" sldId="528"/>
            <ac:spMk id="13" creationId="{B09B568A-10A6-4524-8AA3-A1E921126B81}"/>
          </ac:spMkLst>
        </pc:spChg>
        <pc:spChg chg="mod topLvl">
          <ac:chgData name="JoAnn Marabella" userId="85e5a1bd-021b-4a85-bc7a-1ada3a1fd7ea" providerId="ADAL" clId="{729DA1E1-C8CE-4703-ACCE-2D35316969BD}" dt="2022-04-28T00:27:56.212" v="458" actId="14100"/>
          <ac:spMkLst>
            <pc:docMk/>
            <pc:sldMk cId="4260917796" sldId="528"/>
            <ac:spMk id="22" creationId="{5A3EBC08-509C-464E-A3E4-D145DC8E28C0}"/>
          </ac:spMkLst>
        </pc:spChg>
        <pc:spChg chg="mod topLvl">
          <ac:chgData name="JoAnn Marabella" userId="85e5a1bd-021b-4a85-bc7a-1ada3a1fd7ea" providerId="ADAL" clId="{729DA1E1-C8CE-4703-ACCE-2D35316969BD}" dt="2022-04-28T00:27:46.864" v="457" actId="1035"/>
          <ac:spMkLst>
            <pc:docMk/>
            <pc:sldMk cId="4260917796" sldId="528"/>
            <ac:spMk id="24" creationId="{11831609-B5FC-45D2-84F5-FFBB14F4C08B}"/>
          </ac:spMkLst>
        </pc:spChg>
        <pc:spChg chg="add mod">
          <ac:chgData name="JoAnn Marabella" userId="85e5a1bd-021b-4a85-bc7a-1ada3a1fd7ea" providerId="ADAL" clId="{729DA1E1-C8CE-4703-ACCE-2D35316969BD}" dt="2022-04-28T00:26:43.346" v="438" actId="164"/>
          <ac:spMkLst>
            <pc:docMk/>
            <pc:sldMk cId="4260917796" sldId="528"/>
            <ac:spMk id="25" creationId="{1A369236-3A50-4FA0-AC4A-297711B3E01C}"/>
          </ac:spMkLst>
        </pc:spChg>
        <pc:grpChg chg="add mod">
          <ac:chgData name="JoAnn Marabella" userId="85e5a1bd-021b-4a85-bc7a-1ada3a1fd7ea" providerId="ADAL" clId="{729DA1E1-C8CE-4703-ACCE-2D35316969BD}" dt="2022-04-28T00:13:00.848" v="386" actId="1036"/>
          <ac:grpSpMkLst>
            <pc:docMk/>
            <pc:sldMk cId="4260917796" sldId="528"/>
            <ac:grpSpMk id="14" creationId="{5F5C0C4F-A58A-42D0-A226-05394BB9ADF5}"/>
          </ac:grpSpMkLst>
        </pc:grpChg>
        <pc:grpChg chg="add mod">
          <ac:chgData name="JoAnn Marabella" userId="85e5a1bd-021b-4a85-bc7a-1ada3a1fd7ea" providerId="ADAL" clId="{729DA1E1-C8CE-4703-ACCE-2D35316969BD}" dt="2022-04-28T00:27:05.179" v="447" actId="1036"/>
          <ac:grpSpMkLst>
            <pc:docMk/>
            <pc:sldMk cId="4260917796" sldId="528"/>
            <ac:grpSpMk id="18" creationId="{2E381246-B4EB-45BB-82AC-FEEBC03377EF}"/>
          </ac:grpSpMkLst>
        </pc:grpChg>
        <pc:grpChg chg="add del mod">
          <ac:chgData name="JoAnn Marabella" userId="85e5a1bd-021b-4a85-bc7a-1ada3a1fd7ea" providerId="ADAL" clId="{729DA1E1-C8CE-4703-ACCE-2D35316969BD}" dt="2022-04-28T00:11:42.449" v="363" actId="165"/>
          <ac:grpSpMkLst>
            <pc:docMk/>
            <pc:sldMk cId="4260917796" sldId="528"/>
            <ac:grpSpMk id="20" creationId="{7A471786-D995-4639-A4A2-1124743A3ADF}"/>
          </ac:grpSpMkLst>
        </pc:grpChg>
        <pc:graphicFrameChg chg="mod modGraphic">
          <ac:chgData name="JoAnn Marabella" userId="85e5a1bd-021b-4a85-bc7a-1ada3a1fd7ea" providerId="ADAL" clId="{729DA1E1-C8CE-4703-ACCE-2D35316969BD}" dt="2022-04-28T00:04:12.961" v="313" actId="1076"/>
          <ac:graphicFrameMkLst>
            <pc:docMk/>
            <pc:sldMk cId="4260917796" sldId="528"/>
            <ac:graphicFrameMk id="11" creationId="{6D365B81-6457-446B-BC75-22798DB050C4}"/>
          </ac:graphicFrameMkLst>
        </pc:graphicFrameChg>
        <pc:cxnChg chg="add del mod">
          <ac:chgData name="JoAnn Marabella" userId="85e5a1bd-021b-4a85-bc7a-1ada3a1fd7ea" providerId="ADAL" clId="{729DA1E1-C8CE-4703-ACCE-2D35316969BD}" dt="2022-04-28T00:07:04.599" v="319" actId="11529"/>
          <ac:cxnSpMkLst>
            <pc:docMk/>
            <pc:sldMk cId="4260917796" sldId="528"/>
            <ac:cxnSpMk id="4" creationId="{58CC9DEA-D416-405A-94E1-FC7A3CAD2B6F}"/>
          </ac:cxnSpMkLst>
        </pc:cxnChg>
        <pc:cxnChg chg="add del mod">
          <ac:chgData name="JoAnn Marabella" userId="85e5a1bd-021b-4a85-bc7a-1ada3a1fd7ea" providerId="ADAL" clId="{729DA1E1-C8CE-4703-ACCE-2D35316969BD}" dt="2022-04-28T00:08:56.819" v="329" actId="478"/>
          <ac:cxnSpMkLst>
            <pc:docMk/>
            <pc:sldMk cId="4260917796" sldId="528"/>
            <ac:cxnSpMk id="9" creationId="{2430C6E1-AAAE-475A-9AC9-78A8BA319200}"/>
          </ac:cxnSpMkLst>
        </pc:cxnChg>
        <pc:cxnChg chg="add mod">
          <ac:chgData name="JoAnn Marabella" userId="85e5a1bd-021b-4a85-bc7a-1ada3a1fd7ea" providerId="ADAL" clId="{729DA1E1-C8CE-4703-ACCE-2D35316969BD}" dt="2022-04-28T00:26:43.346" v="438" actId="164"/>
          <ac:cxnSpMkLst>
            <pc:docMk/>
            <pc:sldMk cId="4260917796" sldId="528"/>
            <ac:cxnSpMk id="16" creationId="{49F0BA90-1F52-46EF-A55D-929441435288}"/>
          </ac:cxnSpMkLst>
        </pc:cxnChg>
      </pc:sldChg>
      <pc:sldChg chg="modSp mod">
        <pc:chgData name="JoAnn Marabella" userId="85e5a1bd-021b-4a85-bc7a-1ada3a1fd7ea" providerId="ADAL" clId="{729DA1E1-C8CE-4703-ACCE-2D35316969BD}" dt="2022-04-27T23:47:32.665" v="175" actId="14861"/>
        <pc:sldMkLst>
          <pc:docMk/>
          <pc:sldMk cId="2967348401" sldId="533"/>
        </pc:sldMkLst>
        <pc:graphicFrameChg chg="mod modGraphic">
          <ac:chgData name="JoAnn Marabella" userId="85e5a1bd-021b-4a85-bc7a-1ada3a1fd7ea" providerId="ADAL" clId="{729DA1E1-C8CE-4703-ACCE-2D35316969BD}" dt="2022-04-27T23:47:32.665" v="175" actId="14861"/>
          <ac:graphicFrameMkLst>
            <pc:docMk/>
            <pc:sldMk cId="2967348401" sldId="533"/>
            <ac:graphicFrameMk id="5" creationId="{7CFD0D10-6072-4AE2-9225-56312FCE1349}"/>
          </ac:graphicFrameMkLst>
        </pc:graphicFrameChg>
      </pc:sldChg>
      <pc:sldChg chg="modSp add mod">
        <pc:chgData name="JoAnn Marabella" userId="85e5a1bd-021b-4a85-bc7a-1ada3a1fd7ea" providerId="ADAL" clId="{729DA1E1-C8CE-4703-ACCE-2D35316969BD}" dt="2022-04-28T00:15:56.325" v="430" actId="14734"/>
        <pc:sldMkLst>
          <pc:docMk/>
          <pc:sldMk cId="2689999018" sldId="537"/>
        </pc:sldMkLst>
        <pc:graphicFrameChg chg="mod modGraphic">
          <ac:chgData name="JoAnn Marabella" userId="85e5a1bd-021b-4a85-bc7a-1ada3a1fd7ea" providerId="ADAL" clId="{729DA1E1-C8CE-4703-ACCE-2D35316969BD}" dt="2022-04-28T00:15:56.325" v="430" actId="14734"/>
          <ac:graphicFrameMkLst>
            <pc:docMk/>
            <pc:sldMk cId="2689999018" sldId="537"/>
            <ac:graphicFrameMk id="5" creationId="{7CFD0D10-6072-4AE2-9225-56312FCE1349}"/>
          </ac:graphicFrameMkLst>
        </pc:graphicFrameChg>
      </pc:sldChg>
      <pc:sldChg chg="modSp mod">
        <pc:chgData name="JoAnn Marabella" userId="85e5a1bd-021b-4a85-bc7a-1ada3a1fd7ea" providerId="ADAL" clId="{729DA1E1-C8CE-4703-ACCE-2D35316969BD}" dt="2022-04-28T00:34:18.248" v="515" actId="14100"/>
        <pc:sldMkLst>
          <pc:docMk/>
          <pc:sldMk cId="4022354613" sldId="538"/>
        </pc:sldMkLst>
        <pc:spChg chg="mod">
          <ac:chgData name="JoAnn Marabella" userId="85e5a1bd-021b-4a85-bc7a-1ada3a1fd7ea" providerId="ADAL" clId="{729DA1E1-C8CE-4703-ACCE-2D35316969BD}" dt="2022-04-28T00:32:45.366" v="513" actId="1038"/>
          <ac:spMkLst>
            <pc:docMk/>
            <pc:sldMk cId="4022354613" sldId="538"/>
            <ac:spMk id="30" creationId="{894AD510-CD06-4025-A11F-1F128A4847DF}"/>
          </ac:spMkLst>
        </pc:spChg>
        <pc:graphicFrameChg chg="mod modGraphic">
          <ac:chgData name="JoAnn Marabella" userId="85e5a1bd-021b-4a85-bc7a-1ada3a1fd7ea" providerId="ADAL" clId="{729DA1E1-C8CE-4703-ACCE-2D35316969BD}" dt="2022-04-28T00:34:18.248" v="515" actId="14100"/>
          <ac:graphicFrameMkLst>
            <pc:docMk/>
            <pc:sldMk cId="4022354613" sldId="538"/>
            <ac:graphicFrameMk id="28" creationId="{826C77D2-CE14-4521-8331-052D219D6870}"/>
          </ac:graphicFrameMkLst>
        </pc:graphicFrameChg>
      </pc:sldChg>
      <pc:sldChg chg="modSp mod">
        <pc:chgData name="JoAnn Marabella" userId="85e5a1bd-021b-4a85-bc7a-1ada3a1fd7ea" providerId="ADAL" clId="{729DA1E1-C8CE-4703-ACCE-2D35316969BD}" dt="2022-04-28T19:10:56.495" v="574" actId="1037"/>
        <pc:sldMkLst>
          <pc:docMk/>
          <pc:sldMk cId="3543144178" sldId="543"/>
        </pc:sldMkLst>
        <pc:spChg chg="mod">
          <ac:chgData name="JoAnn Marabella" userId="85e5a1bd-021b-4a85-bc7a-1ada3a1fd7ea" providerId="ADAL" clId="{729DA1E1-C8CE-4703-ACCE-2D35316969BD}" dt="2022-04-28T19:10:56.495" v="574" actId="1037"/>
          <ac:spMkLst>
            <pc:docMk/>
            <pc:sldMk cId="3543144178" sldId="543"/>
            <ac:spMk id="9" creationId="{EF110FB3-69FF-4281-978C-4B030466810B}"/>
          </ac:spMkLst>
        </pc:spChg>
        <pc:graphicFrameChg chg="mod modGraphic">
          <ac:chgData name="JoAnn Marabella" userId="85e5a1bd-021b-4a85-bc7a-1ada3a1fd7ea" providerId="ADAL" clId="{729DA1E1-C8CE-4703-ACCE-2D35316969BD}" dt="2022-04-28T19:10:12.428" v="559" actId="255"/>
          <ac:graphicFrameMkLst>
            <pc:docMk/>
            <pc:sldMk cId="3543144178" sldId="543"/>
            <ac:graphicFrameMk id="2" creationId="{7482DF54-1898-4B33-9089-863FF84AE91C}"/>
          </ac:graphicFrameMkLst>
        </pc:graphicFrameChg>
      </pc:sldChg>
    </pc:docChg>
  </pc:docChgLst>
  <pc:docChgLst>
    <pc:chgData name="Carl Barton" userId="17ade0fa-5720-4bd7-bfee-bd508f09de03" providerId="ADAL" clId="{1A0A04A2-03A4-4777-B827-7DAC0F369B9D}"/>
    <pc:docChg chg="undo custSel addSld modSld sldOrd">
      <pc:chgData name="Carl Barton" userId="17ade0fa-5720-4bd7-bfee-bd508f09de03" providerId="ADAL" clId="{1A0A04A2-03A4-4777-B827-7DAC0F369B9D}" dt="2021-10-27T18:55:08.850" v="211" actId="20577"/>
      <pc:docMkLst>
        <pc:docMk/>
      </pc:docMkLst>
      <pc:sldChg chg="modSp mod ord">
        <pc:chgData name="Carl Barton" userId="17ade0fa-5720-4bd7-bfee-bd508f09de03" providerId="ADAL" clId="{1A0A04A2-03A4-4777-B827-7DAC0F369B9D}" dt="2021-10-27T18:41:07.874" v="11" actId="255"/>
        <pc:sldMkLst>
          <pc:docMk/>
          <pc:sldMk cId="902771203" sldId="275"/>
        </pc:sldMkLst>
        <pc:spChg chg="mod">
          <ac:chgData name="Carl Barton" userId="17ade0fa-5720-4bd7-bfee-bd508f09de03" providerId="ADAL" clId="{1A0A04A2-03A4-4777-B827-7DAC0F369B9D}" dt="2021-10-27T18:41:07.874" v="11" actId="255"/>
          <ac:spMkLst>
            <pc:docMk/>
            <pc:sldMk cId="902771203" sldId="275"/>
            <ac:spMk id="3" creationId="{7B4B1418-27BD-4A22-9581-C8BD1A154DE8}"/>
          </ac:spMkLst>
        </pc:spChg>
      </pc:sldChg>
      <pc:sldChg chg="modSp add mod">
        <pc:chgData name="Carl Barton" userId="17ade0fa-5720-4bd7-bfee-bd508f09de03" providerId="ADAL" clId="{1A0A04A2-03A4-4777-B827-7DAC0F369B9D}" dt="2021-10-27T18:55:08.850" v="211" actId="20577"/>
        <pc:sldMkLst>
          <pc:docMk/>
          <pc:sldMk cId="1177916281" sldId="358"/>
        </pc:sldMkLst>
        <pc:spChg chg="mod">
          <ac:chgData name="Carl Barton" userId="17ade0fa-5720-4bd7-bfee-bd508f09de03" providerId="ADAL" clId="{1A0A04A2-03A4-4777-B827-7DAC0F369B9D}" dt="2021-10-27T18:46:53.741" v="108" actId="255"/>
          <ac:spMkLst>
            <pc:docMk/>
            <pc:sldMk cId="1177916281" sldId="358"/>
            <ac:spMk id="11" creationId="{747DA550-54E1-463D-A1C2-DD97C28938AB}"/>
          </ac:spMkLst>
        </pc:spChg>
        <pc:spChg chg="mod">
          <ac:chgData name="Carl Barton" userId="17ade0fa-5720-4bd7-bfee-bd508f09de03" providerId="ADAL" clId="{1A0A04A2-03A4-4777-B827-7DAC0F369B9D}" dt="2021-10-27T18:55:08.850" v="211" actId="20577"/>
          <ac:spMkLst>
            <pc:docMk/>
            <pc:sldMk cId="1177916281" sldId="358"/>
            <ac:spMk id="12" creationId="{CFA0387C-BA20-46DE-A274-C0169FBD714B}"/>
          </ac:spMkLst>
        </pc:spChg>
      </pc:sldChg>
      <pc:sldChg chg="modSp mod">
        <pc:chgData name="Carl Barton" userId="17ade0fa-5720-4bd7-bfee-bd508f09de03" providerId="ADAL" clId="{1A0A04A2-03A4-4777-B827-7DAC0F369B9D}" dt="2021-10-27T18:52:09.714" v="199" actId="255"/>
        <pc:sldMkLst>
          <pc:docMk/>
          <pc:sldMk cId="2381262330" sldId="416"/>
        </pc:sldMkLst>
        <pc:spChg chg="mod">
          <ac:chgData name="Carl Barton" userId="17ade0fa-5720-4bd7-bfee-bd508f09de03" providerId="ADAL" clId="{1A0A04A2-03A4-4777-B827-7DAC0F369B9D}" dt="2021-10-27T18:48:07.734" v="124" actId="1076"/>
          <ac:spMkLst>
            <pc:docMk/>
            <pc:sldMk cId="2381262330" sldId="416"/>
            <ac:spMk id="6" creationId="{7955FD2A-74F2-423E-9613-B4367F357353}"/>
          </ac:spMkLst>
        </pc:spChg>
        <pc:spChg chg="mod">
          <ac:chgData name="Carl Barton" userId="17ade0fa-5720-4bd7-bfee-bd508f09de03" providerId="ADAL" clId="{1A0A04A2-03A4-4777-B827-7DAC0F369B9D}" dt="2021-10-27T18:51:15.345" v="193" actId="20577"/>
          <ac:spMkLst>
            <pc:docMk/>
            <pc:sldMk cId="2381262330" sldId="416"/>
            <ac:spMk id="7" creationId="{39B6FEF7-E2F2-433D-AD9F-C76CC7D64EC7}"/>
          </ac:spMkLst>
        </pc:spChg>
        <pc:spChg chg="mod">
          <ac:chgData name="Carl Barton" userId="17ade0fa-5720-4bd7-bfee-bd508f09de03" providerId="ADAL" clId="{1A0A04A2-03A4-4777-B827-7DAC0F369B9D}" dt="2021-10-27T18:51:36.556" v="196" actId="255"/>
          <ac:spMkLst>
            <pc:docMk/>
            <pc:sldMk cId="2381262330" sldId="416"/>
            <ac:spMk id="37" creationId="{5E92B4BD-3241-4509-B659-51064B26829E}"/>
          </ac:spMkLst>
        </pc:spChg>
        <pc:spChg chg="mod">
          <ac:chgData name="Carl Barton" userId="17ade0fa-5720-4bd7-bfee-bd508f09de03" providerId="ADAL" clId="{1A0A04A2-03A4-4777-B827-7DAC0F369B9D}" dt="2021-10-27T18:52:09.714" v="199" actId="255"/>
          <ac:spMkLst>
            <pc:docMk/>
            <pc:sldMk cId="2381262330" sldId="416"/>
            <ac:spMk id="38" creationId="{F4C3803D-484D-4233-B78F-79D880B2EF28}"/>
          </ac:spMkLst>
        </pc:spChg>
        <pc:spChg chg="mod">
          <ac:chgData name="Carl Barton" userId="17ade0fa-5720-4bd7-bfee-bd508f09de03" providerId="ADAL" clId="{1A0A04A2-03A4-4777-B827-7DAC0F369B9D}" dt="2021-10-27T18:50:35.345" v="186" actId="20577"/>
          <ac:spMkLst>
            <pc:docMk/>
            <pc:sldMk cId="2381262330" sldId="416"/>
            <ac:spMk id="43" creationId="{2197308C-623B-47DB-BB25-2DBFAA6DFD22}"/>
          </ac:spMkLst>
        </pc:spChg>
        <pc:spChg chg="mod">
          <ac:chgData name="Carl Barton" userId="17ade0fa-5720-4bd7-bfee-bd508f09de03" providerId="ADAL" clId="{1A0A04A2-03A4-4777-B827-7DAC0F369B9D}" dt="2021-10-27T18:51:00.921" v="190" actId="1076"/>
          <ac:spMkLst>
            <pc:docMk/>
            <pc:sldMk cId="2381262330" sldId="416"/>
            <ac:spMk id="46" creationId="{B2CC0794-7DA2-4F99-A3E6-3DF36F08296F}"/>
          </ac:spMkLst>
        </pc:spChg>
        <pc:grpChg chg="mod">
          <ac:chgData name="Carl Barton" userId="17ade0fa-5720-4bd7-bfee-bd508f09de03" providerId="ADAL" clId="{1A0A04A2-03A4-4777-B827-7DAC0F369B9D}" dt="2021-10-27T18:48:45.632" v="136" actId="14100"/>
          <ac:grpSpMkLst>
            <pc:docMk/>
            <pc:sldMk cId="2381262330" sldId="416"/>
            <ac:grpSpMk id="41" creationId="{15A89DB8-0103-4AD8-A79B-7845E81CA344}"/>
          </ac:grpSpMkLst>
        </pc:grpChg>
      </pc:sldChg>
      <pc:sldChg chg="modSp mod">
        <pc:chgData name="Carl Barton" userId="17ade0fa-5720-4bd7-bfee-bd508f09de03" providerId="ADAL" clId="{1A0A04A2-03A4-4777-B827-7DAC0F369B9D}" dt="2021-10-27T18:39:18.725" v="5" actId="20577"/>
        <pc:sldMkLst>
          <pc:docMk/>
          <pc:sldMk cId="4211508101" sldId="467"/>
        </pc:sldMkLst>
        <pc:spChg chg="mod">
          <ac:chgData name="Carl Barton" userId="17ade0fa-5720-4bd7-bfee-bd508f09de03" providerId="ADAL" clId="{1A0A04A2-03A4-4777-B827-7DAC0F369B9D}" dt="2021-10-27T18:39:18.725" v="5" actId="20577"/>
          <ac:spMkLst>
            <pc:docMk/>
            <pc:sldMk cId="4211508101" sldId="467"/>
            <ac:spMk id="49" creationId="{074AEEF7-F2DB-47F3-A60B-2A6D6DC7A121}"/>
          </ac:spMkLst>
        </pc:spChg>
      </pc:sldChg>
    </pc:docChg>
  </pc:docChgLst>
  <pc:docChgLst>
    <pc:chgData name="Blair Grant" userId="S::blair.grant@derigohealth.com::950e4f5b-5038-438e-8175-e6d429867ca7" providerId="AD" clId="Web-{DA5C7C73-DC62-2700-6780-07E7B9950863}"/>
    <pc:docChg chg="modSld sldOrd">
      <pc:chgData name="Blair Grant" userId="S::blair.grant@derigohealth.com::950e4f5b-5038-438e-8175-e6d429867ca7" providerId="AD" clId="Web-{DA5C7C73-DC62-2700-6780-07E7B9950863}" dt="2022-09-16T01:52:35.409" v="471" actId="20577"/>
      <pc:docMkLst>
        <pc:docMk/>
      </pc:docMkLst>
      <pc:sldChg chg="modNotes">
        <pc:chgData name="Blair Grant" userId="S::blair.grant@derigohealth.com::950e4f5b-5038-438e-8175-e6d429867ca7" providerId="AD" clId="Web-{DA5C7C73-DC62-2700-6780-07E7B9950863}" dt="2022-09-16T01:18:54.078" v="199"/>
        <pc:sldMkLst>
          <pc:docMk/>
          <pc:sldMk cId="3928151619" sldId="577"/>
        </pc:sldMkLst>
      </pc:sldChg>
      <pc:sldChg chg="modNotes">
        <pc:chgData name="Blair Grant" userId="S::blair.grant@derigohealth.com::950e4f5b-5038-438e-8175-e6d429867ca7" providerId="AD" clId="Web-{DA5C7C73-DC62-2700-6780-07E7B9950863}" dt="2022-09-16T01:17:08.450" v="160"/>
        <pc:sldMkLst>
          <pc:docMk/>
          <pc:sldMk cId="4249752142" sldId="578"/>
        </pc:sldMkLst>
      </pc:sldChg>
      <pc:sldChg chg="modNotes">
        <pc:chgData name="Blair Grant" userId="S::blair.grant@derigohealth.com::950e4f5b-5038-438e-8175-e6d429867ca7" providerId="AD" clId="Web-{DA5C7C73-DC62-2700-6780-07E7B9950863}" dt="2022-09-16T01:34:43.350" v="268"/>
        <pc:sldMkLst>
          <pc:docMk/>
          <pc:sldMk cId="3084199730" sldId="582"/>
        </pc:sldMkLst>
      </pc:sldChg>
      <pc:sldChg chg="modSp ord modNotes">
        <pc:chgData name="Blair Grant" userId="S::blair.grant@derigohealth.com::950e4f5b-5038-438e-8175-e6d429867ca7" providerId="AD" clId="Web-{DA5C7C73-DC62-2700-6780-07E7B9950863}" dt="2022-09-16T01:52:35.409" v="471" actId="20577"/>
        <pc:sldMkLst>
          <pc:docMk/>
          <pc:sldMk cId="3681134134" sldId="584"/>
        </pc:sldMkLst>
        <pc:spChg chg="mod">
          <ac:chgData name="Blair Grant" userId="S::blair.grant@derigohealth.com::950e4f5b-5038-438e-8175-e6d429867ca7" providerId="AD" clId="Web-{DA5C7C73-DC62-2700-6780-07E7B9950863}" dt="2022-09-16T01:52:35.409" v="471" actId="20577"/>
          <ac:spMkLst>
            <pc:docMk/>
            <pc:sldMk cId="3681134134" sldId="584"/>
            <ac:spMk id="40" creationId="{E0019F80-137E-4A0A-ACD3-2E2952D81B70}"/>
          </ac:spMkLst>
        </pc:spChg>
      </pc:sldChg>
      <pc:sldChg chg="ord">
        <pc:chgData name="Blair Grant" userId="S::blair.grant@derigohealth.com::950e4f5b-5038-438e-8175-e6d429867ca7" providerId="AD" clId="Web-{DA5C7C73-DC62-2700-6780-07E7B9950863}" dt="2022-09-16T01:19:35.079" v="200"/>
        <pc:sldMkLst>
          <pc:docMk/>
          <pc:sldMk cId="316191663" sldId="587"/>
        </pc:sldMkLst>
      </pc:sldChg>
      <pc:sldChg chg="modNotes">
        <pc:chgData name="Blair Grant" userId="S::blair.grant@derigohealth.com::950e4f5b-5038-438e-8175-e6d429867ca7" providerId="AD" clId="Web-{DA5C7C73-DC62-2700-6780-07E7B9950863}" dt="2022-09-16T01:37:00.338" v="299"/>
        <pc:sldMkLst>
          <pc:docMk/>
          <pc:sldMk cId="721931859" sldId="588"/>
        </pc:sldMkLst>
      </pc:sldChg>
      <pc:sldChg chg="modNotes">
        <pc:chgData name="Blair Grant" userId="S::blair.grant@derigohealth.com::950e4f5b-5038-438e-8175-e6d429867ca7" providerId="AD" clId="Web-{DA5C7C73-DC62-2700-6780-07E7B9950863}" dt="2022-09-16T01:40:22.389" v="380"/>
        <pc:sldMkLst>
          <pc:docMk/>
          <pc:sldMk cId="3730801021" sldId="600"/>
        </pc:sldMkLst>
      </pc:sldChg>
      <pc:sldChg chg="modNotes">
        <pc:chgData name="Blair Grant" userId="S::blair.grant@derigohealth.com::950e4f5b-5038-438e-8175-e6d429867ca7" providerId="AD" clId="Web-{DA5C7C73-DC62-2700-6780-07E7B9950863}" dt="2022-09-16T01:41:44.331" v="403"/>
        <pc:sldMkLst>
          <pc:docMk/>
          <pc:sldMk cId="3122962075" sldId="608"/>
        </pc:sldMkLst>
      </pc:sldChg>
      <pc:sldChg chg="ord">
        <pc:chgData name="Blair Grant" userId="S::blair.grant@derigohealth.com::950e4f5b-5038-438e-8175-e6d429867ca7" providerId="AD" clId="Web-{DA5C7C73-DC62-2700-6780-07E7B9950863}" dt="2022-09-16T01:26:09.025" v="201"/>
        <pc:sldMkLst>
          <pc:docMk/>
          <pc:sldMk cId="367576275" sldId="611"/>
        </pc:sldMkLst>
      </pc:sldChg>
      <pc:sldChg chg="modNotes">
        <pc:chgData name="Blair Grant" userId="S::blair.grant@derigohealth.com::950e4f5b-5038-438e-8175-e6d429867ca7" providerId="AD" clId="Web-{DA5C7C73-DC62-2700-6780-07E7B9950863}" dt="2022-09-16T01:38:41.168" v="378"/>
        <pc:sldMkLst>
          <pc:docMk/>
          <pc:sldMk cId="3781253971" sldId="619"/>
        </pc:sldMkLst>
      </pc:sldChg>
    </pc:docChg>
  </pc:docChgLst>
  <pc:docChgLst>
    <pc:chgData name="Carl Barton" userId="17ade0fa-5720-4bd7-bfee-bd508f09de03" providerId="ADAL" clId="{2B951CB2-AF62-48E8-A5F2-4177EED69A60}"/>
    <pc:docChg chg="addSld delSld modSld">
      <pc:chgData name="Carl Barton" userId="17ade0fa-5720-4bd7-bfee-bd508f09de03" providerId="ADAL" clId="{2B951CB2-AF62-48E8-A5F2-4177EED69A60}" dt="2022-05-12T00:21:06.458" v="74" actId="255"/>
      <pc:docMkLst>
        <pc:docMk/>
      </pc:docMkLst>
      <pc:sldChg chg="del">
        <pc:chgData name="Carl Barton" userId="17ade0fa-5720-4bd7-bfee-bd508f09de03" providerId="ADAL" clId="{2B951CB2-AF62-48E8-A5F2-4177EED69A60}" dt="2022-05-11T23:50:40.899" v="2" actId="47"/>
        <pc:sldMkLst>
          <pc:docMk/>
          <pc:sldMk cId="3693700558" sldId="486"/>
        </pc:sldMkLst>
      </pc:sldChg>
      <pc:sldChg chg="del">
        <pc:chgData name="Carl Barton" userId="17ade0fa-5720-4bd7-bfee-bd508f09de03" providerId="ADAL" clId="{2B951CB2-AF62-48E8-A5F2-4177EED69A60}" dt="2022-05-11T23:50:41.963" v="3" actId="47"/>
        <pc:sldMkLst>
          <pc:docMk/>
          <pc:sldMk cId="176663246" sldId="487"/>
        </pc:sldMkLst>
      </pc:sldChg>
      <pc:sldChg chg="del">
        <pc:chgData name="Carl Barton" userId="17ade0fa-5720-4bd7-bfee-bd508f09de03" providerId="ADAL" clId="{2B951CB2-AF62-48E8-A5F2-4177EED69A60}" dt="2022-05-11T23:50:35.215" v="1" actId="47"/>
        <pc:sldMkLst>
          <pc:docMk/>
          <pc:sldMk cId="1180752070" sldId="522"/>
        </pc:sldMkLst>
      </pc:sldChg>
      <pc:sldChg chg="del">
        <pc:chgData name="Carl Barton" userId="17ade0fa-5720-4bd7-bfee-bd508f09de03" providerId="ADAL" clId="{2B951CB2-AF62-48E8-A5F2-4177EED69A60}" dt="2022-05-12T00:16:10.032" v="68" actId="47"/>
        <pc:sldMkLst>
          <pc:docMk/>
          <pc:sldMk cId="1974813133" sldId="531"/>
        </pc:sldMkLst>
      </pc:sldChg>
      <pc:sldChg chg="del">
        <pc:chgData name="Carl Barton" userId="17ade0fa-5720-4bd7-bfee-bd508f09de03" providerId="ADAL" clId="{2B951CB2-AF62-48E8-A5F2-4177EED69A60}" dt="2022-05-12T00:15:16.244" v="21" actId="47"/>
        <pc:sldMkLst>
          <pc:docMk/>
          <pc:sldMk cId="3543144178" sldId="543"/>
        </pc:sldMkLst>
      </pc:sldChg>
      <pc:sldChg chg="modSp mod">
        <pc:chgData name="Carl Barton" userId="17ade0fa-5720-4bd7-bfee-bd508f09de03" providerId="ADAL" clId="{2B951CB2-AF62-48E8-A5F2-4177EED69A60}" dt="2022-05-11T23:52:00.114" v="14" actId="20577"/>
        <pc:sldMkLst>
          <pc:docMk/>
          <pc:sldMk cId="1440951194" sldId="545"/>
        </pc:sldMkLst>
        <pc:spChg chg="mod">
          <ac:chgData name="Carl Barton" userId="17ade0fa-5720-4bd7-bfee-bd508f09de03" providerId="ADAL" clId="{2B951CB2-AF62-48E8-A5F2-4177EED69A60}" dt="2022-05-11T23:52:00.114" v="14" actId="20577"/>
          <ac:spMkLst>
            <pc:docMk/>
            <pc:sldMk cId="1440951194" sldId="545"/>
            <ac:spMk id="2" creationId="{C04E6D02-B8D1-4D18-BF93-64C8DFBC3ED8}"/>
          </ac:spMkLst>
        </pc:spChg>
      </pc:sldChg>
      <pc:sldChg chg="del">
        <pc:chgData name="Carl Barton" userId="17ade0fa-5720-4bd7-bfee-bd508f09de03" providerId="ADAL" clId="{2B951CB2-AF62-48E8-A5F2-4177EED69A60}" dt="2022-05-11T23:52:18.736" v="15" actId="47"/>
        <pc:sldMkLst>
          <pc:docMk/>
          <pc:sldMk cId="2647656275" sldId="555"/>
        </pc:sldMkLst>
      </pc:sldChg>
      <pc:sldChg chg="del">
        <pc:chgData name="Carl Barton" userId="17ade0fa-5720-4bd7-bfee-bd508f09de03" providerId="ADAL" clId="{2B951CB2-AF62-48E8-A5F2-4177EED69A60}" dt="2022-05-11T23:52:33.144" v="16" actId="47"/>
        <pc:sldMkLst>
          <pc:docMk/>
          <pc:sldMk cId="727263910" sldId="556"/>
        </pc:sldMkLst>
      </pc:sldChg>
      <pc:sldChg chg="del">
        <pc:chgData name="Carl Barton" userId="17ade0fa-5720-4bd7-bfee-bd508f09de03" providerId="ADAL" clId="{2B951CB2-AF62-48E8-A5F2-4177EED69A60}" dt="2022-05-12T00:16:26.783" v="69" actId="47"/>
        <pc:sldMkLst>
          <pc:docMk/>
          <pc:sldMk cId="3691755397" sldId="560"/>
        </pc:sldMkLst>
      </pc:sldChg>
      <pc:sldChg chg="del">
        <pc:chgData name="Carl Barton" userId="17ade0fa-5720-4bd7-bfee-bd508f09de03" providerId="ADAL" clId="{2B951CB2-AF62-48E8-A5F2-4177EED69A60}" dt="2022-05-12T00:16:29.456" v="70" actId="47"/>
        <pc:sldMkLst>
          <pc:docMk/>
          <pc:sldMk cId="2432297901" sldId="562"/>
        </pc:sldMkLst>
      </pc:sldChg>
      <pc:sldChg chg="del">
        <pc:chgData name="Carl Barton" userId="17ade0fa-5720-4bd7-bfee-bd508f09de03" providerId="ADAL" clId="{2B951CB2-AF62-48E8-A5F2-4177EED69A60}" dt="2022-05-12T00:16:31.324" v="71" actId="47"/>
        <pc:sldMkLst>
          <pc:docMk/>
          <pc:sldMk cId="2325577503" sldId="563"/>
        </pc:sldMkLst>
      </pc:sldChg>
      <pc:sldChg chg="del">
        <pc:chgData name="Carl Barton" userId="17ade0fa-5720-4bd7-bfee-bd508f09de03" providerId="ADAL" clId="{2B951CB2-AF62-48E8-A5F2-4177EED69A60}" dt="2022-05-11T23:50:59.794" v="5" actId="47"/>
        <pc:sldMkLst>
          <pc:docMk/>
          <pc:sldMk cId="1233457644" sldId="564"/>
        </pc:sldMkLst>
      </pc:sldChg>
      <pc:sldChg chg="del">
        <pc:chgData name="Carl Barton" userId="17ade0fa-5720-4bd7-bfee-bd508f09de03" providerId="ADAL" clId="{2B951CB2-AF62-48E8-A5F2-4177EED69A60}" dt="2022-05-11T23:50:58.095" v="4" actId="47"/>
        <pc:sldMkLst>
          <pc:docMk/>
          <pc:sldMk cId="982835601" sldId="565"/>
        </pc:sldMkLst>
      </pc:sldChg>
      <pc:sldChg chg="modSp mod">
        <pc:chgData name="Carl Barton" userId="17ade0fa-5720-4bd7-bfee-bd508f09de03" providerId="ADAL" clId="{2B951CB2-AF62-48E8-A5F2-4177EED69A60}" dt="2022-05-12T00:19:22.226" v="73"/>
        <pc:sldMkLst>
          <pc:docMk/>
          <pc:sldMk cId="2608503028" sldId="566"/>
        </pc:sldMkLst>
        <pc:spChg chg="mod">
          <ac:chgData name="Carl Barton" userId="17ade0fa-5720-4bd7-bfee-bd508f09de03" providerId="ADAL" clId="{2B951CB2-AF62-48E8-A5F2-4177EED69A60}" dt="2022-05-12T00:19:22.226" v="73"/>
          <ac:spMkLst>
            <pc:docMk/>
            <pc:sldMk cId="2608503028" sldId="566"/>
            <ac:spMk id="3" creationId="{5CD2A50E-B05D-4A63-980E-AFF7E33BECE8}"/>
          </ac:spMkLst>
        </pc:spChg>
      </pc:sldChg>
      <pc:sldChg chg="del">
        <pc:chgData name="Carl Barton" userId="17ade0fa-5720-4bd7-bfee-bd508f09de03" providerId="ADAL" clId="{2B951CB2-AF62-48E8-A5F2-4177EED69A60}" dt="2022-05-11T23:50:29.358" v="0" actId="47"/>
        <pc:sldMkLst>
          <pc:docMk/>
          <pc:sldMk cId="2122875091" sldId="567"/>
        </pc:sldMkLst>
      </pc:sldChg>
      <pc:sldChg chg="addSp delSp add del setBg delDesignElem">
        <pc:chgData name="Carl Barton" userId="17ade0fa-5720-4bd7-bfee-bd508f09de03" providerId="ADAL" clId="{2B951CB2-AF62-48E8-A5F2-4177EED69A60}" dt="2022-05-12T00:15:09.647" v="20"/>
        <pc:sldMkLst>
          <pc:docMk/>
          <pc:sldMk cId="1649681963" sldId="568"/>
        </pc:sldMkLst>
        <pc:spChg chg="add del">
          <ac:chgData name="Carl Barton" userId="17ade0fa-5720-4bd7-bfee-bd508f09de03" providerId="ADAL" clId="{2B951CB2-AF62-48E8-A5F2-4177EED69A60}" dt="2022-05-12T00:15:09.647" v="20"/>
          <ac:spMkLst>
            <pc:docMk/>
            <pc:sldMk cId="1649681963" sldId="568"/>
            <ac:spMk id="8" creationId="{E80B86A7-A1EC-475B-9166-88902B033A38}"/>
          </ac:spMkLst>
        </pc:spChg>
        <pc:spChg chg="add del">
          <ac:chgData name="Carl Barton" userId="17ade0fa-5720-4bd7-bfee-bd508f09de03" providerId="ADAL" clId="{2B951CB2-AF62-48E8-A5F2-4177EED69A60}" dt="2022-05-12T00:15:09.647" v="20"/>
          <ac:spMkLst>
            <pc:docMk/>
            <pc:sldMk cId="1649681963" sldId="568"/>
            <ac:spMk id="10" creationId="{C2C29CB1-9F74-4879-A6AF-AEA67B6F1F4D}"/>
          </ac:spMkLst>
        </pc:spChg>
        <pc:spChg chg="add del">
          <ac:chgData name="Carl Barton" userId="17ade0fa-5720-4bd7-bfee-bd508f09de03" providerId="ADAL" clId="{2B951CB2-AF62-48E8-A5F2-4177EED69A60}" dt="2022-05-12T00:15:09.647" v="20"/>
          <ac:spMkLst>
            <pc:docMk/>
            <pc:sldMk cId="1649681963" sldId="568"/>
            <ac:spMk id="12" creationId="{7E2C7115-5336-410C-AD71-0F0952A2E5A7}"/>
          </ac:spMkLst>
        </pc:spChg>
      </pc:sldChg>
      <pc:sldChg chg="addSp delSp modSp add del mod setBg delDesignElem">
        <pc:chgData name="Carl Barton" userId="17ade0fa-5720-4bd7-bfee-bd508f09de03" providerId="ADAL" clId="{2B951CB2-AF62-48E8-A5F2-4177EED69A60}" dt="2022-05-12T00:21:06.458" v="74" actId="255"/>
        <pc:sldMkLst>
          <pc:docMk/>
          <pc:sldMk cId="338105703" sldId="569"/>
        </pc:sldMkLst>
        <pc:spChg chg="add del">
          <ac:chgData name="Carl Barton" userId="17ade0fa-5720-4bd7-bfee-bd508f09de03" providerId="ADAL" clId="{2B951CB2-AF62-48E8-A5F2-4177EED69A60}" dt="2022-05-12T00:15:09.647" v="20"/>
          <ac:spMkLst>
            <pc:docMk/>
            <pc:sldMk cId="338105703" sldId="569"/>
            <ac:spMk id="8" creationId="{E80B86A7-A1EC-475B-9166-88902B033A38}"/>
          </ac:spMkLst>
        </pc:spChg>
        <pc:spChg chg="add del">
          <ac:chgData name="Carl Barton" userId="17ade0fa-5720-4bd7-bfee-bd508f09de03" providerId="ADAL" clId="{2B951CB2-AF62-48E8-A5F2-4177EED69A60}" dt="2022-05-12T00:15:09.647" v="20"/>
          <ac:spMkLst>
            <pc:docMk/>
            <pc:sldMk cId="338105703" sldId="569"/>
            <ac:spMk id="10" creationId="{C2C29CB1-9F74-4879-A6AF-AEA67B6F1F4D}"/>
          </ac:spMkLst>
        </pc:spChg>
        <pc:spChg chg="mod">
          <ac:chgData name="Carl Barton" userId="17ade0fa-5720-4bd7-bfee-bd508f09de03" providerId="ADAL" clId="{2B951CB2-AF62-48E8-A5F2-4177EED69A60}" dt="2022-05-12T00:21:06.458" v="74" actId="255"/>
          <ac:spMkLst>
            <pc:docMk/>
            <pc:sldMk cId="338105703" sldId="569"/>
            <ac:spMk id="11" creationId="{7EFF31AF-970B-47C6-92A5-10DD06651B89}"/>
          </ac:spMkLst>
        </pc:spChg>
        <pc:spChg chg="add del">
          <ac:chgData name="Carl Barton" userId="17ade0fa-5720-4bd7-bfee-bd508f09de03" providerId="ADAL" clId="{2B951CB2-AF62-48E8-A5F2-4177EED69A60}" dt="2022-05-12T00:15:09.647" v="20"/>
          <ac:spMkLst>
            <pc:docMk/>
            <pc:sldMk cId="338105703" sldId="569"/>
            <ac:spMk id="12" creationId="{7E2C7115-5336-410C-AD71-0F0952A2E5A7}"/>
          </ac:spMkLst>
        </pc:spChg>
      </pc:sldChg>
    </pc:docChg>
  </pc:docChgLst>
  <pc:docChgLst>
    <pc:chgData name="Carl Barton" userId="17ade0fa-5720-4bd7-bfee-bd508f09de03" providerId="ADAL" clId="{76C90B9E-DDE1-46CD-AF98-2D2B3946BC96}"/>
    <pc:docChg chg="undo custSel addSld delSld modSld sldOrd">
      <pc:chgData name="Carl Barton" userId="17ade0fa-5720-4bd7-bfee-bd508f09de03" providerId="ADAL" clId="{76C90B9E-DDE1-46CD-AF98-2D2B3946BC96}" dt="2022-02-23T18:29:48.919" v="3273" actId="20577"/>
      <pc:docMkLst>
        <pc:docMk/>
      </pc:docMkLst>
      <pc:sldChg chg="modSp mod">
        <pc:chgData name="Carl Barton" userId="17ade0fa-5720-4bd7-bfee-bd508f09de03" providerId="ADAL" clId="{76C90B9E-DDE1-46CD-AF98-2D2B3946BC96}" dt="2022-02-23T18:10:02.516" v="2608" actId="255"/>
        <pc:sldMkLst>
          <pc:docMk/>
          <pc:sldMk cId="1877509004" sldId="256"/>
        </pc:sldMkLst>
        <pc:spChg chg="mod">
          <ac:chgData name="Carl Barton" userId="17ade0fa-5720-4bd7-bfee-bd508f09de03" providerId="ADAL" clId="{76C90B9E-DDE1-46CD-AF98-2D2B3946BC96}" dt="2022-02-23T18:10:02.516" v="2608" actId="255"/>
          <ac:spMkLst>
            <pc:docMk/>
            <pc:sldMk cId="1877509004" sldId="256"/>
            <ac:spMk id="2" creationId="{B56F1A97-4D15-450F-971A-5AF450245628}"/>
          </ac:spMkLst>
        </pc:spChg>
        <pc:picChg chg="mod">
          <ac:chgData name="Carl Barton" userId="17ade0fa-5720-4bd7-bfee-bd508f09de03" providerId="ADAL" clId="{76C90B9E-DDE1-46CD-AF98-2D2B3946BC96}" dt="2022-02-23T17:59:23.873" v="2168" actId="1076"/>
          <ac:picMkLst>
            <pc:docMk/>
            <pc:sldMk cId="1877509004" sldId="256"/>
            <ac:picMk id="7" creationId="{B97D8856-59BA-44ED-8E69-AC7F344AF0FF}"/>
          </ac:picMkLst>
        </pc:picChg>
      </pc:sldChg>
      <pc:sldChg chg="modSp mod ord">
        <pc:chgData name="Carl Barton" userId="17ade0fa-5720-4bd7-bfee-bd508f09de03" providerId="ADAL" clId="{76C90B9E-DDE1-46CD-AF98-2D2B3946BC96}" dt="2022-02-23T18:19:31.798" v="2757" actId="255"/>
        <pc:sldMkLst>
          <pc:docMk/>
          <pc:sldMk cId="2148754449" sldId="473"/>
        </pc:sldMkLst>
        <pc:spChg chg="mod">
          <ac:chgData name="Carl Barton" userId="17ade0fa-5720-4bd7-bfee-bd508f09de03" providerId="ADAL" clId="{76C90B9E-DDE1-46CD-AF98-2D2B3946BC96}" dt="2022-02-23T18:19:31.798" v="2757" actId="255"/>
          <ac:spMkLst>
            <pc:docMk/>
            <pc:sldMk cId="2148754449" sldId="473"/>
            <ac:spMk id="2" creationId="{C04E6D02-B8D1-4D18-BF93-64C8DFBC3ED8}"/>
          </ac:spMkLst>
        </pc:spChg>
        <pc:spChg chg="mod">
          <ac:chgData name="Carl Barton" userId="17ade0fa-5720-4bd7-bfee-bd508f09de03" providerId="ADAL" clId="{76C90B9E-DDE1-46CD-AF98-2D2B3946BC96}" dt="2022-02-23T18:13:36.180" v="2707" actId="20577"/>
          <ac:spMkLst>
            <pc:docMk/>
            <pc:sldMk cId="2148754449" sldId="473"/>
            <ac:spMk id="10" creationId="{824BAA69-CF9D-4202-83FC-D74AAEBF31A8}"/>
          </ac:spMkLst>
        </pc:spChg>
      </pc:sldChg>
      <pc:sldChg chg="ord">
        <pc:chgData name="Carl Barton" userId="17ade0fa-5720-4bd7-bfee-bd508f09de03" providerId="ADAL" clId="{76C90B9E-DDE1-46CD-AF98-2D2B3946BC96}" dt="2022-02-23T18:14:31.020" v="2709"/>
        <pc:sldMkLst>
          <pc:docMk/>
          <pc:sldMk cId="4059005427" sldId="476"/>
        </pc:sldMkLst>
      </pc:sldChg>
      <pc:sldChg chg="delSp modSp add mod ord">
        <pc:chgData name="Carl Barton" userId="17ade0fa-5720-4bd7-bfee-bd508f09de03" providerId="ADAL" clId="{76C90B9E-DDE1-46CD-AF98-2D2B3946BC96}" dt="2022-02-23T17:58:42.784" v="2166" actId="20577"/>
        <pc:sldMkLst>
          <pc:docMk/>
          <pc:sldMk cId="1483011295" sldId="489"/>
        </pc:sldMkLst>
        <pc:spChg chg="mod">
          <ac:chgData name="Carl Barton" userId="17ade0fa-5720-4bd7-bfee-bd508f09de03" providerId="ADAL" clId="{76C90B9E-DDE1-46CD-AF98-2D2B3946BC96}" dt="2022-02-23T17:58:42.784" v="2166" actId="20577"/>
          <ac:spMkLst>
            <pc:docMk/>
            <pc:sldMk cId="1483011295" sldId="489"/>
            <ac:spMk id="40" creationId="{E0019F80-137E-4A0A-ACD3-2E2952D81B70}"/>
          </ac:spMkLst>
        </pc:spChg>
        <pc:picChg chg="del">
          <ac:chgData name="Carl Barton" userId="17ade0fa-5720-4bd7-bfee-bd508f09de03" providerId="ADAL" clId="{76C90B9E-DDE1-46CD-AF98-2D2B3946BC96}" dt="2022-02-23T17:46:24.576" v="1564" actId="478"/>
          <ac:picMkLst>
            <pc:docMk/>
            <pc:sldMk cId="1483011295" sldId="489"/>
            <ac:picMk id="3" creationId="{99CD085F-9A09-4C1F-B4FB-A26709092FBF}"/>
          </ac:picMkLst>
        </pc:picChg>
        <pc:picChg chg="del">
          <ac:chgData name="Carl Barton" userId="17ade0fa-5720-4bd7-bfee-bd508f09de03" providerId="ADAL" clId="{76C90B9E-DDE1-46CD-AF98-2D2B3946BC96}" dt="2022-02-23T17:46:20.801" v="1563" actId="478"/>
          <ac:picMkLst>
            <pc:docMk/>
            <pc:sldMk cId="1483011295" sldId="489"/>
            <ac:picMk id="28" creationId="{33194FA9-548D-4FD2-B781-52D2E03A551F}"/>
          </ac:picMkLst>
        </pc:picChg>
      </pc:sldChg>
      <pc:sldChg chg="modSp add mod">
        <pc:chgData name="Carl Barton" userId="17ade0fa-5720-4bd7-bfee-bd508f09de03" providerId="ADAL" clId="{76C90B9E-DDE1-46CD-AF98-2D2B3946BC96}" dt="2022-02-23T18:16:17.238" v="2741" actId="20577"/>
        <pc:sldMkLst>
          <pc:docMk/>
          <pc:sldMk cId="1460946828" sldId="490"/>
        </pc:sldMkLst>
        <pc:spChg chg="mod">
          <ac:chgData name="Carl Barton" userId="17ade0fa-5720-4bd7-bfee-bd508f09de03" providerId="ADAL" clId="{76C90B9E-DDE1-46CD-AF98-2D2B3946BC96}" dt="2022-02-23T17:31:29.889" v="683" actId="20577"/>
          <ac:spMkLst>
            <pc:docMk/>
            <pc:sldMk cId="1460946828" sldId="490"/>
            <ac:spMk id="2" creationId="{C04E6D02-B8D1-4D18-BF93-64C8DFBC3ED8}"/>
          </ac:spMkLst>
        </pc:spChg>
        <pc:spChg chg="mod">
          <ac:chgData name="Carl Barton" userId="17ade0fa-5720-4bd7-bfee-bd508f09de03" providerId="ADAL" clId="{76C90B9E-DDE1-46CD-AF98-2D2B3946BC96}" dt="2022-02-23T18:16:17.238" v="2741" actId="20577"/>
          <ac:spMkLst>
            <pc:docMk/>
            <pc:sldMk cId="1460946828" sldId="490"/>
            <ac:spMk id="10" creationId="{824BAA69-CF9D-4202-83FC-D74AAEBF31A8}"/>
          </ac:spMkLst>
        </pc:spChg>
      </pc:sldChg>
      <pc:sldChg chg="modSp mod ord">
        <pc:chgData name="Carl Barton" userId="17ade0fa-5720-4bd7-bfee-bd508f09de03" providerId="ADAL" clId="{76C90B9E-DDE1-46CD-AF98-2D2B3946BC96}" dt="2022-02-23T18:14:53.458" v="2712"/>
        <pc:sldMkLst>
          <pc:docMk/>
          <pc:sldMk cId="924317023" sldId="491"/>
        </pc:sldMkLst>
        <pc:spChg chg="mod">
          <ac:chgData name="Carl Barton" userId="17ade0fa-5720-4bd7-bfee-bd508f09de03" providerId="ADAL" clId="{76C90B9E-DDE1-46CD-AF98-2D2B3946BC96}" dt="2022-02-23T18:11:47.124" v="2691" actId="20577"/>
          <ac:spMkLst>
            <pc:docMk/>
            <pc:sldMk cId="924317023" sldId="491"/>
            <ac:spMk id="2" creationId="{C04E6D02-B8D1-4D18-BF93-64C8DFBC3ED8}"/>
          </ac:spMkLst>
        </pc:spChg>
        <pc:spChg chg="mod">
          <ac:chgData name="Carl Barton" userId="17ade0fa-5720-4bd7-bfee-bd508f09de03" providerId="ADAL" clId="{76C90B9E-DDE1-46CD-AF98-2D2B3946BC96}" dt="2022-02-23T18:09:46.481" v="2605" actId="948"/>
          <ac:spMkLst>
            <pc:docMk/>
            <pc:sldMk cId="924317023" sldId="491"/>
            <ac:spMk id="10" creationId="{824BAA69-CF9D-4202-83FC-D74AAEBF31A8}"/>
          </ac:spMkLst>
        </pc:spChg>
      </pc:sldChg>
      <pc:sldChg chg="addSp delSp add del setBg delDesignElem">
        <pc:chgData name="Carl Barton" userId="17ade0fa-5720-4bd7-bfee-bd508f09de03" providerId="ADAL" clId="{76C90B9E-DDE1-46CD-AF98-2D2B3946BC96}" dt="2022-02-23T17:46:58.195" v="1575"/>
        <pc:sldMkLst>
          <pc:docMk/>
          <pc:sldMk cId="1496443669" sldId="491"/>
        </pc:sldMkLst>
        <pc:spChg chg="add del">
          <ac:chgData name="Carl Barton" userId="17ade0fa-5720-4bd7-bfee-bd508f09de03" providerId="ADAL" clId="{76C90B9E-DDE1-46CD-AF98-2D2B3946BC96}" dt="2022-02-23T17:46:58.195" v="1575"/>
          <ac:spMkLst>
            <pc:docMk/>
            <pc:sldMk cId="1496443669" sldId="491"/>
            <ac:spMk id="17" creationId="{603AE127-802C-459A-A612-DB85B67F0DC0}"/>
          </ac:spMkLst>
        </pc:spChg>
        <pc:spChg chg="add del">
          <ac:chgData name="Carl Barton" userId="17ade0fa-5720-4bd7-bfee-bd508f09de03" providerId="ADAL" clId="{76C90B9E-DDE1-46CD-AF98-2D2B3946BC96}" dt="2022-02-23T17:46:58.195" v="1575"/>
          <ac:spMkLst>
            <pc:docMk/>
            <pc:sldMk cId="1496443669" sldId="491"/>
            <ac:spMk id="19" creationId="{9323D83D-50D6-4040-A58B-FCEA340F886A}"/>
          </ac:spMkLst>
        </pc:spChg>
        <pc:spChg chg="add del">
          <ac:chgData name="Carl Barton" userId="17ade0fa-5720-4bd7-bfee-bd508f09de03" providerId="ADAL" clId="{76C90B9E-DDE1-46CD-AF98-2D2B3946BC96}" dt="2022-02-23T17:46:58.195" v="1575"/>
          <ac:spMkLst>
            <pc:docMk/>
            <pc:sldMk cId="1496443669" sldId="491"/>
            <ac:spMk id="23" creationId="{F10FD715-4DCE-4779-B634-EC78315EA213}"/>
          </ac:spMkLst>
        </pc:spChg>
        <pc:cxnChg chg="add del">
          <ac:chgData name="Carl Barton" userId="17ade0fa-5720-4bd7-bfee-bd508f09de03" providerId="ADAL" clId="{76C90B9E-DDE1-46CD-AF98-2D2B3946BC96}" dt="2022-02-23T17:46:58.195" v="1575"/>
          <ac:cxnSpMkLst>
            <pc:docMk/>
            <pc:sldMk cId="1496443669" sldId="491"/>
            <ac:cxnSpMk id="21" creationId="{1A1FE6BB-DFB2-4080-9B5E-076EF5DDE67B}"/>
          </ac:cxnSpMkLst>
        </pc:cxnChg>
      </pc:sldChg>
      <pc:sldChg chg="addSp modSp add mod">
        <pc:chgData name="Carl Barton" userId="17ade0fa-5720-4bd7-bfee-bd508f09de03" providerId="ADAL" clId="{76C90B9E-DDE1-46CD-AF98-2D2B3946BC96}" dt="2022-02-23T18:29:48.919" v="3273" actId="20577"/>
        <pc:sldMkLst>
          <pc:docMk/>
          <pc:sldMk cId="1913266793" sldId="492"/>
        </pc:sldMkLst>
        <pc:spChg chg="add mod">
          <ac:chgData name="Carl Barton" userId="17ade0fa-5720-4bd7-bfee-bd508f09de03" providerId="ADAL" clId="{76C90B9E-DDE1-46CD-AF98-2D2B3946BC96}" dt="2022-02-23T18:29:48.919" v="3273" actId="20577"/>
          <ac:spMkLst>
            <pc:docMk/>
            <pc:sldMk cId="1913266793" sldId="492"/>
            <ac:spMk id="26" creationId="{1D36A4C6-AC4C-4494-9F9E-DA2D0EF8EACB}"/>
          </ac:spMkLst>
        </pc:spChg>
        <pc:spChg chg="mod">
          <ac:chgData name="Carl Barton" userId="17ade0fa-5720-4bd7-bfee-bd508f09de03" providerId="ADAL" clId="{76C90B9E-DDE1-46CD-AF98-2D2B3946BC96}" dt="2022-02-23T18:18:06.758" v="2753" actId="20577"/>
          <ac:spMkLst>
            <pc:docMk/>
            <pc:sldMk cId="1913266793" sldId="492"/>
            <ac:spMk id="40" creationId="{E0019F80-137E-4A0A-ACD3-2E2952D81B70}"/>
          </ac:spMkLst>
        </pc:spChg>
      </pc:sldChg>
      <pc:sldChg chg="addSp delSp add del setBg delDesignElem">
        <pc:chgData name="Carl Barton" userId="17ade0fa-5720-4bd7-bfee-bd508f09de03" providerId="ADAL" clId="{76C90B9E-DDE1-46CD-AF98-2D2B3946BC96}" dt="2022-02-23T18:26:52.239" v="3135"/>
        <pc:sldMkLst>
          <pc:docMk/>
          <pc:sldMk cId="1859313338" sldId="493"/>
        </pc:sldMkLst>
        <pc:spChg chg="add del">
          <ac:chgData name="Carl Barton" userId="17ade0fa-5720-4bd7-bfee-bd508f09de03" providerId="ADAL" clId="{76C90B9E-DDE1-46CD-AF98-2D2B3946BC96}" dt="2022-02-23T18:26:52.239" v="3135"/>
          <ac:spMkLst>
            <pc:docMk/>
            <pc:sldMk cId="1859313338" sldId="493"/>
            <ac:spMk id="70" creationId="{03E8462A-FEBA-4848-81CC-3F8DA3E477BE}"/>
          </ac:spMkLst>
        </pc:spChg>
        <pc:spChg chg="add del">
          <ac:chgData name="Carl Barton" userId="17ade0fa-5720-4bd7-bfee-bd508f09de03" providerId="ADAL" clId="{76C90B9E-DDE1-46CD-AF98-2D2B3946BC96}" dt="2022-02-23T18:26:52.239" v="3135"/>
          <ac:spMkLst>
            <pc:docMk/>
            <pc:sldMk cId="1859313338" sldId="493"/>
            <ac:spMk id="83" creationId="{7941F9B1-B01B-4A84-89D9-B169AEB4E456}"/>
          </ac:spMkLst>
        </pc:spChg>
        <pc:grpChg chg="add del">
          <ac:chgData name="Carl Barton" userId="17ade0fa-5720-4bd7-bfee-bd508f09de03" providerId="ADAL" clId="{76C90B9E-DDE1-46CD-AF98-2D2B3946BC96}" dt="2022-02-23T18:26:52.239" v="3135"/>
          <ac:grpSpMkLst>
            <pc:docMk/>
            <pc:sldMk cId="1859313338" sldId="493"/>
            <ac:grpSpMk id="58" creationId="{609316A9-990D-4EC3-A671-70EE5C1493A4}"/>
          </ac:grpSpMkLst>
        </pc:grpChg>
        <pc:grpChg chg="add del">
          <ac:chgData name="Carl Barton" userId="17ade0fa-5720-4bd7-bfee-bd508f09de03" providerId="ADAL" clId="{76C90B9E-DDE1-46CD-AF98-2D2B3946BC96}" dt="2022-02-23T18:26:52.239" v="3135"/>
          <ac:grpSpMkLst>
            <pc:docMk/>
            <pc:sldMk cId="1859313338" sldId="493"/>
            <ac:grpSpMk id="72" creationId="{2109F83F-40FE-4DB3-84CC-09FB3340D06D}"/>
          </ac:grpSpMkLst>
        </pc:grpChg>
      </pc:sldChg>
      <pc:sldChg chg="delSp modSp mod">
        <pc:chgData name="Carl Barton" userId="17ade0fa-5720-4bd7-bfee-bd508f09de03" providerId="ADAL" clId="{76C90B9E-DDE1-46CD-AF98-2D2B3946BC96}" dt="2022-02-23T18:27:09.808" v="3144" actId="478"/>
        <pc:sldMkLst>
          <pc:docMk/>
          <pc:sldMk cId="4001659322" sldId="493"/>
        </pc:sldMkLst>
        <pc:spChg chg="mod">
          <ac:chgData name="Carl Barton" userId="17ade0fa-5720-4bd7-bfee-bd508f09de03" providerId="ADAL" clId="{76C90B9E-DDE1-46CD-AF98-2D2B3946BC96}" dt="2022-02-23T18:27:01.933" v="3140" actId="207"/>
          <ac:spMkLst>
            <pc:docMk/>
            <pc:sldMk cId="4001659322" sldId="493"/>
            <ac:spMk id="57" creationId="{B85148C6-E6CA-4FB3-8981-CE68094EB237}"/>
          </ac:spMkLst>
        </pc:spChg>
        <pc:picChg chg="del">
          <ac:chgData name="Carl Barton" userId="17ade0fa-5720-4bd7-bfee-bd508f09de03" providerId="ADAL" clId="{76C90B9E-DDE1-46CD-AF98-2D2B3946BC96}" dt="2022-02-23T18:27:09.808" v="3144" actId="478"/>
          <ac:picMkLst>
            <pc:docMk/>
            <pc:sldMk cId="4001659322" sldId="493"/>
            <ac:picMk id="3" creationId="{B27A474C-697C-4F9A-801C-3AC114747467}"/>
          </ac:picMkLst>
        </pc:picChg>
        <pc:picChg chg="del">
          <ac:chgData name="Carl Barton" userId="17ade0fa-5720-4bd7-bfee-bd508f09de03" providerId="ADAL" clId="{76C90B9E-DDE1-46CD-AF98-2D2B3946BC96}" dt="2022-02-23T18:27:03.841" v="3141" actId="478"/>
          <ac:picMkLst>
            <pc:docMk/>
            <pc:sldMk cId="4001659322" sldId="493"/>
            <ac:picMk id="7" creationId="{17BC1CA3-590A-4496-A477-260F27ABF482}"/>
          </ac:picMkLst>
        </pc:picChg>
        <pc:picChg chg="del">
          <ac:chgData name="Carl Barton" userId="17ade0fa-5720-4bd7-bfee-bd508f09de03" providerId="ADAL" clId="{76C90B9E-DDE1-46CD-AF98-2D2B3946BC96}" dt="2022-02-23T18:27:07.712" v="3143" actId="478"/>
          <ac:picMkLst>
            <pc:docMk/>
            <pc:sldMk cId="4001659322" sldId="493"/>
            <ac:picMk id="9" creationId="{1B5FA1D1-4249-4E72-8922-A7F45E84600A}"/>
          </ac:picMkLst>
        </pc:picChg>
        <pc:picChg chg="del">
          <ac:chgData name="Carl Barton" userId="17ade0fa-5720-4bd7-bfee-bd508f09de03" providerId="ADAL" clId="{76C90B9E-DDE1-46CD-AF98-2D2B3946BC96}" dt="2022-02-23T18:27:05.907" v="3142" actId="478"/>
          <ac:picMkLst>
            <pc:docMk/>
            <pc:sldMk cId="4001659322" sldId="493"/>
            <ac:picMk id="26" creationId="{6541DE19-B907-4AEE-98EB-591D24BA07A0}"/>
          </ac:picMkLst>
        </pc:picChg>
      </pc:sldChg>
    </pc:docChg>
  </pc:docChgLst>
  <pc:docChgLst>
    <pc:chgData name="Carl Barton" userId="17ade0fa-5720-4bd7-bfee-bd508f09de03" providerId="ADAL" clId="{94170EC5-B8A9-4F61-8906-8DEC1C8405F7}"/>
    <pc:docChg chg="undo custSel delSld modSld">
      <pc:chgData name="Carl Barton" userId="17ade0fa-5720-4bd7-bfee-bd508f09de03" providerId="ADAL" clId="{94170EC5-B8A9-4F61-8906-8DEC1C8405F7}" dt="2022-02-08T03:27:00.694" v="1538" actId="114"/>
      <pc:docMkLst>
        <pc:docMk/>
      </pc:docMkLst>
      <pc:sldChg chg="modSp mod">
        <pc:chgData name="Carl Barton" userId="17ade0fa-5720-4bd7-bfee-bd508f09de03" providerId="ADAL" clId="{94170EC5-B8A9-4F61-8906-8DEC1C8405F7}" dt="2022-02-08T03:26:39.804" v="1536" actId="20577"/>
        <pc:sldMkLst>
          <pc:docMk/>
          <pc:sldMk cId="1877509004" sldId="256"/>
        </pc:sldMkLst>
        <pc:spChg chg="mod">
          <ac:chgData name="Carl Barton" userId="17ade0fa-5720-4bd7-bfee-bd508f09de03" providerId="ADAL" clId="{94170EC5-B8A9-4F61-8906-8DEC1C8405F7}" dt="2022-02-08T03:26:39.804" v="1536" actId="20577"/>
          <ac:spMkLst>
            <pc:docMk/>
            <pc:sldMk cId="1877509004" sldId="256"/>
            <ac:spMk id="2" creationId="{B56F1A97-4D15-450F-971A-5AF450245628}"/>
          </ac:spMkLst>
        </pc:spChg>
        <pc:spChg chg="mod">
          <ac:chgData name="Carl Barton" userId="17ade0fa-5720-4bd7-bfee-bd508f09de03" providerId="ADAL" clId="{94170EC5-B8A9-4F61-8906-8DEC1C8405F7}" dt="2022-02-06T03:08:42.374" v="583" actId="20577"/>
          <ac:spMkLst>
            <pc:docMk/>
            <pc:sldMk cId="1877509004" sldId="256"/>
            <ac:spMk id="3" creationId="{354DDA5D-0FB9-4017-AA13-C200D22BBE90}"/>
          </ac:spMkLst>
        </pc:spChg>
        <pc:picChg chg="mod">
          <ac:chgData name="Carl Barton" userId="17ade0fa-5720-4bd7-bfee-bd508f09de03" providerId="ADAL" clId="{94170EC5-B8A9-4F61-8906-8DEC1C8405F7}" dt="2022-02-08T03:26:21.392" v="1519" actId="1076"/>
          <ac:picMkLst>
            <pc:docMk/>
            <pc:sldMk cId="1877509004" sldId="256"/>
            <ac:picMk id="7" creationId="{B97D8856-59BA-44ED-8E69-AC7F344AF0FF}"/>
          </ac:picMkLst>
        </pc:picChg>
      </pc:sldChg>
      <pc:sldChg chg="modSp del mod">
        <pc:chgData name="Carl Barton" userId="17ade0fa-5720-4bd7-bfee-bd508f09de03" providerId="ADAL" clId="{94170EC5-B8A9-4F61-8906-8DEC1C8405F7}" dt="2022-02-08T03:23:44.083" v="1516" actId="2696"/>
        <pc:sldMkLst>
          <pc:docMk/>
          <pc:sldMk cId="902771203" sldId="275"/>
        </pc:sldMkLst>
        <pc:spChg chg="mod">
          <ac:chgData name="Carl Barton" userId="17ade0fa-5720-4bd7-bfee-bd508f09de03" providerId="ADAL" clId="{94170EC5-B8A9-4F61-8906-8DEC1C8405F7}" dt="2022-02-07T03:34:02.020" v="1387" actId="255"/>
          <ac:spMkLst>
            <pc:docMk/>
            <pc:sldMk cId="902771203" sldId="275"/>
            <ac:spMk id="2" creationId="{C04E6D02-B8D1-4D18-BF93-64C8DFBC3ED8}"/>
          </ac:spMkLst>
        </pc:spChg>
      </pc:sldChg>
      <pc:sldChg chg="addSp modSp mod">
        <pc:chgData name="Carl Barton" userId="17ade0fa-5720-4bd7-bfee-bd508f09de03" providerId="ADAL" clId="{94170EC5-B8A9-4F61-8906-8DEC1C8405F7}" dt="2022-02-08T03:27:00.694" v="1538" actId="114"/>
        <pc:sldMkLst>
          <pc:docMk/>
          <pc:sldMk cId="4211508101" sldId="467"/>
        </pc:sldMkLst>
        <pc:spChg chg="mod">
          <ac:chgData name="Carl Barton" userId="17ade0fa-5720-4bd7-bfee-bd508f09de03" providerId="ADAL" clId="{94170EC5-B8A9-4F61-8906-8DEC1C8405F7}" dt="2022-02-08T03:27:00.694" v="1538" actId="114"/>
          <ac:spMkLst>
            <pc:docMk/>
            <pc:sldMk cId="4211508101" sldId="467"/>
            <ac:spMk id="29" creationId="{99E03FF4-2A87-4E69-BE87-6E25160B1A36}"/>
          </ac:spMkLst>
        </pc:spChg>
        <pc:spChg chg="mod">
          <ac:chgData name="Carl Barton" userId="17ade0fa-5720-4bd7-bfee-bd508f09de03" providerId="ADAL" clId="{94170EC5-B8A9-4F61-8906-8DEC1C8405F7}" dt="2022-02-06T03:53:40.113" v="1081" actId="1076"/>
          <ac:spMkLst>
            <pc:docMk/>
            <pc:sldMk cId="4211508101" sldId="467"/>
            <ac:spMk id="36" creationId="{EF539AEC-4062-4F43-857C-092759B15678}"/>
          </ac:spMkLst>
        </pc:spChg>
        <pc:spChg chg="mod">
          <ac:chgData name="Carl Barton" userId="17ade0fa-5720-4bd7-bfee-bd508f09de03" providerId="ADAL" clId="{94170EC5-B8A9-4F61-8906-8DEC1C8405F7}" dt="2022-02-06T03:41:35.023" v="844" actId="20577"/>
          <ac:spMkLst>
            <pc:docMk/>
            <pc:sldMk cId="4211508101" sldId="467"/>
            <ac:spMk id="37" creationId="{2757A18A-2D25-45FC-BB20-E8456758A712}"/>
          </ac:spMkLst>
        </pc:spChg>
        <pc:spChg chg="mod">
          <ac:chgData name="Carl Barton" userId="17ade0fa-5720-4bd7-bfee-bd508f09de03" providerId="ADAL" clId="{94170EC5-B8A9-4F61-8906-8DEC1C8405F7}" dt="2022-02-06T03:48:12.515" v="995" actId="20577"/>
          <ac:spMkLst>
            <pc:docMk/>
            <pc:sldMk cId="4211508101" sldId="467"/>
            <ac:spMk id="46" creationId="{8A80C1C4-44C8-4AAD-A494-A2E5E42E7ACE}"/>
          </ac:spMkLst>
        </pc:spChg>
        <pc:spChg chg="mod">
          <ac:chgData name="Carl Barton" userId="17ade0fa-5720-4bd7-bfee-bd508f09de03" providerId="ADAL" clId="{94170EC5-B8A9-4F61-8906-8DEC1C8405F7}" dt="2022-02-06T03:54:12.614" v="1087" actId="20577"/>
          <ac:spMkLst>
            <pc:docMk/>
            <pc:sldMk cId="4211508101" sldId="467"/>
            <ac:spMk id="47" creationId="{C3C4FFDF-48D6-4A3D-B7A1-5CF414CBDE3F}"/>
          </ac:spMkLst>
        </pc:spChg>
        <pc:grpChg chg="mod">
          <ac:chgData name="Carl Barton" userId="17ade0fa-5720-4bd7-bfee-bd508f09de03" providerId="ADAL" clId="{94170EC5-B8A9-4F61-8906-8DEC1C8405F7}" dt="2022-02-06T03:47:42.520" v="985" actId="1076"/>
          <ac:grpSpMkLst>
            <pc:docMk/>
            <pc:sldMk cId="4211508101" sldId="467"/>
            <ac:grpSpMk id="6" creationId="{90C021E6-1DFE-465F-8CF1-11E94DAC73B8}"/>
          </ac:grpSpMkLst>
        </pc:grpChg>
        <pc:grpChg chg="mod">
          <ac:chgData name="Carl Barton" userId="17ade0fa-5720-4bd7-bfee-bd508f09de03" providerId="ADAL" clId="{94170EC5-B8A9-4F61-8906-8DEC1C8405F7}" dt="2022-02-06T03:47:39.158" v="984" actId="14100"/>
          <ac:grpSpMkLst>
            <pc:docMk/>
            <pc:sldMk cId="4211508101" sldId="467"/>
            <ac:grpSpMk id="32" creationId="{DF8BA070-483E-4DB4-AF38-B1F3563BDC2F}"/>
          </ac:grpSpMkLst>
        </pc:grpChg>
        <pc:grpChg chg="mod ord">
          <ac:chgData name="Carl Barton" userId="17ade0fa-5720-4bd7-bfee-bd508f09de03" providerId="ADAL" clId="{94170EC5-B8A9-4F61-8906-8DEC1C8405F7}" dt="2022-02-06T03:54:44.583" v="1088" actId="1076"/>
          <ac:grpSpMkLst>
            <pc:docMk/>
            <pc:sldMk cId="4211508101" sldId="467"/>
            <ac:grpSpMk id="35" creationId="{7E204119-C968-4B13-A89B-A5DF9A0B03A3}"/>
          </ac:grpSpMkLst>
        </pc:grpChg>
        <pc:grpChg chg="mod ord">
          <ac:chgData name="Carl Barton" userId="17ade0fa-5720-4bd7-bfee-bd508f09de03" providerId="ADAL" clId="{94170EC5-B8A9-4F61-8906-8DEC1C8405F7}" dt="2022-02-06T03:48:26.339" v="997" actId="1076"/>
          <ac:grpSpMkLst>
            <pc:docMk/>
            <pc:sldMk cId="4211508101" sldId="467"/>
            <ac:grpSpMk id="38" creationId="{3D5ED016-A45D-4D05-89B0-DCEA287B11CA}"/>
          </ac:grpSpMkLst>
        </pc:grpChg>
        <pc:grpChg chg="mod">
          <ac:chgData name="Carl Barton" userId="17ade0fa-5720-4bd7-bfee-bd508f09de03" providerId="ADAL" clId="{94170EC5-B8A9-4F61-8906-8DEC1C8405F7}" dt="2022-02-06T03:46:31.809" v="975" actId="1076"/>
          <ac:grpSpMkLst>
            <pc:docMk/>
            <pc:sldMk cId="4211508101" sldId="467"/>
            <ac:grpSpMk id="41" creationId="{941B18F6-4152-428D-B778-BF967462886A}"/>
          </ac:grpSpMkLst>
        </pc:grpChg>
        <pc:grpChg chg="add mod ord">
          <ac:chgData name="Carl Barton" userId="17ade0fa-5720-4bd7-bfee-bd508f09de03" providerId="ADAL" clId="{94170EC5-B8A9-4F61-8906-8DEC1C8405F7}" dt="2022-02-06T03:54:01.267" v="1084" actId="1076"/>
          <ac:grpSpMkLst>
            <pc:docMk/>
            <pc:sldMk cId="4211508101" sldId="467"/>
            <ac:grpSpMk id="44" creationId="{D201F391-73A0-4094-90CA-C5BD92404848}"/>
          </ac:grpSpMkLst>
        </pc:grpChg>
      </pc:sldChg>
      <pc:sldChg chg="modSp mod">
        <pc:chgData name="Carl Barton" userId="17ade0fa-5720-4bd7-bfee-bd508f09de03" providerId="ADAL" clId="{94170EC5-B8A9-4F61-8906-8DEC1C8405F7}" dt="2022-02-08T03:25:32.386" v="1518" actId="1076"/>
        <pc:sldMkLst>
          <pc:docMk/>
          <pc:sldMk cId="1752648413" sldId="468"/>
        </pc:sldMkLst>
        <pc:spChg chg="mod">
          <ac:chgData name="Carl Barton" userId="17ade0fa-5720-4bd7-bfee-bd508f09de03" providerId="ADAL" clId="{94170EC5-B8A9-4F61-8906-8DEC1C8405F7}" dt="2022-02-07T05:54:05.285" v="1399" actId="20577"/>
          <ac:spMkLst>
            <pc:docMk/>
            <pc:sldMk cId="1752648413" sldId="468"/>
            <ac:spMk id="47" creationId="{9488CADD-4B35-4CD3-A22A-CC579A5001F2}"/>
          </ac:spMkLst>
        </pc:spChg>
        <pc:spChg chg="mod">
          <ac:chgData name="Carl Barton" userId="17ade0fa-5720-4bd7-bfee-bd508f09de03" providerId="ADAL" clId="{94170EC5-B8A9-4F61-8906-8DEC1C8405F7}" dt="2022-02-07T05:53:48.564" v="1394" actId="20577"/>
          <ac:spMkLst>
            <pc:docMk/>
            <pc:sldMk cId="1752648413" sldId="468"/>
            <ac:spMk id="88" creationId="{D43FB456-C260-4580-8C47-EF19F6AC38EE}"/>
          </ac:spMkLst>
        </pc:spChg>
        <pc:spChg chg="mod">
          <ac:chgData name="Carl Barton" userId="17ade0fa-5720-4bd7-bfee-bd508f09de03" providerId="ADAL" clId="{94170EC5-B8A9-4F61-8906-8DEC1C8405F7}" dt="2022-02-08T03:25:32.386" v="1518" actId="1076"/>
          <ac:spMkLst>
            <pc:docMk/>
            <pc:sldMk cId="1752648413" sldId="468"/>
            <ac:spMk id="89" creationId="{39FD2D5A-9DD7-48FD-9A55-55C363113880}"/>
          </ac:spMkLst>
        </pc:spChg>
      </pc:sldChg>
      <pc:sldChg chg="addSp delSp modSp del mod">
        <pc:chgData name="Carl Barton" userId="17ade0fa-5720-4bd7-bfee-bd508f09de03" providerId="ADAL" clId="{94170EC5-B8A9-4F61-8906-8DEC1C8405F7}" dt="2022-02-08T03:20:21.785" v="1412" actId="2696"/>
        <pc:sldMkLst>
          <pc:docMk/>
          <pc:sldMk cId="4147902872" sldId="472"/>
        </pc:sldMkLst>
        <pc:spChg chg="add del mod">
          <ac:chgData name="Carl Barton" userId="17ade0fa-5720-4bd7-bfee-bd508f09de03" providerId="ADAL" clId="{94170EC5-B8A9-4F61-8906-8DEC1C8405F7}" dt="2022-02-06T03:28:28.286" v="586" actId="478"/>
          <ac:spMkLst>
            <pc:docMk/>
            <pc:sldMk cId="4147902872" sldId="472"/>
            <ac:spMk id="3" creationId="{BD4968E5-5281-47A5-8B51-1F5D3CCA87C3}"/>
          </ac:spMkLst>
        </pc:spChg>
        <pc:spChg chg="del">
          <ac:chgData name="Carl Barton" userId="17ade0fa-5720-4bd7-bfee-bd508f09de03" providerId="ADAL" clId="{94170EC5-B8A9-4F61-8906-8DEC1C8405F7}" dt="2022-02-06T03:28:25.867" v="585" actId="478"/>
          <ac:spMkLst>
            <pc:docMk/>
            <pc:sldMk cId="4147902872" sldId="472"/>
            <ac:spMk id="57" creationId="{B85148C6-E6CA-4FB3-8981-CE68094EB237}"/>
          </ac:spMkLst>
        </pc:spChg>
        <pc:picChg chg="add mod">
          <ac:chgData name="Carl Barton" userId="17ade0fa-5720-4bd7-bfee-bd508f09de03" providerId="ADAL" clId="{94170EC5-B8A9-4F61-8906-8DEC1C8405F7}" dt="2022-02-07T21:30:21.025" v="1408" actId="1076"/>
          <ac:picMkLst>
            <pc:docMk/>
            <pc:sldMk cId="4147902872" sldId="472"/>
            <ac:picMk id="3" creationId="{028FB423-4460-4883-B808-619C45614E07}"/>
          </ac:picMkLst>
        </pc:picChg>
        <pc:picChg chg="add del mod modCrop">
          <ac:chgData name="Carl Barton" userId="17ade0fa-5720-4bd7-bfee-bd508f09de03" providerId="ADAL" clId="{94170EC5-B8A9-4F61-8906-8DEC1C8405F7}" dt="2022-02-07T21:29:57.847" v="1403" actId="478"/>
          <ac:picMkLst>
            <pc:docMk/>
            <pc:sldMk cId="4147902872" sldId="472"/>
            <ac:picMk id="5" creationId="{8BC983CE-7C2F-4390-AA86-0C4BD3E0C837}"/>
          </ac:picMkLst>
        </pc:picChg>
      </pc:sldChg>
      <pc:sldChg chg="modSp mod">
        <pc:chgData name="Carl Barton" userId="17ade0fa-5720-4bd7-bfee-bd508f09de03" providerId="ADAL" clId="{94170EC5-B8A9-4F61-8906-8DEC1C8405F7}" dt="2022-02-08T03:23:17.961" v="1515" actId="20577"/>
        <pc:sldMkLst>
          <pc:docMk/>
          <pc:sldMk cId="2148754449" sldId="473"/>
        </pc:sldMkLst>
        <pc:spChg chg="mod">
          <ac:chgData name="Carl Barton" userId="17ade0fa-5720-4bd7-bfee-bd508f09de03" providerId="ADAL" clId="{94170EC5-B8A9-4F61-8906-8DEC1C8405F7}" dt="2022-02-08T03:23:17.961" v="1515" actId="20577"/>
          <ac:spMkLst>
            <pc:docMk/>
            <pc:sldMk cId="2148754449" sldId="473"/>
            <ac:spMk id="10" creationId="{824BAA69-CF9D-4202-83FC-D74AAEBF31A8}"/>
          </ac:spMkLst>
        </pc:spChg>
      </pc:sldChg>
      <pc:sldChg chg="del">
        <pc:chgData name="Carl Barton" userId="17ade0fa-5720-4bd7-bfee-bd508f09de03" providerId="ADAL" clId="{94170EC5-B8A9-4F61-8906-8DEC1C8405F7}" dt="2022-02-06T03:10:31.399" v="584" actId="2696"/>
        <pc:sldMkLst>
          <pc:docMk/>
          <pc:sldMk cId="2666464448" sldId="475"/>
        </pc:sldMkLst>
      </pc:sldChg>
      <pc:sldChg chg="modSp mod">
        <pc:chgData name="Carl Barton" userId="17ade0fa-5720-4bd7-bfee-bd508f09de03" providerId="ADAL" clId="{94170EC5-B8A9-4F61-8906-8DEC1C8405F7}" dt="2022-02-08T03:25:02.928" v="1517" actId="948"/>
        <pc:sldMkLst>
          <pc:docMk/>
          <pc:sldMk cId="4059005427" sldId="476"/>
        </pc:sldMkLst>
        <pc:spChg chg="mod">
          <ac:chgData name="Carl Barton" userId="17ade0fa-5720-4bd7-bfee-bd508f09de03" providerId="ADAL" clId="{94170EC5-B8A9-4F61-8906-8DEC1C8405F7}" dt="2022-02-07T05:59:18.054" v="1402" actId="6549"/>
          <ac:spMkLst>
            <pc:docMk/>
            <pc:sldMk cId="4059005427" sldId="476"/>
            <ac:spMk id="2" creationId="{C04E6D02-B8D1-4D18-BF93-64C8DFBC3ED8}"/>
          </ac:spMkLst>
        </pc:spChg>
        <pc:spChg chg="mod">
          <ac:chgData name="Carl Barton" userId="17ade0fa-5720-4bd7-bfee-bd508f09de03" providerId="ADAL" clId="{94170EC5-B8A9-4F61-8906-8DEC1C8405F7}" dt="2022-02-08T03:25:02.928" v="1517" actId="948"/>
          <ac:spMkLst>
            <pc:docMk/>
            <pc:sldMk cId="4059005427" sldId="476"/>
            <ac:spMk id="10" creationId="{824BAA69-CF9D-4202-83FC-D74AAEBF31A8}"/>
          </ac:spMkLst>
        </pc:spChg>
      </pc:sldChg>
      <pc:sldChg chg="modSp mod">
        <pc:chgData name="Carl Barton" userId="17ade0fa-5720-4bd7-bfee-bd508f09de03" providerId="ADAL" clId="{94170EC5-B8A9-4F61-8906-8DEC1C8405F7}" dt="2022-02-06T03:56:21.681" v="1101" actId="114"/>
        <pc:sldMkLst>
          <pc:docMk/>
          <pc:sldMk cId="304552743" sldId="482"/>
        </pc:sldMkLst>
        <pc:spChg chg="mod">
          <ac:chgData name="Carl Barton" userId="17ade0fa-5720-4bd7-bfee-bd508f09de03" providerId="ADAL" clId="{94170EC5-B8A9-4F61-8906-8DEC1C8405F7}" dt="2022-02-06T03:56:21.681" v="1101" actId="114"/>
          <ac:spMkLst>
            <pc:docMk/>
            <pc:sldMk cId="304552743" sldId="482"/>
            <ac:spMk id="40" creationId="{E0019F80-137E-4A0A-ACD3-2E2952D81B70}"/>
          </ac:spMkLst>
        </pc:spChg>
        <pc:picChg chg="mod">
          <ac:chgData name="Carl Barton" userId="17ade0fa-5720-4bd7-bfee-bd508f09de03" providerId="ADAL" clId="{94170EC5-B8A9-4F61-8906-8DEC1C8405F7}" dt="2022-02-06T03:06:46.619" v="558" actId="1076"/>
          <ac:picMkLst>
            <pc:docMk/>
            <pc:sldMk cId="304552743" sldId="482"/>
            <ac:picMk id="3" creationId="{E8AB7598-980A-4233-BB91-8DD49D0C51CB}"/>
          </ac:picMkLst>
        </pc:picChg>
      </pc:sldChg>
      <pc:sldChg chg="modSp mod">
        <pc:chgData name="Carl Barton" userId="17ade0fa-5720-4bd7-bfee-bd508f09de03" providerId="ADAL" clId="{94170EC5-B8A9-4F61-8906-8DEC1C8405F7}" dt="2022-02-06T03:06:01.066" v="500" actId="20577"/>
        <pc:sldMkLst>
          <pc:docMk/>
          <pc:sldMk cId="3693700558" sldId="486"/>
        </pc:sldMkLst>
        <pc:spChg chg="mod">
          <ac:chgData name="Carl Barton" userId="17ade0fa-5720-4bd7-bfee-bd508f09de03" providerId="ADAL" clId="{94170EC5-B8A9-4F61-8906-8DEC1C8405F7}" dt="2022-02-06T03:06:01.066" v="500" actId="20577"/>
          <ac:spMkLst>
            <pc:docMk/>
            <pc:sldMk cId="3693700558" sldId="486"/>
            <ac:spMk id="40" creationId="{E0019F80-137E-4A0A-ACD3-2E2952D81B70}"/>
          </ac:spMkLst>
        </pc:spChg>
      </pc:sldChg>
      <pc:sldChg chg="modSp mod">
        <pc:chgData name="Carl Barton" userId="17ade0fa-5720-4bd7-bfee-bd508f09de03" providerId="ADAL" clId="{94170EC5-B8A9-4F61-8906-8DEC1C8405F7}" dt="2022-02-06T03:06:13.411" v="521" actId="20577"/>
        <pc:sldMkLst>
          <pc:docMk/>
          <pc:sldMk cId="176663246" sldId="487"/>
        </pc:sldMkLst>
        <pc:spChg chg="mod">
          <ac:chgData name="Carl Barton" userId="17ade0fa-5720-4bd7-bfee-bd508f09de03" providerId="ADAL" clId="{94170EC5-B8A9-4F61-8906-8DEC1C8405F7}" dt="2022-02-06T03:06:13.411" v="521" actId="20577"/>
          <ac:spMkLst>
            <pc:docMk/>
            <pc:sldMk cId="176663246" sldId="487"/>
            <ac:spMk id="40" creationId="{E0019F80-137E-4A0A-ACD3-2E2952D81B70}"/>
          </ac:spMkLst>
        </pc:spChg>
      </pc:sldChg>
      <pc:sldChg chg="modSp mod">
        <pc:chgData name="Carl Barton" userId="17ade0fa-5720-4bd7-bfee-bd508f09de03" providerId="ADAL" clId="{94170EC5-B8A9-4F61-8906-8DEC1C8405F7}" dt="2022-02-07T03:30:22.218" v="1318" actId="20577"/>
        <pc:sldMkLst>
          <pc:docMk/>
          <pc:sldMk cId="1903565560" sldId="488"/>
        </pc:sldMkLst>
        <pc:spChg chg="mod">
          <ac:chgData name="Carl Barton" userId="17ade0fa-5720-4bd7-bfee-bd508f09de03" providerId="ADAL" clId="{94170EC5-B8A9-4F61-8906-8DEC1C8405F7}" dt="2022-02-07T03:30:22.218" v="1318" actId="20577"/>
          <ac:spMkLst>
            <pc:docMk/>
            <pc:sldMk cId="1903565560" sldId="488"/>
            <ac:spMk id="10" creationId="{824BAA69-CF9D-4202-83FC-D74AAEBF31A8}"/>
          </ac:spMkLst>
        </pc:spChg>
      </pc:sldChg>
    </pc:docChg>
  </pc:docChgLst>
  <pc:docChgLst>
    <pc:chgData name="Carl Barton" userId="17ade0fa-5720-4bd7-bfee-bd508f09de03" providerId="ADAL" clId="{73DF6010-BDAA-42B8-8E60-0FA43C82C6EB}"/>
    <pc:docChg chg="undo custSel addSld delSld modSld sldOrd">
      <pc:chgData name="Carl Barton" userId="17ade0fa-5720-4bd7-bfee-bd508f09de03" providerId="ADAL" clId="{73DF6010-BDAA-42B8-8E60-0FA43C82C6EB}" dt="2021-10-27T21:40:36.471" v="210" actId="14100"/>
      <pc:docMkLst>
        <pc:docMk/>
      </pc:docMkLst>
      <pc:sldChg chg="modSp del mod">
        <pc:chgData name="Carl Barton" userId="17ade0fa-5720-4bd7-bfee-bd508f09de03" providerId="ADAL" clId="{73DF6010-BDAA-42B8-8E60-0FA43C82C6EB}" dt="2021-10-27T21:14:18.192" v="40" actId="47"/>
        <pc:sldMkLst>
          <pc:docMk/>
          <pc:sldMk cId="1177916281" sldId="358"/>
        </pc:sldMkLst>
        <pc:spChg chg="mod">
          <ac:chgData name="Carl Barton" userId="17ade0fa-5720-4bd7-bfee-bd508f09de03" providerId="ADAL" clId="{73DF6010-BDAA-42B8-8E60-0FA43C82C6EB}" dt="2021-10-27T19:06:16.943" v="36" actId="113"/>
          <ac:spMkLst>
            <pc:docMk/>
            <pc:sldMk cId="1177916281" sldId="358"/>
            <ac:spMk id="12" creationId="{CFA0387C-BA20-46DE-A274-C0169FBD714B}"/>
          </ac:spMkLst>
        </pc:spChg>
      </pc:sldChg>
      <pc:sldChg chg="addSp delSp modSp mod">
        <pc:chgData name="Carl Barton" userId="17ade0fa-5720-4bd7-bfee-bd508f09de03" providerId="ADAL" clId="{73DF6010-BDAA-42B8-8E60-0FA43C82C6EB}" dt="2021-10-27T21:26:50.052" v="61" actId="14100"/>
        <pc:sldMkLst>
          <pc:docMk/>
          <pc:sldMk cId="297980942" sldId="462"/>
        </pc:sldMkLst>
        <pc:picChg chg="del">
          <ac:chgData name="Carl Barton" userId="17ade0fa-5720-4bd7-bfee-bd508f09de03" providerId="ADAL" clId="{73DF6010-BDAA-42B8-8E60-0FA43C82C6EB}" dt="2021-10-27T21:24:52.638" v="51" actId="478"/>
          <ac:picMkLst>
            <pc:docMk/>
            <pc:sldMk cId="297980942" sldId="462"/>
            <ac:picMk id="3" creationId="{CC7E3C22-3374-4149-BE53-9A0627B08317}"/>
          </ac:picMkLst>
        </pc:picChg>
        <pc:picChg chg="add del mod">
          <ac:chgData name="Carl Barton" userId="17ade0fa-5720-4bd7-bfee-bd508f09de03" providerId="ADAL" clId="{73DF6010-BDAA-42B8-8E60-0FA43C82C6EB}" dt="2021-10-27T21:26:34.053" v="56" actId="478"/>
          <ac:picMkLst>
            <pc:docMk/>
            <pc:sldMk cId="297980942" sldId="462"/>
            <ac:picMk id="4" creationId="{ECB5CA7B-6FFF-459F-ACCF-6A553F008E5A}"/>
          </ac:picMkLst>
        </pc:picChg>
        <pc:picChg chg="add mod">
          <ac:chgData name="Carl Barton" userId="17ade0fa-5720-4bd7-bfee-bd508f09de03" providerId="ADAL" clId="{73DF6010-BDAA-42B8-8E60-0FA43C82C6EB}" dt="2021-10-27T21:26:50.052" v="61" actId="14100"/>
          <ac:picMkLst>
            <pc:docMk/>
            <pc:sldMk cId="297980942" sldId="462"/>
            <ac:picMk id="6" creationId="{3090C654-0988-4DA8-A01E-6A1CE4AE8068}"/>
          </ac:picMkLst>
        </pc:picChg>
      </pc:sldChg>
      <pc:sldChg chg="addSp delSp modSp mod">
        <pc:chgData name="Carl Barton" userId="17ade0fa-5720-4bd7-bfee-bd508f09de03" providerId="ADAL" clId="{73DF6010-BDAA-42B8-8E60-0FA43C82C6EB}" dt="2021-10-27T21:34:07.738" v="78" actId="1076"/>
        <pc:sldMkLst>
          <pc:docMk/>
          <pc:sldMk cId="2548107677" sldId="463"/>
        </pc:sldMkLst>
        <pc:picChg chg="del">
          <ac:chgData name="Carl Barton" userId="17ade0fa-5720-4bd7-bfee-bd508f09de03" providerId="ADAL" clId="{73DF6010-BDAA-42B8-8E60-0FA43C82C6EB}" dt="2021-10-27T21:33:38.286" v="71" actId="478"/>
          <ac:picMkLst>
            <pc:docMk/>
            <pc:sldMk cId="2548107677" sldId="463"/>
            <ac:picMk id="3" creationId="{842C2A19-A84D-4743-81C0-0423155CFC8F}"/>
          </ac:picMkLst>
        </pc:picChg>
        <pc:picChg chg="add mod">
          <ac:chgData name="Carl Barton" userId="17ade0fa-5720-4bd7-bfee-bd508f09de03" providerId="ADAL" clId="{73DF6010-BDAA-42B8-8E60-0FA43C82C6EB}" dt="2021-10-27T21:34:07.738" v="78" actId="1076"/>
          <ac:picMkLst>
            <pc:docMk/>
            <pc:sldMk cId="2548107677" sldId="463"/>
            <ac:picMk id="4" creationId="{B728B178-2514-48D2-9353-F420D96DACA0}"/>
          </ac:picMkLst>
        </pc:picChg>
      </pc:sldChg>
      <pc:sldChg chg="del">
        <pc:chgData name="Carl Barton" userId="17ade0fa-5720-4bd7-bfee-bd508f09de03" providerId="ADAL" clId="{73DF6010-BDAA-42B8-8E60-0FA43C82C6EB}" dt="2021-10-27T21:16:45.975" v="43" actId="47"/>
        <pc:sldMkLst>
          <pc:docMk/>
          <pc:sldMk cId="545628755" sldId="464"/>
        </pc:sldMkLst>
      </pc:sldChg>
      <pc:sldChg chg="del">
        <pc:chgData name="Carl Barton" userId="17ade0fa-5720-4bd7-bfee-bd508f09de03" providerId="ADAL" clId="{73DF6010-BDAA-42B8-8E60-0FA43C82C6EB}" dt="2021-10-27T21:16:48.947" v="44" actId="47"/>
        <pc:sldMkLst>
          <pc:docMk/>
          <pc:sldMk cId="1164805898" sldId="465"/>
        </pc:sldMkLst>
      </pc:sldChg>
      <pc:sldChg chg="modSp mod">
        <pc:chgData name="Carl Barton" userId="17ade0fa-5720-4bd7-bfee-bd508f09de03" providerId="ADAL" clId="{73DF6010-BDAA-42B8-8E60-0FA43C82C6EB}" dt="2021-10-27T21:15:07.272" v="42" actId="1076"/>
        <pc:sldMkLst>
          <pc:docMk/>
          <pc:sldMk cId="4211508101" sldId="467"/>
        </pc:sldMkLst>
        <pc:spChg chg="mod">
          <ac:chgData name="Carl Barton" userId="17ade0fa-5720-4bd7-bfee-bd508f09de03" providerId="ADAL" clId="{73DF6010-BDAA-42B8-8E60-0FA43C82C6EB}" dt="2021-10-27T21:15:07.272" v="42" actId="1076"/>
          <ac:spMkLst>
            <pc:docMk/>
            <pc:sldMk cId="4211508101" sldId="467"/>
            <ac:spMk id="29" creationId="{99E03FF4-2A87-4E69-BE87-6E25160B1A36}"/>
          </ac:spMkLst>
        </pc:spChg>
        <pc:spChg chg="mod">
          <ac:chgData name="Carl Barton" userId="17ade0fa-5720-4bd7-bfee-bd508f09de03" providerId="ADAL" clId="{73DF6010-BDAA-42B8-8E60-0FA43C82C6EB}" dt="2021-10-27T21:15:03.632" v="41" actId="1076"/>
          <ac:spMkLst>
            <pc:docMk/>
            <pc:sldMk cId="4211508101" sldId="467"/>
            <ac:spMk id="45" creationId="{050EFF87-76A3-46BD-982B-E9B9F93E9656}"/>
          </ac:spMkLst>
        </pc:spChg>
        <pc:spChg chg="mod">
          <ac:chgData name="Carl Barton" userId="17ade0fa-5720-4bd7-bfee-bd508f09de03" providerId="ADAL" clId="{73DF6010-BDAA-42B8-8E60-0FA43C82C6EB}" dt="2021-10-27T19:00:44.683" v="20" actId="20577"/>
          <ac:spMkLst>
            <pc:docMk/>
            <pc:sldMk cId="4211508101" sldId="467"/>
            <ac:spMk id="49" creationId="{074AEEF7-F2DB-47F3-A60B-2A6D6DC7A121}"/>
          </ac:spMkLst>
        </pc:spChg>
        <pc:grpChg chg="mod">
          <ac:chgData name="Carl Barton" userId="17ade0fa-5720-4bd7-bfee-bd508f09de03" providerId="ADAL" clId="{73DF6010-BDAA-42B8-8E60-0FA43C82C6EB}" dt="2021-10-27T21:15:03.632" v="41" actId="1076"/>
          <ac:grpSpMkLst>
            <pc:docMk/>
            <pc:sldMk cId="4211508101" sldId="467"/>
            <ac:grpSpMk id="2" creationId="{D61C9AEB-C459-4230-8080-8EAF1EF302CA}"/>
          </ac:grpSpMkLst>
        </pc:grpChg>
        <pc:grpChg chg="mod">
          <ac:chgData name="Carl Barton" userId="17ade0fa-5720-4bd7-bfee-bd508f09de03" providerId="ADAL" clId="{73DF6010-BDAA-42B8-8E60-0FA43C82C6EB}" dt="2021-10-27T21:15:03.632" v="41" actId="1076"/>
          <ac:grpSpMkLst>
            <pc:docMk/>
            <pc:sldMk cId="4211508101" sldId="467"/>
            <ac:grpSpMk id="6" creationId="{90C021E6-1DFE-465F-8CF1-11E94DAC73B8}"/>
          </ac:grpSpMkLst>
        </pc:grpChg>
        <pc:grpChg chg="mod">
          <ac:chgData name="Carl Barton" userId="17ade0fa-5720-4bd7-bfee-bd508f09de03" providerId="ADAL" clId="{73DF6010-BDAA-42B8-8E60-0FA43C82C6EB}" dt="2021-10-27T21:15:03.632" v="41" actId="1076"/>
          <ac:grpSpMkLst>
            <pc:docMk/>
            <pc:sldMk cId="4211508101" sldId="467"/>
            <ac:grpSpMk id="32" creationId="{DF8BA070-483E-4DB4-AF38-B1F3563BDC2F}"/>
          </ac:grpSpMkLst>
        </pc:grpChg>
        <pc:grpChg chg="mod">
          <ac:chgData name="Carl Barton" userId="17ade0fa-5720-4bd7-bfee-bd508f09de03" providerId="ADAL" clId="{73DF6010-BDAA-42B8-8E60-0FA43C82C6EB}" dt="2021-10-27T21:15:03.632" v="41" actId="1076"/>
          <ac:grpSpMkLst>
            <pc:docMk/>
            <pc:sldMk cId="4211508101" sldId="467"/>
            <ac:grpSpMk id="35" creationId="{7E204119-C968-4B13-A89B-A5DF9A0B03A3}"/>
          </ac:grpSpMkLst>
        </pc:grpChg>
        <pc:grpChg chg="mod">
          <ac:chgData name="Carl Barton" userId="17ade0fa-5720-4bd7-bfee-bd508f09de03" providerId="ADAL" clId="{73DF6010-BDAA-42B8-8E60-0FA43C82C6EB}" dt="2021-10-27T21:15:03.632" v="41" actId="1076"/>
          <ac:grpSpMkLst>
            <pc:docMk/>
            <pc:sldMk cId="4211508101" sldId="467"/>
            <ac:grpSpMk id="38" creationId="{3D5ED016-A45D-4D05-89B0-DCEA287B11CA}"/>
          </ac:grpSpMkLst>
        </pc:grpChg>
        <pc:grpChg chg="mod">
          <ac:chgData name="Carl Barton" userId="17ade0fa-5720-4bd7-bfee-bd508f09de03" providerId="ADAL" clId="{73DF6010-BDAA-42B8-8E60-0FA43C82C6EB}" dt="2021-10-27T21:15:03.632" v="41" actId="1076"/>
          <ac:grpSpMkLst>
            <pc:docMk/>
            <pc:sldMk cId="4211508101" sldId="467"/>
            <ac:grpSpMk id="41" creationId="{5078D8E1-AD65-436D-B68E-7355CB74C9AD}"/>
          </ac:grpSpMkLst>
        </pc:grpChg>
        <pc:grpChg chg="mod">
          <ac:chgData name="Carl Barton" userId="17ade0fa-5720-4bd7-bfee-bd508f09de03" providerId="ADAL" clId="{73DF6010-BDAA-42B8-8E60-0FA43C82C6EB}" dt="2021-10-27T21:15:03.632" v="41" actId="1076"/>
          <ac:grpSpMkLst>
            <pc:docMk/>
            <pc:sldMk cId="4211508101" sldId="467"/>
            <ac:grpSpMk id="47" creationId="{03E63EAF-6D4D-4556-82BB-8921868C6082}"/>
          </ac:grpSpMkLst>
        </pc:grpChg>
      </pc:sldChg>
      <pc:sldChg chg="addSp delSp add del setBg delDesignElem">
        <pc:chgData name="Carl Barton" userId="17ade0fa-5720-4bd7-bfee-bd508f09de03" providerId="ADAL" clId="{73DF6010-BDAA-42B8-8E60-0FA43C82C6EB}" dt="2021-10-27T21:14:09.677" v="39"/>
        <pc:sldMkLst>
          <pc:docMk/>
          <pc:sldMk cId="1752648413" sldId="468"/>
        </pc:sldMkLst>
        <pc:spChg chg="add del">
          <ac:chgData name="Carl Barton" userId="17ade0fa-5720-4bd7-bfee-bd508f09de03" providerId="ADAL" clId="{73DF6010-BDAA-42B8-8E60-0FA43C82C6EB}" dt="2021-10-27T21:14:09.677" v="39"/>
          <ac:spMkLst>
            <pc:docMk/>
            <pc:sldMk cId="1752648413" sldId="468"/>
            <ac:spMk id="70" creationId="{03E8462A-FEBA-4848-81CC-3F8DA3E477BE}"/>
          </ac:spMkLst>
        </pc:spChg>
        <pc:spChg chg="add del">
          <ac:chgData name="Carl Barton" userId="17ade0fa-5720-4bd7-bfee-bd508f09de03" providerId="ADAL" clId="{73DF6010-BDAA-42B8-8E60-0FA43C82C6EB}" dt="2021-10-27T21:14:09.677" v="39"/>
          <ac:spMkLst>
            <pc:docMk/>
            <pc:sldMk cId="1752648413" sldId="468"/>
            <ac:spMk id="83" creationId="{7941F9B1-B01B-4A84-89D9-B169AEB4E456}"/>
          </ac:spMkLst>
        </pc:spChg>
        <pc:grpChg chg="add del">
          <ac:chgData name="Carl Barton" userId="17ade0fa-5720-4bd7-bfee-bd508f09de03" providerId="ADAL" clId="{73DF6010-BDAA-42B8-8E60-0FA43C82C6EB}" dt="2021-10-27T21:14:09.677" v="39"/>
          <ac:grpSpMkLst>
            <pc:docMk/>
            <pc:sldMk cId="1752648413" sldId="468"/>
            <ac:grpSpMk id="58" creationId="{609316A9-990D-4EC3-A671-70EE5C1493A4}"/>
          </ac:grpSpMkLst>
        </pc:grpChg>
        <pc:grpChg chg="add del">
          <ac:chgData name="Carl Barton" userId="17ade0fa-5720-4bd7-bfee-bd508f09de03" providerId="ADAL" clId="{73DF6010-BDAA-42B8-8E60-0FA43C82C6EB}" dt="2021-10-27T21:14:09.677" v="39"/>
          <ac:grpSpMkLst>
            <pc:docMk/>
            <pc:sldMk cId="1752648413" sldId="468"/>
            <ac:grpSpMk id="72" creationId="{2109F83F-40FE-4DB3-84CC-09FB3340D06D}"/>
          </ac:grpSpMkLst>
        </pc:grpChg>
      </pc:sldChg>
      <pc:sldChg chg="addSp delSp modSp add mod ord">
        <pc:chgData name="Carl Barton" userId="17ade0fa-5720-4bd7-bfee-bd508f09de03" providerId="ADAL" clId="{73DF6010-BDAA-42B8-8E60-0FA43C82C6EB}" dt="2021-10-27T21:28:34.222" v="70" actId="14100"/>
        <pc:sldMkLst>
          <pc:docMk/>
          <pc:sldMk cId="174859259" sldId="469"/>
        </pc:sldMkLst>
        <pc:picChg chg="del">
          <ac:chgData name="Carl Barton" userId="17ade0fa-5720-4bd7-bfee-bd508f09de03" providerId="ADAL" clId="{73DF6010-BDAA-42B8-8E60-0FA43C82C6EB}" dt="2021-10-27T21:19:08.108" v="46" actId="478"/>
          <ac:picMkLst>
            <pc:docMk/>
            <pc:sldMk cId="174859259" sldId="469"/>
            <ac:picMk id="3" creationId="{CC7E3C22-3374-4149-BE53-9A0627B08317}"/>
          </ac:picMkLst>
        </pc:picChg>
        <pc:picChg chg="add del mod">
          <ac:chgData name="Carl Barton" userId="17ade0fa-5720-4bd7-bfee-bd508f09de03" providerId="ADAL" clId="{73DF6010-BDAA-42B8-8E60-0FA43C82C6EB}" dt="2021-10-27T21:27:18.481" v="64" actId="478"/>
          <ac:picMkLst>
            <pc:docMk/>
            <pc:sldMk cId="174859259" sldId="469"/>
            <ac:picMk id="4" creationId="{CAA416BC-AAC0-4971-BAFA-04E968534A8C}"/>
          </ac:picMkLst>
        </pc:picChg>
        <pc:picChg chg="add mod">
          <ac:chgData name="Carl Barton" userId="17ade0fa-5720-4bd7-bfee-bd508f09de03" providerId="ADAL" clId="{73DF6010-BDAA-42B8-8E60-0FA43C82C6EB}" dt="2021-10-27T21:28:34.222" v="70" actId="14100"/>
          <ac:picMkLst>
            <pc:docMk/>
            <pc:sldMk cId="174859259" sldId="469"/>
            <ac:picMk id="6" creationId="{A11F0205-1CE5-4204-95CB-DF89F009B966}"/>
          </ac:picMkLst>
        </pc:picChg>
      </pc:sldChg>
      <pc:sldChg chg="new del">
        <pc:chgData name="Carl Barton" userId="17ade0fa-5720-4bd7-bfee-bd508f09de03" providerId="ADAL" clId="{73DF6010-BDAA-42B8-8E60-0FA43C82C6EB}" dt="2021-10-27T21:36:32.011" v="177" actId="47"/>
        <pc:sldMkLst>
          <pc:docMk/>
          <pc:sldMk cId="1037600196" sldId="470"/>
        </pc:sldMkLst>
      </pc:sldChg>
      <pc:sldChg chg="modSp add mod">
        <pc:chgData name="Carl Barton" userId="17ade0fa-5720-4bd7-bfee-bd508f09de03" providerId="ADAL" clId="{73DF6010-BDAA-42B8-8E60-0FA43C82C6EB}" dt="2021-10-27T21:36:21.905" v="176" actId="255"/>
        <pc:sldMkLst>
          <pc:docMk/>
          <pc:sldMk cId="2099944073" sldId="471"/>
        </pc:sldMkLst>
        <pc:spChg chg="mod">
          <ac:chgData name="Carl Barton" userId="17ade0fa-5720-4bd7-bfee-bd508f09de03" providerId="ADAL" clId="{73DF6010-BDAA-42B8-8E60-0FA43C82C6EB}" dt="2021-10-27T21:36:21.905" v="176" actId="255"/>
          <ac:spMkLst>
            <pc:docMk/>
            <pc:sldMk cId="2099944073" sldId="471"/>
            <ac:spMk id="57" creationId="{B85148C6-E6CA-4FB3-8981-CE68094EB237}"/>
          </ac:spMkLst>
        </pc:spChg>
      </pc:sldChg>
      <pc:sldChg chg="modSp mod">
        <pc:chgData name="Carl Barton" userId="17ade0fa-5720-4bd7-bfee-bd508f09de03" providerId="ADAL" clId="{73DF6010-BDAA-42B8-8E60-0FA43C82C6EB}" dt="2021-10-27T21:37:14.864" v="203" actId="20577"/>
        <pc:sldMkLst>
          <pc:docMk/>
          <pc:sldMk cId="533570491" sldId="472"/>
        </pc:sldMkLst>
        <pc:spChg chg="mod">
          <ac:chgData name="Carl Barton" userId="17ade0fa-5720-4bd7-bfee-bd508f09de03" providerId="ADAL" clId="{73DF6010-BDAA-42B8-8E60-0FA43C82C6EB}" dt="2021-10-27T21:37:14.864" v="203" actId="20577"/>
          <ac:spMkLst>
            <pc:docMk/>
            <pc:sldMk cId="533570491" sldId="472"/>
            <ac:spMk id="57" creationId="{B85148C6-E6CA-4FB3-8981-CE68094EB237}"/>
          </ac:spMkLst>
        </pc:spChg>
      </pc:sldChg>
      <pc:sldChg chg="addSp delSp add del setBg delDesignElem">
        <pc:chgData name="Carl Barton" userId="17ade0fa-5720-4bd7-bfee-bd508f09de03" providerId="ADAL" clId="{73DF6010-BDAA-42B8-8E60-0FA43C82C6EB}" dt="2021-10-27T21:36:53.971" v="180"/>
        <pc:sldMkLst>
          <pc:docMk/>
          <pc:sldMk cId="2994650265" sldId="472"/>
        </pc:sldMkLst>
        <pc:spChg chg="add del">
          <ac:chgData name="Carl Barton" userId="17ade0fa-5720-4bd7-bfee-bd508f09de03" providerId="ADAL" clId="{73DF6010-BDAA-42B8-8E60-0FA43C82C6EB}" dt="2021-10-27T21:36:53.971" v="180"/>
          <ac:spMkLst>
            <pc:docMk/>
            <pc:sldMk cId="2994650265" sldId="472"/>
            <ac:spMk id="70" creationId="{03E8462A-FEBA-4848-81CC-3F8DA3E477BE}"/>
          </ac:spMkLst>
        </pc:spChg>
        <pc:spChg chg="add del">
          <ac:chgData name="Carl Barton" userId="17ade0fa-5720-4bd7-bfee-bd508f09de03" providerId="ADAL" clId="{73DF6010-BDAA-42B8-8E60-0FA43C82C6EB}" dt="2021-10-27T21:36:53.971" v="180"/>
          <ac:spMkLst>
            <pc:docMk/>
            <pc:sldMk cId="2994650265" sldId="472"/>
            <ac:spMk id="83" creationId="{7941F9B1-B01B-4A84-89D9-B169AEB4E456}"/>
          </ac:spMkLst>
        </pc:spChg>
        <pc:grpChg chg="add del">
          <ac:chgData name="Carl Barton" userId="17ade0fa-5720-4bd7-bfee-bd508f09de03" providerId="ADAL" clId="{73DF6010-BDAA-42B8-8E60-0FA43C82C6EB}" dt="2021-10-27T21:36:53.971" v="180"/>
          <ac:grpSpMkLst>
            <pc:docMk/>
            <pc:sldMk cId="2994650265" sldId="472"/>
            <ac:grpSpMk id="58" creationId="{609316A9-990D-4EC3-A671-70EE5C1493A4}"/>
          </ac:grpSpMkLst>
        </pc:grpChg>
        <pc:grpChg chg="add del">
          <ac:chgData name="Carl Barton" userId="17ade0fa-5720-4bd7-bfee-bd508f09de03" providerId="ADAL" clId="{73DF6010-BDAA-42B8-8E60-0FA43C82C6EB}" dt="2021-10-27T21:36:53.971" v="180"/>
          <ac:grpSpMkLst>
            <pc:docMk/>
            <pc:sldMk cId="2994650265" sldId="472"/>
            <ac:grpSpMk id="72" creationId="{2109F83F-40FE-4DB3-84CC-09FB3340D06D}"/>
          </ac:grpSpMkLst>
        </pc:grpChg>
      </pc:sldChg>
      <pc:sldChg chg="addSp delSp modSp add mod">
        <pc:chgData name="Carl Barton" userId="17ade0fa-5720-4bd7-bfee-bd508f09de03" providerId="ADAL" clId="{73DF6010-BDAA-42B8-8E60-0FA43C82C6EB}" dt="2021-10-27T21:40:36.471" v="210" actId="14100"/>
        <pc:sldMkLst>
          <pc:docMk/>
          <pc:sldMk cId="556173762" sldId="473"/>
        </pc:sldMkLst>
        <pc:picChg chg="add mod">
          <ac:chgData name="Carl Barton" userId="17ade0fa-5720-4bd7-bfee-bd508f09de03" providerId="ADAL" clId="{73DF6010-BDAA-42B8-8E60-0FA43C82C6EB}" dt="2021-10-27T21:40:36.471" v="210" actId="14100"/>
          <ac:picMkLst>
            <pc:docMk/>
            <pc:sldMk cId="556173762" sldId="473"/>
            <ac:picMk id="3" creationId="{E543B95C-73A4-4C3C-B711-115FB77BD7C8}"/>
          </ac:picMkLst>
        </pc:picChg>
        <pc:picChg chg="del">
          <ac:chgData name="Carl Barton" userId="17ade0fa-5720-4bd7-bfee-bd508f09de03" providerId="ADAL" clId="{73DF6010-BDAA-42B8-8E60-0FA43C82C6EB}" dt="2021-10-27T21:40:16.888" v="205" actId="478"/>
          <ac:picMkLst>
            <pc:docMk/>
            <pc:sldMk cId="556173762" sldId="473"/>
            <ac:picMk id="4" creationId="{B728B178-2514-48D2-9353-F420D96DACA0}"/>
          </ac:picMkLst>
        </pc:picChg>
      </pc:sldChg>
    </pc:docChg>
  </pc:docChgLst>
  <pc:docChgLst>
    <pc:chgData name="Carl Barton" userId="17ade0fa-5720-4bd7-bfee-bd508f09de03" providerId="ADAL" clId="{5C1477EC-D491-49F6-A449-329102AC50F1}"/>
    <pc:docChg chg="undo redo custSel addSld delSld modSld sldOrd">
      <pc:chgData name="Carl Barton" userId="17ade0fa-5720-4bd7-bfee-bd508f09de03" providerId="ADAL" clId="{5C1477EC-D491-49F6-A449-329102AC50F1}" dt="2022-09-21T07:25:14.558" v="14459"/>
      <pc:docMkLst>
        <pc:docMk/>
      </pc:docMkLst>
      <pc:sldChg chg="addSp modSp mod">
        <pc:chgData name="Carl Barton" userId="17ade0fa-5720-4bd7-bfee-bd508f09de03" providerId="ADAL" clId="{5C1477EC-D491-49F6-A449-329102AC50F1}" dt="2022-09-19T23:15:45.898" v="9898" actId="20577"/>
        <pc:sldMkLst>
          <pc:docMk/>
          <pc:sldMk cId="1877509004" sldId="256"/>
        </pc:sldMkLst>
        <pc:spChg chg="mod">
          <ac:chgData name="Carl Barton" userId="17ade0fa-5720-4bd7-bfee-bd508f09de03" providerId="ADAL" clId="{5C1477EC-D491-49F6-A449-329102AC50F1}" dt="2022-09-19T23:15:45.898" v="9898" actId="20577"/>
          <ac:spMkLst>
            <pc:docMk/>
            <pc:sldMk cId="1877509004" sldId="256"/>
            <ac:spMk id="2" creationId="{B56F1A97-4D15-450F-971A-5AF450245628}"/>
          </ac:spMkLst>
        </pc:spChg>
        <pc:spChg chg="mod">
          <ac:chgData name="Carl Barton" userId="17ade0fa-5720-4bd7-bfee-bd508f09de03" providerId="ADAL" clId="{5C1477EC-D491-49F6-A449-329102AC50F1}" dt="2022-09-17T22:14:23.640" v="9251" actId="1076"/>
          <ac:spMkLst>
            <pc:docMk/>
            <pc:sldMk cId="1877509004" sldId="256"/>
            <ac:spMk id="3" creationId="{354DDA5D-0FB9-4017-AA13-C200D22BBE90}"/>
          </ac:spMkLst>
        </pc:spChg>
        <pc:picChg chg="mod ord">
          <ac:chgData name="Carl Barton" userId="17ade0fa-5720-4bd7-bfee-bd508f09de03" providerId="ADAL" clId="{5C1477EC-D491-49F6-A449-329102AC50F1}" dt="2022-09-17T21:31:03.671" v="9166" actId="14100"/>
          <ac:picMkLst>
            <pc:docMk/>
            <pc:sldMk cId="1877509004" sldId="256"/>
            <ac:picMk id="4" creationId="{182D5DD8-9D3B-4354-9F90-1BC531E98DFD}"/>
          </ac:picMkLst>
        </pc:picChg>
        <pc:picChg chg="add mod modCrop">
          <ac:chgData name="Carl Barton" userId="17ade0fa-5720-4bd7-bfee-bd508f09de03" providerId="ADAL" clId="{5C1477EC-D491-49F6-A449-329102AC50F1}" dt="2022-09-17T21:32:09.856" v="9181" actId="1076"/>
          <ac:picMkLst>
            <pc:docMk/>
            <pc:sldMk cId="1877509004" sldId="256"/>
            <ac:picMk id="5" creationId="{43890B69-733C-828D-3438-263F816EAFD9}"/>
          </ac:picMkLst>
        </pc:picChg>
        <pc:picChg chg="mod">
          <ac:chgData name="Carl Barton" userId="17ade0fa-5720-4bd7-bfee-bd508f09de03" providerId="ADAL" clId="{5C1477EC-D491-49F6-A449-329102AC50F1}" dt="2022-09-17T21:32:23.538" v="9182" actId="1076"/>
          <ac:picMkLst>
            <pc:docMk/>
            <pc:sldMk cId="1877509004" sldId="256"/>
            <ac:picMk id="7" creationId="{B97D8856-59BA-44ED-8E69-AC7F344AF0FF}"/>
          </ac:picMkLst>
        </pc:picChg>
      </pc:sldChg>
      <pc:sldChg chg="addSp delSp modSp mod">
        <pc:chgData name="Carl Barton" userId="17ade0fa-5720-4bd7-bfee-bd508f09de03" providerId="ADAL" clId="{5C1477EC-D491-49F6-A449-329102AC50F1}" dt="2022-09-20T01:52:40.021" v="10063" actId="478"/>
        <pc:sldMkLst>
          <pc:docMk/>
          <pc:sldMk cId="1257258678" sldId="456"/>
        </pc:sldMkLst>
        <pc:spChg chg="add del mod ord">
          <ac:chgData name="Carl Barton" userId="17ade0fa-5720-4bd7-bfee-bd508f09de03" providerId="ADAL" clId="{5C1477EC-D491-49F6-A449-329102AC50F1}" dt="2022-09-20T01:52:40.021" v="10063" actId="478"/>
          <ac:spMkLst>
            <pc:docMk/>
            <pc:sldMk cId="1257258678" sldId="456"/>
            <ac:spMk id="4" creationId="{00E78D94-85E8-5984-5503-8B354FE76BA9}"/>
          </ac:spMkLst>
        </pc:spChg>
        <pc:spChg chg="add del mod">
          <ac:chgData name="Carl Barton" userId="17ade0fa-5720-4bd7-bfee-bd508f09de03" providerId="ADAL" clId="{5C1477EC-D491-49F6-A449-329102AC50F1}" dt="2022-09-17T01:12:17.034" v="6737" actId="478"/>
          <ac:spMkLst>
            <pc:docMk/>
            <pc:sldMk cId="1257258678" sldId="456"/>
            <ac:spMk id="8" creationId="{B89F2A04-24C6-B596-1345-7430294DC318}"/>
          </ac:spMkLst>
        </pc:spChg>
        <pc:spChg chg="add del mod ord">
          <ac:chgData name="Carl Barton" userId="17ade0fa-5720-4bd7-bfee-bd508f09de03" providerId="ADAL" clId="{5C1477EC-D491-49F6-A449-329102AC50F1}" dt="2022-09-17T01:34:14.828" v="6839" actId="1076"/>
          <ac:spMkLst>
            <pc:docMk/>
            <pc:sldMk cId="1257258678" sldId="456"/>
            <ac:spMk id="10" creationId="{17DB8A89-74CC-D508-903D-BC7B5C721D0A}"/>
          </ac:spMkLst>
        </pc:spChg>
        <pc:spChg chg="add mod">
          <ac:chgData name="Carl Barton" userId="17ade0fa-5720-4bd7-bfee-bd508f09de03" providerId="ADAL" clId="{5C1477EC-D491-49F6-A449-329102AC50F1}" dt="2022-09-19T18:31:43.871" v="9873" actId="20577"/>
          <ac:spMkLst>
            <pc:docMk/>
            <pc:sldMk cId="1257258678" sldId="456"/>
            <ac:spMk id="13" creationId="{DBAB2B5C-942F-6E90-76B2-884648A1CF5E}"/>
          </ac:spMkLst>
        </pc:spChg>
        <pc:spChg chg="add del">
          <ac:chgData name="Carl Barton" userId="17ade0fa-5720-4bd7-bfee-bd508f09de03" providerId="ADAL" clId="{5C1477EC-D491-49F6-A449-329102AC50F1}" dt="2022-09-17T01:32:35.345" v="6802"/>
          <ac:spMkLst>
            <pc:docMk/>
            <pc:sldMk cId="1257258678" sldId="456"/>
            <ac:spMk id="14" creationId="{18769A3A-31A0-38B0-4C2E-14C618758BB9}"/>
          </ac:spMkLst>
        </pc:spChg>
        <pc:spChg chg="add mod">
          <ac:chgData name="Carl Barton" userId="17ade0fa-5720-4bd7-bfee-bd508f09de03" providerId="ADAL" clId="{5C1477EC-D491-49F6-A449-329102AC50F1}" dt="2022-09-17T01:36:05.413" v="6864" actId="1076"/>
          <ac:spMkLst>
            <pc:docMk/>
            <pc:sldMk cId="1257258678" sldId="456"/>
            <ac:spMk id="16" creationId="{3D83FFC5-F500-890F-EA98-118812B9CFCD}"/>
          </ac:spMkLst>
        </pc:spChg>
        <pc:spChg chg="del mod">
          <ac:chgData name="Carl Barton" userId="17ade0fa-5720-4bd7-bfee-bd508f09de03" providerId="ADAL" clId="{5C1477EC-D491-49F6-A449-329102AC50F1}" dt="2022-09-17T01:11:47.561" v="6732" actId="478"/>
          <ac:spMkLst>
            <pc:docMk/>
            <pc:sldMk cId="1257258678" sldId="456"/>
            <ac:spMk id="57" creationId="{B85148C6-E6CA-4FB3-8981-CE68094EB237}"/>
          </ac:spMkLst>
        </pc:spChg>
        <pc:picChg chg="del mod">
          <ac:chgData name="Carl Barton" userId="17ade0fa-5720-4bd7-bfee-bd508f09de03" providerId="ADAL" clId="{5C1477EC-D491-49F6-A449-329102AC50F1}" dt="2022-09-17T01:11:52.824" v="6733" actId="478"/>
          <ac:picMkLst>
            <pc:docMk/>
            <pc:sldMk cId="1257258678" sldId="456"/>
            <ac:picMk id="3" creationId="{B27A474C-697C-4F9A-801C-3AC114747467}"/>
          </ac:picMkLst>
        </pc:picChg>
        <pc:picChg chg="add mod ord">
          <ac:chgData name="Carl Barton" userId="17ade0fa-5720-4bd7-bfee-bd508f09de03" providerId="ADAL" clId="{5C1477EC-D491-49F6-A449-329102AC50F1}" dt="2022-09-17T01:36:43.435" v="6867" actId="1076"/>
          <ac:picMkLst>
            <pc:docMk/>
            <pc:sldMk cId="1257258678" sldId="456"/>
            <ac:picMk id="5" creationId="{3E00DBF0-30DD-592E-B65B-93DA6E44ADC3}"/>
          </ac:picMkLst>
        </pc:picChg>
        <pc:picChg chg="mod ord">
          <ac:chgData name="Carl Barton" userId="17ade0fa-5720-4bd7-bfee-bd508f09de03" providerId="ADAL" clId="{5C1477EC-D491-49F6-A449-329102AC50F1}" dt="2022-09-17T01:37:03.900" v="6871" actId="1076"/>
          <ac:picMkLst>
            <pc:docMk/>
            <pc:sldMk cId="1257258678" sldId="456"/>
            <ac:picMk id="7" creationId="{17BC1CA3-590A-4496-A477-260F27ABF482}"/>
          </ac:picMkLst>
        </pc:picChg>
        <pc:picChg chg="mod ord">
          <ac:chgData name="Carl Barton" userId="17ade0fa-5720-4bd7-bfee-bd508f09de03" providerId="ADAL" clId="{5C1477EC-D491-49F6-A449-329102AC50F1}" dt="2022-09-17T01:36:49.652" v="6869" actId="14100"/>
          <ac:picMkLst>
            <pc:docMk/>
            <pc:sldMk cId="1257258678" sldId="456"/>
            <ac:picMk id="9" creationId="{1B5FA1D1-4249-4E72-8922-A7F45E84600A}"/>
          </ac:picMkLst>
        </pc:picChg>
        <pc:picChg chg="add mod">
          <ac:chgData name="Carl Barton" userId="17ade0fa-5720-4bd7-bfee-bd508f09de03" providerId="ADAL" clId="{5C1477EC-D491-49F6-A449-329102AC50F1}" dt="2022-09-17T19:40:40.164" v="8162" actId="1076"/>
          <ac:picMkLst>
            <pc:docMk/>
            <pc:sldMk cId="1257258678" sldId="456"/>
            <ac:picMk id="11" creationId="{FE94C624-917F-0552-379A-CB1557036365}"/>
          </ac:picMkLst>
        </pc:picChg>
        <pc:picChg chg="mod ord">
          <ac:chgData name="Carl Barton" userId="17ade0fa-5720-4bd7-bfee-bd508f09de03" providerId="ADAL" clId="{5C1477EC-D491-49F6-A449-329102AC50F1}" dt="2022-09-17T20:29:42.634" v="8695" actId="1076"/>
          <ac:picMkLst>
            <pc:docMk/>
            <pc:sldMk cId="1257258678" sldId="456"/>
            <ac:picMk id="26" creationId="{6541DE19-B907-4AEE-98EB-591D24BA07A0}"/>
          </ac:picMkLst>
        </pc:picChg>
        <pc:picChg chg="add del">
          <ac:chgData name="Carl Barton" userId="17ade0fa-5720-4bd7-bfee-bd508f09de03" providerId="ADAL" clId="{5C1477EC-D491-49F6-A449-329102AC50F1}" dt="2022-09-17T01:32:35.345" v="6802"/>
          <ac:picMkLst>
            <pc:docMk/>
            <pc:sldMk cId="1257258678" sldId="456"/>
            <ac:picMk id="1026" creationId="{F58B35D8-AA2A-5FC0-FA8A-7B1A8F91D7DA}"/>
          </ac:picMkLst>
        </pc:picChg>
        <pc:picChg chg="add del">
          <ac:chgData name="Carl Barton" userId="17ade0fa-5720-4bd7-bfee-bd508f09de03" providerId="ADAL" clId="{5C1477EC-D491-49F6-A449-329102AC50F1}" dt="2022-09-17T01:32:35.345" v="6802"/>
          <ac:picMkLst>
            <pc:docMk/>
            <pc:sldMk cId="1257258678" sldId="456"/>
            <ac:picMk id="1027" creationId="{7DF8DE17-FEEF-785B-129D-C3DC4E69EC22}"/>
          </ac:picMkLst>
        </pc:picChg>
      </pc:sldChg>
      <pc:sldChg chg="addSp modSp mod modNotesTx">
        <pc:chgData name="Carl Barton" userId="17ade0fa-5720-4bd7-bfee-bd508f09de03" providerId="ADAL" clId="{5C1477EC-D491-49F6-A449-329102AC50F1}" dt="2022-09-20T08:19:15.784" v="11275"/>
        <pc:sldMkLst>
          <pc:docMk/>
          <pc:sldMk cId="3693700558" sldId="486"/>
        </pc:sldMkLst>
        <pc:spChg chg="mod">
          <ac:chgData name="Carl Barton" userId="17ade0fa-5720-4bd7-bfee-bd508f09de03" providerId="ADAL" clId="{5C1477EC-D491-49F6-A449-329102AC50F1}" dt="2022-09-10T21:03:23.827" v="1112" actId="20577"/>
          <ac:spMkLst>
            <pc:docMk/>
            <pc:sldMk cId="3693700558" sldId="486"/>
            <ac:spMk id="16" creationId="{1C5BBDC9-8F55-6FAD-318F-3EB82DDBBE5D}"/>
          </ac:spMkLst>
        </pc:spChg>
        <pc:spChg chg="mod">
          <ac:chgData name="Carl Barton" userId="17ade0fa-5720-4bd7-bfee-bd508f09de03" providerId="ADAL" clId="{5C1477EC-D491-49F6-A449-329102AC50F1}" dt="2022-09-11T03:27:52.385" v="3932" actId="255"/>
          <ac:spMkLst>
            <pc:docMk/>
            <pc:sldMk cId="3693700558" sldId="486"/>
            <ac:spMk id="40" creationId="{E0019F80-137E-4A0A-ACD3-2E2952D81B70}"/>
          </ac:spMkLst>
        </pc:spChg>
        <pc:grpChg chg="ord">
          <ac:chgData name="Carl Barton" userId="17ade0fa-5720-4bd7-bfee-bd508f09de03" providerId="ADAL" clId="{5C1477EC-D491-49F6-A449-329102AC50F1}" dt="2022-09-10T20:41:55.485" v="836" actId="167"/>
          <ac:grpSpMkLst>
            <pc:docMk/>
            <pc:sldMk cId="3693700558" sldId="486"/>
            <ac:grpSpMk id="22" creationId="{014C3FBA-7014-E778-C831-217B0E2FA8B9}"/>
          </ac:grpSpMkLst>
        </pc:grpChg>
        <pc:picChg chg="add mod ord">
          <ac:chgData name="Carl Barton" userId="17ade0fa-5720-4bd7-bfee-bd508f09de03" providerId="ADAL" clId="{5C1477EC-D491-49F6-A449-329102AC50F1}" dt="2022-09-10T20:42:09.283" v="839" actId="14100"/>
          <ac:picMkLst>
            <pc:docMk/>
            <pc:sldMk cId="3693700558" sldId="486"/>
            <ac:picMk id="3" creationId="{197CCFBE-9AB9-FB2B-E43D-EA22D2B4E6CF}"/>
          </ac:picMkLst>
        </pc:picChg>
      </pc:sldChg>
      <pc:sldChg chg="addSp modSp del mod ord">
        <pc:chgData name="Carl Barton" userId="17ade0fa-5720-4bd7-bfee-bd508f09de03" providerId="ADAL" clId="{5C1477EC-D491-49F6-A449-329102AC50F1}" dt="2022-09-20T08:19:24.071" v="11276" actId="2696"/>
        <pc:sldMkLst>
          <pc:docMk/>
          <pc:sldMk cId="176663246" sldId="487"/>
        </pc:sldMkLst>
        <pc:spChg chg="add mod">
          <ac:chgData name="Carl Barton" userId="17ade0fa-5720-4bd7-bfee-bd508f09de03" providerId="ADAL" clId="{5C1477EC-D491-49F6-A449-329102AC50F1}" dt="2022-09-11T06:49:05.331" v="4562" actId="207"/>
          <ac:spMkLst>
            <pc:docMk/>
            <pc:sldMk cId="176663246" sldId="487"/>
            <ac:spMk id="5" creationId="{89D204AC-472F-161F-01AA-CF55DEEDF0E8}"/>
          </ac:spMkLst>
        </pc:spChg>
        <pc:spChg chg="mod">
          <ac:chgData name="Carl Barton" userId="17ade0fa-5720-4bd7-bfee-bd508f09de03" providerId="ADAL" clId="{5C1477EC-D491-49F6-A449-329102AC50F1}" dt="2022-09-20T08:18:59.681" v="11259" actId="21"/>
          <ac:spMkLst>
            <pc:docMk/>
            <pc:sldMk cId="176663246" sldId="487"/>
            <ac:spMk id="29" creationId="{E9F90C20-A217-4C5D-BC2A-D082C2D167DA}"/>
          </ac:spMkLst>
        </pc:spChg>
        <pc:spChg chg="mod">
          <ac:chgData name="Carl Barton" userId="17ade0fa-5720-4bd7-bfee-bd508f09de03" providerId="ADAL" clId="{5C1477EC-D491-49F6-A449-329102AC50F1}" dt="2022-09-11T07:01:10.187" v="4801" actId="20577"/>
          <ac:spMkLst>
            <pc:docMk/>
            <pc:sldMk cId="176663246" sldId="487"/>
            <ac:spMk id="40" creationId="{E0019F80-137E-4A0A-ACD3-2E2952D81B70}"/>
          </ac:spMkLst>
        </pc:spChg>
        <pc:picChg chg="add mod">
          <ac:chgData name="Carl Barton" userId="17ade0fa-5720-4bd7-bfee-bd508f09de03" providerId="ADAL" clId="{5C1477EC-D491-49F6-A449-329102AC50F1}" dt="2022-09-10T20:48:32.477" v="881" actId="1076"/>
          <ac:picMkLst>
            <pc:docMk/>
            <pc:sldMk cId="176663246" sldId="487"/>
            <ac:picMk id="3" creationId="{129B6F72-8ECD-2E0C-EDA0-1BFFB077A8C4}"/>
          </ac:picMkLst>
        </pc:picChg>
        <pc:picChg chg="add mod">
          <ac:chgData name="Carl Barton" userId="17ade0fa-5720-4bd7-bfee-bd508f09de03" providerId="ADAL" clId="{5C1477EC-D491-49F6-A449-329102AC50F1}" dt="2022-09-11T06:48:20.829" v="4540" actId="1076"/>
          <ac:picMkLst>
            <pc:docMk/>
            <pc:sldMk cId="176663246" sldId="487"/>
            <ac:picMk id="4" creationId="{27CC847B-11E4-5983-4266-2362463107E8}"/>
          </ac:picMkLst>
        </pc:picChg>
        <pc:picChg chg="mod">
          <ac:chgData name="Carl Barton" userId="17ade0fa-5720-4bd7-bfee-bd508f09de03" providerId="ADAL" clId="{5C1477EC-D491-49F6-A449-329102AC50F1}" dt="2022-09-11T06:48:17.737" v="4539" actId="1076"/>
          <ac:picMkLst>
            <pc:docMk/>
            <pc:sldMk cId="176663246" sldId="487"/>
            <ac:picMk id="27" creationId="{B6C07753-2736-47C1-9518-5B3C72BBE2FB}"/>
          </ac:picMkLst>
        </pc:picChg>
        <pc:picChg chg="mod">
          <ac:chgData name="Carl Barton" userId="17ade0fa-5720-4bd7-bfee-bd508f09de03" providerId="ADAL" clId="{5C1477EC-D491-49F6-A449-329102AC50F1}" dt="2022-09-10T20:48:36.920" v="883" actId="1076"/>
          <ac:picMkLst>
            <pc:docMk/>
            <pc:sldMk cId="176663246" sldId="487"/>
            <ac:picMk id="28" creationId="{BC0AB9F0-3EB1-4420-B5B6-E8F4000B4E9D}"/>
          </ac:picMkLst>
        </pc:picChg>
      </pc:sldChg>
      <pc:sldChg chg="addSp delSp modSp del mod">
        <pc:chgData name="Carl Barton" userId="17ade0fa-5720-4bd7-bfee-bd508f09de03" providerId="ADAL" clId="{5C1477EC-D491-49F6-A449-329102AC50F1}" dt="2022-09-17T20:02:45.555" v="8441" actId="2696"/>
        <pc:sldMkLst>
          <pc:docMk/>
          <pc:sldMk cId="220441495" sldId="513"/>
        </pc:sldMkLst>
        <pc:spChg chg="add del mod">
          <ac:chgData name="Carl Barton" userId="17ade0fa-5720-4bd7-bfee-bd508f09de03" providerId="ADAL" clId="{5C1477EC-D491-49F6-A449-329102AC50F1}" dt="2022-09-17T19:57:08.145" v="8283" actId="478"/>
          <ac:spMkLst>
            <pc:docMk/>
            <pc:sldMk cId="220441495" sldId="513"/>
            <ac:spMk id="3" creationId="{EE5D1B44-CE67-4D49-94E1-583F6613C558}"/>
          </ac:spMkLst>
        </pc:spChg>
        <pc:spChg chg="mod">
          <ac:chgData name="Carl Barton" userId="17ade0fa-5720-4bd7-bfee-bd508f09de03" providerId="ADAL" clId="{5C1477EC-D491-49F6-A449-329102AC50F1}" dt="2022-09-17T19:57:18.305" v="8297" actId="20577"/>
          <ac:spMkLst>
            <pc:docMk/>
            <pc:sldMk cId="220441495" sldId="513"/>
            <ac:spMk id="40" creationId="{E0019F80-137E-4A0A-ACD3-2E2952D81B70}"/>
          </ac:spMkLst>
        </pc:spChg>
      </pc:sldChg>
      <pc:sldChg chg="modSp mod ord modNotesTx">
        <pc:chgData name="Carl Barton" userId="17ade0fa-5720-4bd7-bfee-bd508f09de03" providerId="ADAL" clId="{5C1477EC-D491-49F6-A449-329102AC50F1}" dt="2022-09-20T02:46:48.105" v="10747"/>
        <pc:sldMkLst>
          <pc:docMk/>
          <pc:sldMk cId="4260917796" sldId="528"/>
        </pc:sldMkLst>
        <pc:spChg chg="mod">
          <ac:chgData name="Carl Barton" userId="17ade0fa-5720-4bd7-bfee-bd508f09de03" providerId="ADAL" clId="{5C1477EC-D491-49F6-A449-329102AC50F1}" dt="2022-09-11T02:53:27.667" v="3138" actId="207"/>
          <ac:spMkLst>
            <pc:docMk/>
            <pc:sldMk cId="4260917796" sldId="528"/>
            <ac:spMk id="2" creationId="{C04E6D02-B8D1-4D18-BF93-64C8DFBC3ED8}"/>
          </ac:spMkLst>
        </pc:spChg>
        <pc:spChg chg="mod">
          <ac:chgData name="Carl Barton" userId="17ade0fa-5720-4bd7-bfee-bd508f09de03" providerId="ADAL" clId="{5C1477EC-D491-49F6-A449-329102AC50F1}" dt="2022-09-11T01:31:25.535" v="2570" actId="27636"/>
          <ac:spMkLst>
            <pc:docMk/>
            <pc:sldMk cId="4260917796" sldId="528"/>
            <ac:spMk id="3" creationId="{91487A98-7A8B-2646-D2AC-CBD3C67C76C1}"/>
          </ac:spMkLst>
        </pc:spChg>
        <pc:spChg chg="mod">
          <ac:chgData name="Carl Barton" userId="17ade0fa-5720-4bd7-bfee-bd508f09de03" providerId="ADAL" clId="{5C1477EC-D491-49F6-A449-329102AC50F1}" dt="2022-09-11T02:52:57.795" v="3135" actId="1076"/>
          <ac:spMkLst>
            <pc:docMk/>
            <pc:sldMk cId="4260917796" sldId="528"/>
            <ac:spMk id="22" creationId="{5A3EBC08-509C-464E-A3E4-D145DC8E28C0}"/>
          </ac:spMkLst>
        </pc:spChg>
        <pc:spChg chg="mod">
          <ac:chgData name="Carl Barton" userId="17ade0fa-5720-4bd7-bfee-bd508f09de03" providerId="ADAL" clId="{5C1477EC-D491-49F6-A449-329102AC50F1}" dt="2022-09-11T02:52:57.795" v="3135" actId="1076"/>
          <ac:spMkLst>
            <pc:docMk/>
            <pc:sldMk cId="4260917796" sldId="528"/>
            <ac:spMk id="24" creationId="{11831609-B5FC-45D2-84F5-FFBB14F4C08B}"/>
          </ac:spMkLst>
        </pc:spChg>
        <pc:grpChg chg="mod">
          <ac:chgData name="Carl Barton" userId="17ade0fa-5720-4bd7-bfee-bd508f09de03" providerId="ADAL" clId="{5C1477EC-D491-49F6-A449-329102AC50F1}" dt="2022-09-11T02:52:57.795" v="3135" actId="1076"/>
          <ac:grpSpMkLst>
            <pc:docMk/>
            <pc:sldMk cId="4260917796" sldId="528"/>
            <ac:grpSpMk id="14" creationId="{5F5C0C4F-A58A-42D0-A226-05394BB9ADF5}"/>
          </ac:grpSpMkLst>
        </pc:grpChg>
        <pc:grpChg chg="mod">
          <ac:chgData name="Carl Barton" userId="17ade0fa-5720-4bd7-bfee-bd508f09de03" providerId="ADAL" clId="{5C1477EC-D491-49F6-A449-329102AC50F1}" dt="2022-09-11T02:52:57.795" v="3135" actId="1076"/>
          <ac:grpSpMkLst>
            <pc:docMk/>
            <pc:sldMk cId="4260917796" sldId="528"/>
            <ac:grpSpMk id="18" creationId="{2E381246-B4EB-45BB-82AC-FEEBC03377EF}"/>
          </ac:grpSpMkLst>
        </pc:grpChg>
        <pc:graphicFrameChg chg="mod modGraphic">
          <ac:chgData name="Carl Barton" userId="17ade0fa-5720-4bd7-bfee-bd508f09de03" providerId="ADAL" clId="{5C1477EC-D491-49F6-A449-329102AC50F1}" dt="2022-09-11T02:53:53.702" v="3141" actId="1076"/>
          <ac:graphicFrameMkLst>
            <pc:docMk/>
            <pc:sldMk cId="4260917796" sldId="528"/>
            <ac:graphicFrameMk id="11" creationId="{6D365B81-6457-446B-BC75-22798DB050C4}"/>
          </ac:graphicFrameMkLst>
        </pc:graphicFrameChg>
      </pc:sldChg>
      <pc:sldChg chg="modSp del mod ord">
        <pc:chgData name="Carl Barton" userId="17ade0fa-5720-4bd7-bfee-bd508f09de03" providerId="ADAL" clId="{5C1477EC-D491-49F6-A449-329102AC50F1}" dt="2022-09-11T02:30:25.244" v="3017" actId="47"/>
        <pc:sldMkLst>
          <pc:docMk/>
          <pc:sldMk cId="919840504" sldId="530"/>
        </pc:sldMkLst>
        <pc:spChg chg="mod">
          <ac:chgData name="Carl Barton" userId="17ade0fa-5720-4bd7-bfee-bd508f09de03" providerId="ADAL" clId="{5C1477EC-D491-49F6-A449-329102AC50F1}" dt="2022-09-10T20:34:15.927" v="778" actId="13926"/>
          <ac:spMkLst>
            <pc:docMk/>
            <pc:sldMk cId="919840504" sldId="530"/>
            <ac:spMk id="2" creationId="{C04E6D02-B8D1-4D18-BF93-64C8DFBC3ED8}"/>
          </ac:spMkLst>
        </pc:spChg>
      </pc:sldChg>
      <pc:sldChg chg="del ord">
        <pc:chgData name="Carl Barton" userId="17ade0fa-5720-4bd7-bfee-bd508f09de03" providerId="ADAL" clId="{5C1477EC-D491-49F6-A449-329102AC50F1}" dt="2022-09-11T02:30:30.603" v="3018" actId="47"/>
        <pc:sldMkLst>
          <pc:docMk/>
          <pc:sldMk cId="686514184" sldId="534"/>
        </pc:sldMkLst>
      </pc:sldChg>
      <pc:sldChg chg="del ord">
        <pc:chgData name="Carl Barton" userId="17ade0fa-5720-4bd7-bfee-bd508f09de03" providerId="ADAL" clId="{5C1477EC-D491-49F6-A449-329102AC50F1}" dt="2022-09-09T22:30:21.978" v="191" actId="2696"/>
        <pc:sldMkLst>
          <pc:docMk/>
          <pc:sldMk cId="919979918" sldId="535"/>
        </pc:sldMkLst>
      </pc:sldChg>
      <pc:sldChg chg="addSp delSp modSp mod ord">
        <pc:chgData name="Carl Barton" userId="17ade0fa-5720-4bd7-bfee-bd508f09de03" providerId="ADAL" clId="{5C1477EC-D491-49F6-A449-329102AC50F1}" dt="2022-09-21T07:14:37.474" v="13972"/>
        <pc:sldMkLst>
          <pc:docMk/>
          <pc:sldMk cId="3200560512" sldId="535"/>
        </pc:sldMkLst>
        <pc:spChg chg="mod">
          <ac:chgData name="Carl Barton" userId="17ade0fa-5720-4bd7-bfee-bd508f09de03" providerId="ADAL" clId="{5C1477EC-D491-49F6-A449-329102AC50F1}" dt="2022-09-21T07:10:43.073" v="13968" actId="114"/>
          <ac:spMkLst>
            <pc:docMk/>
            <pc:sldMk cId="3200560512" sldId="535"/>
            <ac:spMk id="2" creationId="{7C866670-0D21-4599-B70B-8E8716923531}"/>
          </ac:spMkLst>
        </pc:spChg>
        <pc:spChg chg="add mod">
          <ac:chgData name="Carl Barton" userId="17ade0fa-5720-4bd7-bfee-bd508f09de03" providerId="ADAL" clId="{5C1477EC-D491-49F6-A449-329102AC50F1}" dt="2022-09-21T07:14:37.474" v="13972"/>
          <ac:spMkLst>
            <pc:docMk/>
            <pc:sldMk cId="3200560512" sldId="535"/>
            <ac:spMk id="3" creationId="{79419F06-6E8D-A98B-7FD3-031352220CB1}"/>
          </ac:spMkLst>
        </pc:spChg>
        <pc:spChg chg="add del mod">
          <ac:chgData name="Carl Barton" userId="17ade0fa-5720-4bd7-bfee-bd508f09de03" providerId="ADAL" clId="{5C1477EC-D491-49F6-A449-329102AC50F1}" dt="2022-09-21T06:59:43.009" v="13527" actId="478"/>
          <ac:spMkLst>
            <pc:docMk/>
            <pc:sldMk cId="3200560512" sldId="535"/>
            <ac:spMk id="4" creationId="{4E90DB94-D353-0EFD-274D-A574948B1D46}"/>
          </ac:spMkLst>
        </pc:spChg>
        <pc:spChg chg="del mod">
          <ac:chgData name="Carl Barton" userId="17ade0fa-5720-4bd7-bfee-bd508f09de03" providerId="ADAL" clId="{5C1477EC-D491-49F6-A449-329102AC50F1}" dt="2022-09-21T07:10:52.560" v="13969" actId="478"/>
          <ac:spMkLst>
            <pc:docMk/>
            <pc:sldMk cId="3200560512" sldId="535"/>
            <ac:spMk id="7" creationId="{7D23EE76-66A9-48E7-8219-1F094452E41D}"/>
          </ac:spMkLst>
        </pc:spChg>
        <pc:spChg chg="mod">
          <ac:chgData name="Carl Barton" userId="17ade0fa-5720-4bd7-bfee-bd508f09de03" providerId="ADAL" clId="{5C1477EC-D491-49F6-A449-329102AC50F1}" dt="2022-09-21T07:09:10.403" v="13879" actId="255"/>
          <ac:spMkLst>
            <pc:docMk/>
            <pc:sldMk cId="3200560512" sldId="535"/>
            <ac:spMk id="9" creationId="{CF33FB1D-88CD-40A3-97CC-DA79D56DB1C8}"/>
          </ac:spMkLst>
        </pc:spChg>
      </pc:sldChg>
      <pc:sldChg chg="addSp delSp add del setBg delDesignElem">
        <pc:chgData name="Carl Barton" userId="17ade0fa-5720-4bd7-bfee-bd508f09de03" providerId="ADAL" clId="{5C1477EC-D491-49F6-A449-329102AC50F1}" dt="2022-09-09T22:30:33.164" v="197"/>
        <pc:sldMkLst>
          <pc:docMk/>
          <pc:sldMk cId="4052250632" sldId="535"/>
        </pc:sldMkLst>
        <pc:spChg chg="add del">
          <ac:chgData name="Carl Barton" userId="17ade0fa-5720-4bd7-bfee-bd508f09de03" providerId="ADAL" clId="{5C1477EC-D491-49F6-A449-329102AC50F1}" dt="2022-09-09T22:30:33.164" v="197"/>
          <ac:spMkLst>
            <pc:docMk/>
            <pc:sldMk cId="4052250632" sldId="535"/>
            <ac:spMk id="8" creationId="{E80B86A7-A1EC-475B-9166-88902B033A38}"/>
          </ac:spMkLst>
        </pc:spChg>
        <pc:spChg chg="add del">
          <ac:chgData name="Carl Barton" userId="17ade0fa-5720-4bd7-bfee-bd508f09de03" providerId="ADAL" clId="{5C1477EC-D491-49F6-A449-329102AC50F1}" dt="2022-09-09T22:30:33.164" v="197"/>
          <ac:spMkLst>
            <pc:docMk/>
            <pc:sldMk cId="4052250632" sldId="535"/>
            <ac:spMk id="10" creationId="{C2C29CB1-9F74-4879-A6AF-AEA67B6F1F4D}"/>
          </ac:spMkLst>
        </pc:spChg>
        <pc:spChg chg="add del">
          <ac:chgData name="Carl Barton" userId="17ade0fa-5720-4bd7-bfee-bd508f09de03" providerId="ADAL" clId="{5C1477EC-D491-49F6-A449-329102AC50F1}" dt="2022-09-09T22:30:33.164" v="197"/>
          <ac:spMkLst>
            <pc:docMk/>
            <pc:sldMk cId="4052250632" sldId="535"/>
            <ac:spMk id="12" creationId="{7E2C7115-5336-410C-AD71-0F0952A2E5A7}"/>
          </ac:spMkLst>
        </pc:spChg>
      </pc:sldChg>
      <pc:sldChg chg="addSp delSp modSp mod ord setBg">
        <pc:chgData name="Carl Barton" userId="17ade0fa-5720-4bd7-bfee-bd508f09de03" providerId="ADAL" clId="{5C1477EC-D491-49F6-A449-329102AC50F1}" dt="2022-09-20T02:46:43.026" v="10745"/>
        <pc:sldMkLst>
          <pc:docMk/>
          <pc:sldMk cId="2689999018" sldId="537"/>
        </pc:sldMkLst>
        <pc:spChg chg="mod">
          <ac:chgData name="Carl Barton" userId="17ade0fa-5720-4bd7-bfee-bd508f09de03" providerId="ADAL" clId="{5C1477EC-D491-49F6-A449-329102AC50F1}" dt="2022-09-17T22:26:37.417" v="9303" actId="207"/>
          <ac:spMkLst>
            <pc:docMk/>
            <pc:sldMk cId="2689999018" sldId="537"/>
            <ac:spMk id="2" creationId="{C04E6D02-B8D1-4D18-BF93-64C8DFBC3ED8}"/>
          </ac:spMkLst>
        </pc:spChg>
        <pc:spChg chg="add del mod">
          <ac:chgData name="Carl Barton" userId="17ade0fa-5720-4bd7-bfee-bd508f09de03" providerId="ADAL" clId="{5C1477EC-D491-49F6-A449-329102AC50F1}" dt="2022-09-12T23:10:12.741" v="6471" actId="478"/>
          <ac:spMkLst>
            <pc:docMk/>
            <pc:sldMk cId="2689999018" sldId="537"/>
            <ac:spMk id="4" creationId="{4D642C3D-0996-E222-D888-522F456B586D}"/>
          </ac:spMkLst>
        </pc:spChg>
      </pc:sldChg>
      <pc:sldChg chg="ord">
        <pc:chgData name="Carl Barton" userId="17ade0fa-5720-4bd7-bfee-bd508f09de03" providerId="ADAL" clId="{5C1477EC-D491-49F6-A449-329102AC50F1}" dt="2022-09-11T08:05:02.621" v="5312"/>
        <pc:sldMkLst>
          <pc:docMk/>
          <pc:sldMk cId="3858800116" sldId="538"/>
        </pc:sldMkLst>
      </pc:sldChg>
      <pc:sldChg chg="addSp delSp modSp mod">
        <pc:chgData name="Carl Barton" userId="17ade0fa-5720-4bd7-bfee-bd508f09de03" providerId="ADAL" clId="{5C1477EC-D491-49F6-A449-329102AC50F1}" dt="2022-09-20T02:43:02.348" v="10725" actId="1076"/>
        <pc:sldMkLst>
          <pc:docMk/>
          <pc:sldMk cId="1036876194" sldId="544"/>
        </pc:sldMkLst>
        <pc:spChg chg="del">
          <ac:chgData name="Carl Barton" userId="17ade0fa-5720-4bd7-bfee-bd508f09de03" providerId="ADAL" clId="{5C1477EC-D491-49F6-A449-329102AC50F1}" dt="2022-09-20T02:42:53.513" v="10722" actId="478"/>
          <ac:spMkLst>
            <pc:docMk/>
            <pc:sldMk cId="1036876194" sldId="544"/>
            <ac:spMk id="2" creationId="{7C866670-0D21-4599-B70B-8E8716923531}"/>
          </ac:spMkLst>
        </pc:spChg>
        <pc:spChg chg="mod">
          <ac:chgData name="Carl Barton" userId="17ade0fa-5720-4bd7-bfee-bd508f09de03" providerId="ADAL" clId="{5C1477EC-D491-49F6-A449-329102AC50F1}" dt="2022-09-20T02:43:02.348" v="10725" actId="1076"/>
          <ac:spMkLst>
            <pc:docMk/>
            <pc:sldMk cId="1036876194" sldId="544"/>
            <ac:spMk id="3" creationId="{5CD2A50E-B05D-4A63-980E-AFF7E33BECE8}"/>
          </ac:spMkLst>
        </pc:spChg>
        <pc:spChg chg="add del mod">
          <ac:chgData name="Carl Barton" userId="17ade0fa-5720-4bd7-bfee-bd508f09de03" providerId="ADAL" clId="{5C1477EC-D491-49F6-A449-329102AC50F1}" dt="2022-09-20T02:42:56.304" v="10723" actId="478"/>
          <ac:spMkLst>
            <pc:docMk/>
            <pc:sldMk cId="1036876194" sldId="544"/>
            <ac:spMk id="5" creationId="{5364F93E-AA39-D928-63A9-CC6AC9C5907E}"/>
          </ac:spMkLst>
        </pc:spChg>
        <pc:spChg chg="add mod">
          <ac:chgData name="Carl Barton" userId="17ade0fa-5720-4bd7-bfee-bd508f09de03" providerId="ADAL" clId="{5C1477EC-D491-49F6-A449-329102AC50F1}" dt="2022-09-20T02:42:57.561" v="10724"/>
          <ac:spMkLst>
            <pc:docMk/>
            <pc:sldMk cId="1036876194" sldId="544"/>
            <ac:spMk id="6" creationId="{00F08C41-1499-591D-D14F-33236C263424}"/>
          </ac:spMkLst>
        </pc:spChg>
      </pc:sldChg>
      <pc:sldChg chg="addSp delSp add del setBg delDesignElem">
        <pc:chgData name="Carl Barton" userId="17ade0fa-5720-4bd7-bfee-bd508f09de03" providerId="ADAL" clId="{5C1477EC-D491-49F6-A449-329102AC50F1}" dt="2022-09-09T22:30:33.164" v="197"/>
        <pc:sldMkLst>
          <pc:docMk/>
          <pc:sldMk cId="1351027929" sldId="549"/>
        </pc:sldMkLst>
        <pc:spChg chg="add del">
          <ac:chgData name="Carl Barton" userId="17ade0fa-5720-4bd7-bfee-bd508f09de03" providerId="ADAL" clId="{5C1477EC-D491-49F6-A449-329102AC50F1}" dt="2022-09-09T22:30:33.164" v="197"/>
          <ac:spMkLst>
            <pc:docMk/>
            <pc:sldMk cId="1351027929" sldId="549"/>
            <ac:spMk id="17" creationId="{603AE127-802C-459A-A612-DB85B67F0DC0}"/>
          </ac:spMkLst>
        </pc:spChg>
        <pc:spChg chg="add del">
          <ac:chgData name="Carl Barton" userId="17ade0fa-5720-4bd7-bfee-bd508f09de03" providerId="ADAL" clId="{5C1477EC-D491-49F6-A449-329102AC50F1}" dt="2022-09-09T22:30:33.164" v="197"/>
          <ac:spMkLst>
            <pc:docMk/>
            <pc:sldMk cId="1351027929" sldId="549"/>
            <ac:spMk id="19" creationId="{9323D83D-50D6-4040-A58B-FCEA340F886A}"/>
          </ac:spMkLst>
        </pc:spChg>
        <pc:spChg chg="add del">
          <ac:chgData name="Carl Barton" userId="17ade0fa-5720-4bd7-bfee-bd508f09de03" providerId="ADAL" clId="{5C1477EC-D491-49F6-A449-329102AC50F1}" dt="2022-09-09T22:30:33.164" v="197"/>
          <ac:spMkLst>
            <pc:docMk/>
            <pc:sldMk cId="1351027929" sldId="549"/>
            <ac:spMk id="23" creationId="{F10FD715-4DCE-4779-B634-EC78315EA213}"/>
          </ac:spMkLst>
        </pc:spChg>
        <pc:cxnChg chg="add del">
          <ac:chgData name="Carl Barton" userId="17ade0fa-5720-4bd7-bfee-bd508f09de03" providerId="ADAL" clId="{5C1477EC-D491-49F6-A449-329102AC50F1}" dt="2022-09-09T22:30:33.164" v="197"/>
          <ac:cxnSpMkLst>
            <pc:docMk/>
            <pc:sldMk cId="1351027929" sldId="549"/>
            <ac:cxnSpMk id="21" creationId="{1A1FE6BB-DFB2-4080-9B5E-076EF5DDE67B}"/>
          </ac:cxnSpMkLst>
        </pc:cxnChg>
      </pc:sldChg>
      <pc:sldChg chg="del">
        <pc:chgData name="Carl Barton" userId="17ade0fa-5720-4bd7-bfee-bd508f09de03" providerId="ADAL" clId="{5C1477EC-D491-49F6-A449-329102AC50F1}" dt="2022-09-09T22:30:21.978" v="191" actId="2696"/>
        <pc:sldMkLst>
          <pc:docMk/>
          <pc:sldMk cId="1921666119" sldId="549"/>
        </pc:sldMkLst>
      </pc:sldChg>
      <pc:sldChg chg="addSp delSp modSp mod ord">
        <pc:chgData name="Carl Barton" userId="17ade0fa-5720-4bd7-bfee-bd508f09de03" providerId="ADAL" clId="{5C1477EC-D491-49F6-A449-329102AC50F1}" dt="2022-09-12T23:10:53.095" v="6476"/>
        <pc:sldMkLst>
          <pc:docMk/>
          <pc:sldMk cId="3090907411" sldId="549"/>
        </pc:sldMkLst>
        <pc:spChg chg="mod">
          <ac:chgData name="Carl Barton" userId="17ade0fa-5720-4bd7-bfee-bd508f09de03" providerId="ADAL" clId="{5C1477EC-D491-49F6-A449-329102AC50F1}" dt="2022-09-11T06:45:41.550" v="4515" actId="14100"/>
          <ac:spMkLst>
            <pc:docMk/>
            <pc:sldMk cId="3090907411" sldId="549"/>
            <ac:spMk id="2" creationId="{C04E6D02-B8D1-4D18-BF93-64C8DFBC3ED8}"/>
          </ac:spMkLst>
        </pc:spChg>
        <pc:spChg chg="add del">
          <ac:chgData name="Carl Barton" userId="17ade0fa-5720-4bd7-bfee-bd508f09de03" providerId="ADAL" clId="{5C1477EC-D491-49F6-A449-329102AC50F1}" dt="2022-09-12T23:10:31.704" v="6472" actId="478"/>
          <ac:spMkLst>
            <pc:docMk/>
            <pc:sldMk cId="3090907411" sldId="549"/>
            <ac:spMk id="4" creationId="{9E14CDF2-2729-3D47-19B4-B12265610AA2}"/>
          </ac:spMkLst>
        </pc:spChg>
        <pc:spChg chg="mod">
          <ac:chgData name="Carl Barton" userId="17ade0fa-5720-4bd7-bfee-bd508f09de03" providerId="ADAL" clId="{5C1477EC-D491-49F6-A449-329102AC50F1}" dt="2022-09-11T07:54:24.794" v="5244" actId="12"/>
          <ac:spMkLst>
            <pc:docMk/>
            <pc:sldMk cId="3090907411" sldId="549"/>
            <ac:spMk id="5" creationId="{BD16FD0B-A849-471F-9350-5A6983CE147C}"/>
          </ac:spMkLst>
        </pc:spChg>
      </pc:sldChg>
      <pc:sldChg chg="del">
        <pc:chgData name="Carl Barton" userId="17ade0fa-5720-4bd7-bfee-bd508f09de03" providerId="ADAL" clId="{5C1477EC-D491-49F6-A449-329102AC50F1}" dt="2022-09-11T02:34:39.455" v="3045" actId="2696"/>
        <pc:sldMkLst>
          <pc:docMk/>
          <pc:sldMk cId="1016345186" sldId="551"/>
        </pc:sldMkLst>
      </pc:sldChg>
      <pc:sldChg chg="addSp delSp modSp mod">
        <pc:chgData name="Carl Barton" userId="17ade0fa-5720-4bd7-bfee-bd508f09de03" providerId="ADAL" clId="{5C1477EC-D491-49F6-A449-329102AC50F1}" dt="2022-09-20T02:42:44.112" v="10721" actId="1076"/>
        <pc:sldMkLst>
          <pc:docMk/>
          <pc:sldMk cId="3493670016" sldId="558"/>
        </pc:sldMkLst>
        <pc:spChg chg="del">
          <ac:chgData name="Carl Barton" userId="17ade0fa-5720-4bd7-bfee-bd508f09de03" providerId="ADAL" clId="{5C1477EC-D491-49F6-A449-329102AC50F1}" dt="2022-09-20T02:42:33.491" v="10718" actId="478"/>
          <ac:spMkLst>
            <pc:docMk/>
            <pc:sldMk cId="3493670016" sldId="558"/>
            <ac:spMk id="2" creationId="{7C866670-0D21-4599-B70B-8E8716923531}"/>
          </ac:spMkLst>
        </pc:spChg>
        <pc:spChg chg="mod">
          <ac:chgData name="Carl Barton" userId="17ade0fa-5720-4bd7-bfee-bd508f09de03" providerId="ADAL" clId="{5C1477EC-D491-49F6-A449-329102AC50F1}" dt="2022-09-20T02:42:44.112" v="10721" actId="1076"/>
          <ac:spMkLst>
            <pc:docMk/>
            <pc:sldMk cId="3493670016" sldId="558"/>
            <ac:spMk id="3" creationId="{5CD2A50E-B05D-4A63-980E-AFF7E33BECE8}"/>
          </ac:spMkLst>
        </pc:spChg>
        <pc:spChg chg="add del mod">
          <ac:chgData name="Carl Barton" userId="17ade0fa-5720-4bd7-bfee-bd508f09de03" providerId="ADAL" clId="{5C1477EC-D491-49F6-A449-329102AC50F1}" dt="2022-09-20T02:42:38.017" v="10719" actId="478"/>
          <ac:spMkLst>
            <pc:docMk/>
            <pc:sldMk cId="3493670016" sldId="558"/>
            <ac:spMk id="5" creationId="{7199FA8B-4741-D578-DF2C-AF1E78BE48E7}"/>
          </ac:spMkLst>
        </pc:spChg>
        <pc:spChg chg="add mod">
          <ac:chgData name="Carl Barton" userId="17ade0fa-5720-4bd7-bfee-bd508f09de03" providerId="ADAL" clId="{5C1477EC-D491-49F6-A449-329102AC50F1}" dt="2022-09-20T02:42:39.403" v="10720"/>
          <ac:spMkLst>
            <pc:docMk/>
            <pc:sldMk cId="3493670016" sldId="558"/>
            <ac:spMk id="6" creationId="{6B30EBD0-6151-2CA5-ABF2-2BBEC7A7B93B}"/>
          </ac:spMkLst>
        </pc:spChg>
      </pc:sldChg>
      <pc:sldChg chg="addSp delSp modSp mod ord setBg">
        <pc:chgData name="Carl Barton" userId="17ade0fa-5720-4bd7-bfee-bd508f09de03" providerId="ADAL" clId="{5C1477EC-D491-49F6-A449-329102AC50F1}" dt="2022-09-20T23:38:54.770" v="12429" actId="20577"/>
        <pc:sldMkLst>
          <pc:docMk/>
          <pc:sldMk cId="3666819756" sldId="559"/>
        </pc:sldMkLst>
        <pc:spChg chg="mod">
          <ac:chgData name="Carl Barton" userId="17ade0fa-5720-4bd7-bfee-bd508f09de03" providerId="ADAL" clId="{5C1477EC-D491-49F6-A449-329102AC50F1}" dt="2022-09-11T06:34:35.086" v="4347" actId="255"/>
          <ac:spMkLst>
            <pc:docMk/>
            <pc:sldMk cId="3666819756" sldId="559"/>
            <ac:spMk id="2" creationId="{7C866670-0D21-4599-B70B-8E8716923531}"/>
          </ac:spMkLst>
        </pc:spChg>
        <pc:spChg chg="add del mod">
          <ac:chgData name="Carl Barton" userId="17ade0fa-5720-4bd7-bfee-bd508f09de03" providerId="ADAL" clId="{5C1477EC-D491-49F6-A449-329102AC50F1}" dt="2022-09-12T18:46:58.307" v="6119" actId="21"/>
          <ac:spMkLst>
            <pc:docMk/>
            <pc:sldMk cId="3666819756" sldId="559"/>
            <ac:spMk id="3" creationId="{18282D7B-CA4C-2265-88C7-7438C33D4809}"/>
          </ac:spMkLst>
        </pc:spChg>
        <pc:spChg chg="del">
          <ac:chgData name="Carl Barton" userId="17ade0fa-5720-4bd7-bfee-bd508f09de03" providerId="ADAL" clId="{5C1477EC-D491-49F6-A449-329102AC50F1}" dt="2022-09-10T21:39:48.056" v="1604" actId="478"/>
          <ac:spMkLst>
            <pc:docMk/>
            <pc:sldMk cId="3666819756" sldId="559"/>
            <ac:spMk id="3" creationId="{5CD2A50E-B05D-4A63-980E-AFF7E33BECE8}"/>
          </ac:spMkLst>
        </pc:spChg>
        <pc:spChg chg="add del">
          <ac:chgData name="Carl Barton" userId="17ade0fa-5720-4bd7-bfee-bd508f09de03" providerId="ADAL" clId="{5C1477EC-D491-49F6-A449-329102AC50F1}" dt="2022-09-12T23:10:06.094" v="6470" actId="478"/>
          <ac:spMkLst>
            <pc:docMk/>
            <pc:sldMk cId="3666819756" sldId="559"/>
            <ac:spMk id="5" creationId="{02D9379C-FDFB-6E21-7F47-F384F0EAB08C}"/>
          </ac:spMkLst>
        </pc:spChg>
        <pc:spChg chg="add del mod">
          <ac:chgData name="Carl Barton" userId="17ade0fa-5720-4bd7-bfee-bd508f09de03" providerId="ADAL" clId="{5C1477EC-D491-49F6-A449-329102AC50F1}" dt="2022-09-10T21:39:51.156" v="1605" actId="478"/>
          <ac:spMkLst>
            <pc:docMk/>
            <pc:sldMk cId="3666819756" sldId="559"/>
            <ac:spMk id="5" creationId="{33B8EB52-F0B9-90C6-0F0F-1CCF7C1DB4B0}"/>
          </ac:spMkLst>
        </pc:spChg>
        <pc:spChg chg="add mod">
          <ac:chgData name="Carl Barton" userId="17ade0fa-5720-4bd7-bfee-bd508f09de03" providerId="ADAL" clId="{5C1477EC-D491-49F6-A449-329102AC50F1}" dt="2022-09-20T23:38:54.770" v="12429" actId="20577"/>
          <ac:spMkLst>
            <pc:docMk/>
            <pc:sldMk cId="3666819756" sldId="559"/>
            <ac:spMk id="6" creationId="{12C194D4-5C6D-0C0C-626E-4672D0B684D8}"/>
          </ac:spMkLst>
        </pc:spChg>
        <pc:spChg chg="add del mod">
          <ac:chgData name="Carl Barton" userId="17ade0fa-5720-4bd7-bfee-bd508f09de03" providerId="ADAL" clId="{5C1477EC-D491-49F6-A449-329102AC50F1}" dt="2022-09-11T06:42:15.694" v="4474" actId="478"/>
          <ac:spMkLst>
            <pc:docMk/>
            <pc:sldMk cId="3666819756" sldId="559"/>
            <ac:spMk id="9" creationId="{CB546231-32E0-6DDF-6C21-D13F23904CE6}"/>
          </ac:spMkLst>
        </pc:spChg>
      </pc:sldChg>
      <pc:sldChg chg="addSp delSp modSp mod ord">
        <pc:chgData name="Carl Barton" userId="17ade0fa-5720-4bd7-bfee-bd508f09de03" providerId="ADAL" clId="{5C1477EC-D491-49F6-A449-329102AC50F1}" dt="2022-09-20T23:44:46.368" v="12477"/>
        <pc:sldMkLst>
          <pc:docMk/>
          <pc:sldMk cId="4260445572" sldId="569"/>
        </pc:sldMkLst>
        <pc:spChg chg="add mod">
          <ac:chgData name="Carl Barton" userId="17ade0fa-5720-4bd7-bfee-bd508f09de03" providerId="ADAL" clId="{5C1477EC-D491-49F6-A449-329102AC50F1}" dt="2022-09-20T23:44:38.162" v="12475" actId="20577"/>
          <ac:spMkLst>
            <pc:docMk/>
            <pc:sldMk cId="4260445572" sldId="569"/>
            <ac:spMk id="2" creationId="{FC2CF20A-6D94-65BE-9175-731C9CEEA730}"/>
          </ac:spMkLst>
        </pc:spChg>
        <pc:spChg chg="add del mod">
          <ac:chgData name="Carl Barton" userId="17ade0fa-5720-4bd7-bfee-bd508f09de03" providerId="ADAL" clId="{5C1477EC-D491-49F6-A449-329102AC50F1}" dt="2022-09-20T01:29:23.763" v="10046" actId="21"/>
          <ac:spMkLst>
            <pc:docMk/>
            <pc:sldMk cId="4260445572" sldId="569"/>
            <ac:spMk id="3" creationId="{99CAC0DD-3C9E-76A4-E318-36D2F64B318C}"/>
          </ac:spMkLst>
        </pc:spChg>
        <pc:graphicFrameChg chg="del">
          <ac:chgData name="Carl Barton" userId="17ade0fa-5720-4bd7-bfee-bd508f09de03" providerId="ADAL" clId="{5C1477EC-D491-49F6-A449-329102AC50F1}" dt="2022-09-17T22:22:12.348" v="9262" actId="478"/>
          <ac:graphicFrameMkLst>
            <pc:docMk/>
            <pc:sldMk cId="4260445572" sldId="569"/>
            <ac:graphicFrameMk id="2" creationId="{7482DF54-1898-4B33-9089-863FF84AE91C}"/>
          </ac:graphicFrameMkLst>
        </pc:graphicFrameChg>
      </pc:sldChg>
      <pc:sldChg chg="modSp del mod ord">
        <pc:chgData name="Carl Barton" userId="17ade0fa-5720-4bd7-bfee-bd508f09de03" providerId="ADAL" clId="{5C1477EC-D491-49F6-A449-329102AC50F1}" dt="2022-09-11T08:02:47.190" v="5309" actId="2696"/>
        <pc:sldMkLst>
          <pc:docMk/>
          <pc:sldMk cId="2844223042" sldId="570"/>
        </pc:sldMkLst>
        <pc:spChg chg="mod">
          <ac:chgData name="Carl Barton" userId="17ade0fa-5720-4bd7-bfee-bd508f09de03" providerId="ADAL" clId="{5C1477EC-D491-49F6-A449-329102AC50F1}" dt="2022-09-10T21:04:28.265" v="1114" actId="13926"/>
          <ac:spMkLst>
            <pc:docMk/>
            <pc:sldMk cId="2844223042" sldId="570"/>
            <ac:spMk id="3" creationId="{7B1CDC85-06E1-7A16-0817-10F993D783ED}"/>
          </ac:spMkLst>
        </pc:spChg>
      </pc:sldChg>
      <pc:sldChg chg="addSp delSp modSp mod">
        <pc:chgData name="Carl Barton" userId="17ade0fa-5720-4bd7-bfee-bd508f09de03" providerId="ADAL" clId="{5C1477EC-D491-49F6-A449-329102AC50F1}" dt="2022-09-20T02:42:27.548" v="10717"/>
        <pc:sldMkLst>
          <pc:docMk/>
          <pc:sldMk cId="4121729335" sldId="573"/>
        </pc:sldMkLst>
        <pc:spChg chg="del">
          <ac:chgData name="Carl Barton" userId="17ade0fa-5720-4bd7-bfee-bd508f09de03" providerId="ADAL" clId="{5C1477EC-D491-49F6-A449-329102AC50F1}" dt="2022-09-20T02:42:24.153" v="10715" actId="478"/>
          <ac:spMkLst>
            <pc:docMk/>
            <pc:sldMk cId="4121729335" sldId="573"/>
            <ac:spMk id="2" creationId="{7C866670-0D21-4599-B70B-8E8716923531}"/>
          </ac:spMkLst>
        </pc:spChg>
        <pc:spChg chg="add del mod">
          <ac:chgData name="Carl Barton" userId="17ade0fa-5720-4bd7-bfee-bd508f09de03" providerId="ADAL" clId="{5C1477EC-D491-49F6-A449-329102AC50F1}" dt="2022-09-20T02:42:26.194" v="10716" actId="478"/>
          <ac:spMkLst>
            <pc:docMk/>
            <pc:sldMk cId="4121729335" sldId="573"/>
            <ac:spMk id="5" creationId="{310D84EC-6AF3-C814-7B91-66D8CDCB23B1}"/>
          </ac:spMkLst>
        </pc:spChg>
        <pc:spChg chg="add mod">
          <ac:chgData name="Carl Barton" userId="17ade0fa-5720-4bd7-bfee-bd508f09de03" providerId="ADAL" clId="{5C1477EC-D491-49F6-A449-329102AC50F1}" dt="2022-09-20T02:42:27.548" v="10717"/>
          <ac:spMkLst>
            <pc:docMk/>
            <pc:sldMk cId="4121729335" sldId="573"/>
            <ac:spMk id="6" creationId="{B7CC0B80-4A74-7B0D-63E5-2C3BEE259967}"/>
          </ac:spMkLst>
        </pc:spChg>
      </pc:sldChg>
      <pc:sldChg chg="modSp del mod">
        <pc:chgData name="Carl Barton" userId="17ade0fa-5720-4bd7-bfee-bd508f09de03" providerId="ADAL" clId="{5C1477EC-D491-49F6-A449-329102AC50F1}" dt="2022-09-11T02:19:24.558" v="2967" actId="47"/>
        <pc:sldMkLst>
          <pc:docMk/>
          <pc:sldMk cId="1869779194" sldId="574"/>
        </pc:sldMkLst>
        <pc:spChg chg="mod">
          <ac:chgData name="Carl Barton" userId="17ade0fa-5720-4bd7-bfee-bd508f09de03" providerId="ADAL" clId="{5C1477EC-D491-49F6-A449-329102AC50F1}" dt="2022-09-11T01:33:25.278" v="2634" actId="13926"/>
          <ac:spMkLst>
            <pc:docMk/>
            <pc:sldMk cId="1869779194" sldId="574"/>
            <ac:spMk id="2" creationId="{7C866670-0D21-4599-B70B-8E8716923531}"/>
          </ac:spMkLst>
        </pc:spChg>
      </pc:sldChg>
      <pc:sldChg chg="addSp delSp add del setBg delDesignElem">
        <pc:chgData name="Carl Barton" userId="17ade0fa-5720-4bd7-bfee-bd508f09de03" providerId="ADAL" clId="{5C1477EC-D491-49F6-A449-329102AC50F1}" dt="2022-09-09T22:30:33.164" v="197"/>
        <pc:sldMkLst>
          <pc:docMk/>
          <pc:sldMk cId="3245501482" sldId="574"/>
        </pc:sldMkLst>
        <pc:spChg chg="add del">
          <ac:chgData name="Carl Barton" userId="17ade0fa-5720-4bd7-bfee-bd508f09de03" providerId="ADAL" clId="{5C1477EC-D491-49F6-A449-329102AC50F1}" dt="2022-09-09T22:30:33.164" v="197"/>
          <ac:spMkLst>
            <pc:docMk/>
            <pc:sldMk cId="3245501482" sldId="574"/>
            <ac:spMk id="8" creationId="{E80B86A7-A1EC-475B-9166-88902B033A38}"/>
          </ac:spMkLst>
        </pc:spChg>
        <pc:spChg chg="add del">
          <ac:chgData name="Carl Barton" userId="17ade0fa-5720-4bd7-bfee-bd508f09de03" providerId="ADAL" clId="{5C1477EC-D491-49F6-A449-329102AC50F1}" dt="2022-09-09T22:30:33.164" v="197"/>
          <ac:spMkLst>
            <pc:docMk/>
            <pc:sldMk cId="3245501482" sldId="574"/>
            <ac:spMk id="10" creationId="{C2C29CB1-9F74-4879-A6AF-AEA67B6F1F4D}"/>
          </ac:spMkLst>
        </pc:spChg>
        <pc:spChg chg="add del">
          <ac:chgData name="Carl Barton" userId="17ade0fa-5720-4bd7-bfee-bd508f09de03" providerId="ADAL" clId="{5C1477EC-D491-49F6-A449-329102AC50F1}" dt="2022-09-09T22:30:33.164" v="197"/>
          <ac:spMkLst>
            <pc:docMk/>
            <pc:sldMk cId="3245501482" sldId="574"/>
            <ac:spMk id="12" creationId="{7E2C7115-5336-410C-AD71-0F0952A2E5A7}"/>
          </ac:spMkLst>
        </pc:spChg>
      </pc:sldChg>
      <pc:sldChg chg="del">
        <pc:chgData name="Carl Barton" userId="17ade0fa-5720-4bd7-bfee-bd508f09de03" providerId="ADAL" clId="{5C1477EC-D491-49F6-A449-329102AC50F1}" dt="2022-09-09T22:30:21.978" v="191" actId="2696"/>
        <pc:sldMkLst>
          <pc:docMk/>
          <pc:sldMk cId="4238418132" sldId="574"/>
        </pc:sldMkLst>
      </pc:sldChg>
      <pc:sldChg chg="addSp delSp modSp mod setBg">
        <pc:chgData name="Carl Barton" userId="17ade0fa-5720-4bd7-bfee-bd508f09de03" providerId="ADAL" clId="{5C1477EC-D491-49F6-A449-329102AC50F1}" dt="2022-09-20T01:31:00.260" v="10054" actId="1076"/>
        <pc:sldMkLst>
          <pc:docMk/>
          <pc:sldMk cId="3928151619" sldId="577"/>
        </pc:sldMkLst>
        <pc:spChg chg="del mod">
          <ac:chgData name="Carl Barton" userId="17ade0fa-5720-4bd7-bfee-bd508f09de03" providerId="ADAL" clId="{5C1477EC-D491-49F6-A449-329102AC50F1}" dt="2022-09-11T01:08:11.631" v="2005" actId="478"/>
          <ac:spMkLst>
            <pc:docMk/>
            <pc:sldMk cId="3928151619" sldId="577"/>
            <ac:spMk id="2" creationId="{E9EF526C-DF47-4041-EFE1-763422FEA268}"/>
          </ac:spMkLst>
        </pc:spChg>
        <pc:spChg chg="add mod">
          <ac:chgData name="Carl Barton" userId="17ade0fa-5720-4bd7-bfee-bd508f09de03" providerId="ADAL" clId="{5C1477EC-D491-49F6-A449-329102AC50F1}" dt="2022-09-12T21:53:35.700" v="6297" actId="20577"/>
          <ac:spMkLst>
            <pc:docMk/>
            <pc:sldMk cId="3928151619" sldId="577"/>
            <ac:spMk id="3" creationId="{A9FB5C0D-E80E-D9FB-B9BF-9282BC602FF3}"/>
          </ac:spMkLst>
        </pc:spChg>
        <pc:spChg chg="add del mod">
          <ac:chgData name="Carl Barton" userId="17ade0fa-5720-4bd7-bfee-bd508f09de03" providerId="ADAL" clId="{5C1477EC-D491-49F6-A449-329102AC50F1}" dt="2022-09-11T01:02:28.176" v="1810" actId="478"/>
          <ac:spMkLst>
            <pc:docMk/>
            <pc:sldMk cId="3928151619" sldId="577"/>
            <ac:spMk id="5" creationId="{1B8FC4D5-049D-1AE5-6CC5-24CD15B6EEE0}"/>
          </ac:spMkLst>
        </pc:spChg>
        <pc:spChg chg="add">
          <ac:chgData name="Carl Barton" userId="17ade0fa-5720-4bd7-bfee-bd508f09de03" providerId="ADAL" clId="{5C1477EC-D491-49F6-A449-329102AC50F1}" dt="2022-09-12T21:55:08.541" v="6321" actId="22"/>
          <ac:spMkLst>
            <pc:docMk/>
            <pc:sldMk cId="3928151619" sldId="577"/>
            <ac:spMk id="6" creationId="{604F704A-44DF-4A4F-1BAB-A621335111B3}"/>
          </ac:spMkLst>
        </pc:spChg>
        <pc:spChg chg="add mod">
          <ac:chgData name="Carl Barton" userId="17ade0fa-5720-4bd7-bfee-bd508f09de03" providerId="ADAL" clId="{5C1477EC-D491-49F6-A449-329102AC50F1}" dt="2022-09-19T18:37:55.297" v="9878" actId="20577"/>
          <ac:spMkLst>
            <pc:docMk/>
            <pc:sldMk cId="3928151619" sldId="577"/>
            <ac:spMk id="7" creationId="{38783735-7AC4-53CB-8A93-26488340184B}"/>
          </ac:spMkLst>
        </pc:spChg>
        <pc:spChg chg="add mod">
          <ac:chgData name="Carl Barton" userId="17ade0fa-5720-4bd7-bfee-bd508f09de03" providerId="ADAL" clId="{5C1477EC-D491-49F6-A449-329102AC50F1}" dt="2022-09-11T01:08:32.248" v="2009" actId="1076"/>
          <ac:spMkLst>
            <pc:docMk/>
            <pc:sldMk cId="3928151619" sldId="577"/>
            <ac:spMk id="9" creationId="{06926ED6-3EC4-BF06-CDA8-D902C3FC1FE0}"/>
          </ac:spMkLst>
        </pc:spChg>
        <pc:spChg chg="add del mod">
          <ac:chgData name="Carl Barton" userId="17ade0fa-5720-4bd7-bfee-bd508f09de03" providerId="ADAL" clId="{5C1477EC-D491-49F6-A449-329102AC50F1}" dt="2022-09-11T01:08:37.710" v="2010" actId="478"/>
          <ac:spMkLst>
            <pc:docMk/>
            <pc:sldMk cId="3928151619" sldId="577"/>
            <ac:spMk id="11" creationId="{36A9706C-3E58-A779-2E1D-D5A64ABD5950}"/>
          </ac:spMkLst>
        </pc:spChg>
        <pc:spChg chg="add mod">
          <ac:chgData name="Carl Barton" userId="17ade0fa-5720-4bd7-bfee-bd508f09de03" providerId="ADAL" clId="{5C1477EC-D491-49F6-A449-329102AC50F1}" dt="2022-09-17T19:54:34.320" v="8280" actId="207"/>
          <ac:spMkLst>
            <pc:docMk/>
            <pc:sldMk cId="3928151619" sldId="577"/>
            <ac:spMk id="12" creationId="{7D8CCF5F-F2DD-65C9-DCF7-3BB89AEB4D92}"/>
          </ac:spMkLst>
        </pc:spChg>
        <pc:spChg chg="mod">
          <ac:chgData name="Carl Barton" userId="17ade0fa-5720-4bd7-bfee-bd508f09de03" providerId="ADAL" clId="{5C1477EC-D491-49F6-A449-329102AC50F1}" dt="2022-09-20T01:31:00.260" v="10054" actId="1076"/>
          <ac:spMkLst>
            <pc:docMk/>
            <pc:sldMk cId="3928151619" sldId="577"/>
            <ac:spMk id="40" creationId="{E0019F80-137E-4A0A-ACD3-2E2952D81B70}"/>
          </ac:spMkLst>
        </pc:spChg>
        <pc:picChg chg="add mod">
          <ac:chgData name="Carl Barton" userId="17ade0fa-5720-4bd7-bfee-bd508f09de03" providerId="ADAL" clId="{5C1477EC-D491-49F6-A449-329102AC50F1}" dt="2022-09-11T02:35:42.662" v="3048" actId="1076"/>
          <ac:picMkLst>
            <pc:docMk/>
            <pc:sldMk cId="3928151619" sldId="577"/>
            <ac:picMk id="14" creationId="{5C0740E2-F82C-5AD3-C100-DB843DE866B3}"/>
          </ac:picMkLst>
        </pc:picChg>
        <pc:picChg chg="mod">
          <ac:chgData name="Carl Barton" userId="17ade0fa-5720-4bd7-bfee-bd508f09de03" providerId="ADAL" clId="{5C1477EC-D491-49F6-A449-329102AC50F1}" dt="2022-09-11T02:21:33.121" v="2976" actId="1076"/>
          <ac:picMkLst>
            <pc:docMk/>
            <pc:sldMk cId="3928151619" sldId="577"/>
            <ac:picMk id="28" creationId="{BC0AB9F0-3EB1-4420-B5B6-E8F4000B4E9D}"/>
          </ac:picMkLst>
        </pc:picChg>
      </pc:sldChg>
      <pc:sldChg chg="addSp delSp modSp del mod ord">
        <pc:chgData name="Carl Barton" userId="17ade0fa-5720-4bd7-bfee-bd508f09de03" providerId="ADAL" clId="{5C1477EC-D491-49F6-A449-329102AC50F1}" dt="2022-09-20T23:43:35.922" v="12456" actId="2696"/>
        <pc:sldMkLst>
          <pc:docMk/>
          <pc:sldMk cId="4249752142" sldId="578"/>
        </pc:sldMkLst>
        <pc:spChg chg="mod">
          <ac:chgData name="Carl Barton" userId="17ade0fa-5720-4bd7-bfee-bd508f09de03" providerId="ADAL" clId="{5C1477EC-D491-49F6-A449-329102AC50F1}" dt="2022-09-20T02:48:43.002" v="10768" actId="20577"/>
          <ac:spMkLst>
            <pc:docMk/>
            <pc:sldMk cId="4249752142" sldId="578"/>
            <ac:spMk id="2" creationId="{7C866670-0D21-4599-B70B-8E8716923531}"/>
          </ac:spMkLst>
        </pc:spChg>
        <pc:spChg chg="mod">
          <ac:chgData name="Carl Barton" userId="17ade0fa-5720-4bd7-bfee-bd508f09de03" providerId="ADAL" clId="{5C1477EC-D491-49F6-A449-329102AC50F1}" dt="2022-09-20T19:41:57.977" v="11551" actId="1076"/>
          <ac:spMkLst>
            <pc:docMk/>
            <pc:sldMk cId="4249752142" sldId="578"/>
            <ac:spMk id="3" creationId="{5CD2A50E-B05D-4A63-980E-AFF7E33BECE8}"/>
          </ac:spMkLst>
        </pc:spChg>
        <pc:spChg chg="add mod">
          <ac:chgData name="Carl Barton" userId="17ade0fa-5720-4bd7-bfee-bd508f09de03" providerId="ADAL" clId="{5C1477EC-D491-49F6-A449-329102AC50F1}" dt="2022-09-20T19:41:50.800" v="11549" actId="1076"/>
          <ac:spMkLst>
            <pc:docMk/>
            <pc:sldMk cId="4249752142" sldId="578"/>
            <ac:spMk id="4" creationId="{8E5FFB4A-6F6E-7956-D7DF-65C64E40321E}"/>
          </ac:spMkLst>
        </pc:spChg>
        <pc:picChg chg="del">
          <ac:chgData name="Carl Barton" userId="17ade0fa-5720-4bd7-bfee-bd508f09de03" providerId="ADAL" clId="{5C1477EC-D491-49F6-A449-329102AC50F1}" dt="2022-09-11T02:29:46.128" v="3015" actId="478"/>
          <ac:picMkLst>
            <pc:docMk/>
            <pc:sldMk cId="4249752142" sldId="578"/>
            <ac:picMk id="5" creationId="{5653E876-053C-E8B3-6E36-24B313AE7F95}"/>
          </ac:picMkLst>
        </pc:picChg>
      </pc:sldChg>
      <pc:sldChg chg="del ord">
        <pc:chgData name="Carl Barton" userId="17ade0fa-5720-4bd7-bfee-bd508f09de03" providerId="ADAL" clId="{5C1477EC-D491-49F6-A449-329102AC50F1}" dt="2022-09-11T02:34:56.197" v="3046" actId="2696"/>
        <pc:sldMkLst>
          <pc:docMk/>
          <pc:sldMk cId="1054146494" sldId="579"/>
        </pc:sldMkLst>
      </pc:sldChg>
      <pc:sldChg chg="del">
        <pc:chgData name="Carl Barton" userId="17ade0fa-5720-4bd7-bfee-bd508f09de03" providerId="ADAL" clId="{5C1477EC-D491-49F6-A449-329102AC50F1}" dt="2022-09-11T02:22:52.496" v="2985" actId="47"/>
        <pc:sldMkLst>
          <pc:docMk/>
          <pc:sldMk cId="3902252991" sldId="581"/>
        </pc:sldMkLst>
      </pc:sldChg>
      <pc:sldChg chg="addSp modSp del mod ord">
        <pc:chgData name="Carl Barton" userId="17ade0fa-5720-4bd7-bfee-bd508f09de03" providerId="ADAL" clId="{5C1477EC-D491-49F6-A449-329102AC50F1}" dt="2022-09-20T08:18:50.614" v="11258" actId="2696"/>
        <pc:sldMkLst>
          <pc:docMk/>
          <pc:sldMk cId="3084199730" sldId="582"/>
        </pc:sldMkLst>
        <pc:spChg chg="add mod">
          <ac:chgData name="Carl Barton" userId="17ade0fa-5720-4bd7-bfee-bd508f09de03" providerId="ADAL" clId="{5C1477EC-D491-49F6-A449-329102AC50F1}" dt="2022-09-11T02:49:05.560" v="3115" actId="1076"/>
          <ac:spMkLst>
            <pc:docMk/>
            <pc:sldMk cId="3084199730" sldId="582"/>
            <ac:spMk id="3" creationId="{64ED6A39-C337-CA9E-A938-209EBE30C14F}"/>
          </ac:spMkLst>
        </pc:spChg>
        <pc:spChg chg="mod">
          <ac:chgData name="Carl Barton" userId="17ade0fa-5720-4bd7-bfee-bd508f09de03" providerId="ADAL" clId="{5C1477EC-D491-49F6-A449-329102AC50F1}" dt="2022-09-11T08:11:07.486" v="5333" actId="13926"/>
          <ac:spMkLst>
            <pc:docMk/>
            <pc:sldMk cId="3084199730" sldId="582"/>
            <ac:spMk id="40" creationId="{E0019F80-137E-4A0A-ACD3-2E2952D81B70}"/>
          </ac:spMkLst>
        </pc:spChg>
        <pc:picChg chg="mod">
          <ac:chgData name="Carl Barton" userId="17ade0fa-5720-4bd7-bfee-bd508f09de03" providerId="ADAL" clId="{5C1477EC-D491-49F6-A449-329102AC50F1}" dt="2022-09-11T02:22:09.648" v="2981" actId="1076"/>
          <ac:picMkLst>
            <pc:docMk/>
            <pc:sldMk cId="3084199730" sldId="582"/>
            <ac:picMk id="5" creationId="{3F261142-D9A5-4990-6DC1-F85EDB0BFA75}"/>
          </ac:picMkLst>
        </pc:picChg>
        <pc:picChg chg="mod">
          <ac:chgData name="Carl Barton" userId="17ade0fa-5720-4bd7-bfee-bd508f09de03" providerId="ADAL" clId="{5C1477EC-D491-49F6-A449-329102AC50F1}" dt="2022-09-11T02:22:08.467" v="2980" actId="1076"/>
          <ac:picMkLst>
            <pc:docMk/>
            <pc:sldMk cId="3084199730" sldId="582"/>
            <ac:picMk id="27" creationId="{B6C07753-2736-47C1-9518-5B3C72BBE2FB}"/>
          </ac:picMkLst>
        </pc:picChg>
        <pc:picChg chg="mod">
          <ac:chgData name="Carl Barton" userId="17ade0fa-5720-4bd7-bfee-bd508f09de03" providerId="ADAL" clId="{5C1477EC-D491-49F6-A449-329102AC50F1}" dt="2022-09-11T02:22:11.773" v="2982" actId="1076"/>
          <ac:picMkLst>
            <pc:docMk/>
            <pc:sldMk cId="3084199730" sldId="582"/>
            <ac:picMk id="28" creationId="{BC0AB9F0-3EB1-4420-B5B6-E8F4000B4E9D}"/>
          </ac:picMkLst>
        </pc:picChg>
      </pc:sldChg>
      <pc:sldChg chg="addSp modSp mod ord">
        <pc:chgData name="Carl Barton" userId="17ade0fa-5720-4bd7-bfee-bd508f09de03" providerId="ADAL" clId="{5C1477EC-D491-49F6-A449-329102AC50F1}" dt="2022-09-20T23:46:34.093" v="12487" actId="255"/>
        <pc:sldMkLst>
          <pc:docMk/>
          <pc:sldMk cId="3681134134" sldId="584"/>
        </pc:sldMkLst>
        <pc:spChg chg="mod">
          <ac:chgData name="Carl Barton" userId="17ade0fa-5720-4bd7-bfee-bd508f09de03" providerId="ADAL" clId="{5C1477EC-D491-49F6-A449-329102AC50F1}" dt="2022-09-20T23:46:34.093" v="12487" actId="255"/>
          <ac:spMkLst>
            <pc:docMk/>
            <pc:sldMk cId="3681134134" sldId="584"/>
            <ac:spMk id="40" creationId="{E0019F80-137E-4A0A-ACD3-2E2952D81B70}"/>
          </ac:spMkLst>
        </pc:spChg>
        <pc:picChg chg="mod">
          <ac:chgData name="Carl Barton" userId="17ade0fa-5720-4bd7-bfee-bd508f09de03" providerId="ADAL" clId="{5C1477EC-D491-49F6-A449-329102AC50F1}" dt="2022-09-10T20:39:31.018" v="810" actId="1076"/>
          <ac:picMkLst>
            <pc:docMk/>
            <pc:sldMk cId="3681134134" sldId="584"/>
            <ac:picMk id="4" creationId="{9729141C-B7E7-C3BC-2CD9-3B0D3D69CEF4}"/>
          </ac:picMkLst>
        </pc:picChg>
        <pc:picChg chg="add mod">
          <ac:chgData name="Carl Barton" userId="17ade0fa-5720-4bd7-bfee-bd508f09de03" providerId="ADAL" clId="{5C1477EC-D491-49F6-A449-329102AC50F1}" dt="2022-09-10T20:39:33.241" v="811" actId="1076"/>
          <ac:picMkLst>
            <pc:docMk/>
            <pc:sldMk cId="3681134134" sldId="584"/>
            <ac:picMk id="5" creationId="{95039958-08BB-D1E9-6CCB-EE5C504CEB94}"/>
          </ac:picMkLst>
        </pc:picChg>
        <pc:picChg chg="mod">
          <ac:chgData name="Carl Barton" userId="17ade0fa-5720-4bd7-bfee-bd508f09de03" providerId="ADAL" clId="{5C1477EC-D491-49F6-A449-329102AC50F1}" dt="2022-09-17T02:04:03.757" v="6998" actId="14100"/>
          <ac:picMkLst>
            <pc:docMk/>
            <pc:sldMk cId="3681134134" sldId="584"/>
            <ac:picMk id="7" creationId="{428BAB8F-F2DF-A941-D2B3-BBCD9B8988ED}"/>
          </ac:picMkLst>
        </pc:picChg>
        <pc:picChg chg="mod">
          <ac:chgData name="Carl Barton" userId="17ade0fa-5720-4bd7-bfee-bd508f09de03" providerId="ADAL" clId="{5C1477EC-D491-49F6-A449-329102AC50F1}" dt="2022-09-17T02:04:00.836" v="6997" actId="14100"/>
          <ac:picMkLst>
            <pc:docMk/>
            <pc:sldMk cId="3681134134" sldId="584"/>
            <ac:picMk id="9" creationId="{A409DE72-20B4-A347-60FF-5A3D4822FE8D}"/>
          </ac:picMkLst>
        </pc:picChg>
      </pc:sldChg>
      <pc:sldChg chg="delSp modSp del mod">
        <pc:chgData name="Carl Barton" userId="17ade0fa-5720-4bd7-bfee-bd508f09de03" providerId="ADAL" clId="{5C1477EC-D491-49F6-A449-329102AC50F1}" dt="2022-09-10T20:42:43.619" v="844" actId="2696"/>
        <pc:sldMkLst>
          <pc:docMk/>
          <pc:sldMk cId="226311895" sldId="585"/>
        </pc:sldMkLst>
        <pc:spChg chg="mod">
          <ac:chgData name="Carl Barton" userId="17ade0fa-5720-4bd7-bfee-bd508f09de03" providerId="ADAL" clId="{5C1477EC-D491-49F6-A449-329102AC50F1}" dt="2022-09-10T20:42:26.170" v="840" actId="21"/>
          <ac:spMkLst>
            <pc:docMk/>
            <pc:sldMk cId="226311895" sldId="585"/>
            <ac:spMk id="3" creationId="{D0FF54B6-3B16-7EAE-FF97-830573A13BFA}"/>
          </ac:spMkLst>
        </pc:spChg>
        <pc:picChg chg="del">
          <ac:chgData name="Carl Barton" userId="17ade0fa-5720-4bd7-bfee-bd508f09de03" providerId="ADAL" clId="{5C1477EC-D491-49F6-A449-329102AC50F1}" dt="2022-09-10T20:41:26.631" v="830" actId="21"/>
          <ac:picMkLst>
            <pc:docMk/>
            <pc:sldMk cId="226311895" sldId="585"/>
            <ac:picMk id="2" creationId="{66C76AC6-E911-1F22-5854-CC778F0469D6}"/>
          </ac:picMkLst>
        </pc:picChg>
      </pc:sldChg>
      <pc:sldChg chg="addSp delSp modSp mod ord setBg">
        <pc:chgData name="Carl Barton" userId="17ade0fa-5720-4bd7-bfee-bd508f09de03" providerId="ADAL" clId="{5C1477EC-D491-49F6-A449-329102AC50F1}" dt="2022-09-17T19:49:17.683" v="8225" actId="207"/>
        <pc:sldMkLst>
          <pc:docMk/>
          <pc:sldMk cId="1481457391" sldId="586"/>
        </pc:sldMkLst>
        <pc:spChg chg="add mod">
          <ac:chgData name="Carl Barton" userId="17ade0fa-5720-4bd7-bfee-bd508f09de03" providerId="ADAL" clId="{5C1477EC-D491-49F6-A449-329102AC50F1}" dt="2022-09-10T20:53:48.298" v="914"/>
          <ac:spMkLst>
            <pc:docMk/>
            <pc:sldMk cId="1481457391" sldId="586"/>
            <ac:spMk id="2" creationId="{A20E09BA-B773-09CB-4B6A-0422C3878988}"/>
          </ac:spMkLst>
        </pc:spChg>
        <pc:spChg chg="add mod">
          <ac:chgData name="Carl Barton" userId="17ade0fa-5720-4bd7-bfee-bd508f09de03" providerId="ADAL" clId="{5C1477EC-D491-49F6-A449-329102AC50F1}" dt="2022-09-11T07:21:03.654" v="4986" actId="255"/>
          <ac:spMkLst>
            <pc:docMk/>
            <pc:sldMk cId="1481457391" sldId="586"/>
            <ac:spMk id="3" creationId="{DC953245-E4A4-D170-062E-559AFC7B20AE}"/>
          </ac:spMkLst>
        </pc:spChg>
        <pc:spChg chg="add mod">
          <ac:chgData name="Carl Barton" userId="17ade0fa-5720-4bd7-bfee-bd508f09de03" providerId="ADAL" clId="{5C1477EC-D491-49F6-A449-329102AC50F1}" dt="2022-09-17T19:49:17.683" v="8225" actId="207"/>
          <ac:spMkLst>
            <pc:docMk/>
            <pc:sldMk cId="1481457391" sldId="586"/>
            <ac:spMk id="11" creationId="{57E5B0E2-8563-0743-79BA-386F561FCD89}"/>
          </ac:spMkLst>
        </pc:spChg>
        <pc:picChg chg="del">
          <ac:chgData name="Carl Barton" userId="17ade0fa-5720-4bd7-bfee-bd508f09de03" providerId="ADAL" clId="{5C1477EC-D491-49F6-A449-329102AC50F1}" dt="2022-09-10T20:53:42.256" v="912" actId="478"/>
          <ac:picMkLst>
            <pc:docMk/>
            <pc:sldMk cId="1481457391" sldId="586"/>
            <ac:picMk id="3" creationId="{F98CEE5A-B938-3DA9-BF71-944A93DDCFAF}"/>
          </ac:picMkLst>
        </pc:picChg>
        <pc:picChg chg="del mod">
          <ac:chgData name="Carl Barton" userId="17ade0fa-5720-4bd7-bfee-bd508f09de03" providerId="ADAL" clId="{5C1477EC-D491-49F6-A449-329102AC50F1}" dt="2022-09-10T20:56:19.869" v="923" actId="478"/>
          <ac:picMkLst>
            <pc:docMk/>
            <pc:sldMk cId="1481457391" sldId="586"/>
            <ac:picMk id="4" creationId="{0708D063-BECF-EF8D-7E43-686DC531E8CE}"/>
          </ac:picMkLst>
        </pc:picChg>
        <pc:picChg chg="add del mod">
          <ac:chgData name="Carl Barton" userId="17ade0fa-5720-4bd7-bfee-bd508f09de03" providerId="ADAL" clId="{5C1477EC-D491-49F6-A449-329102AC50F1}" dt="2022-09-11T07:16:30.592" v="4952" actId="478"/>
          <ac:picMkLst>
            <pc:docMk/>
            <pc:sldMk cId="1481457391" sldId="586"/>
            <ac:picMk id="6" creationId="{EF723B78-E424-DD0A-E4BB-DD34B75AF67D}"/>
          </ac:picMkLst>
        </pc:picChg>
        <pc:picChg chg="add mod">
          <ac:chgData name="Carl Barton" userId="17ade0fa-5720-4bd7-bfee-bd508f09de03" providerId="ADAL" clId="{5C1477EC-D491-49F6-A449-329102AC50F1}" dt="2022-09-11T07:17:08.091" v="4959" actId="1076"/>
          <ac:picMkLst>
            <pc:docMk/>
            <pc:sldMk cId="1481457391" sldId="586"/>
            <ac:picMk id="9" creationId="{E04702FC-7BFE-4CAA-79E6-3408DD441859}"/>
          </ac:picMkLst>
        </pc:picChg>
      </pc:sldChg>
      <pc:sldChg chg="addSp delSp modSp mod ord setBg">
        <pc:chgData name="Carl Barton" userId="17ade0fa-5720-4bd7-bfee-bd508f09de03" providerId="ADAL" clId="{5C1477EC-D491-49F6-A449-329102AC50F1}" dt="2022-09-17T19:54:43.209" v="8281" actId="207"/>
        <pc:sldMkLst>
          <pc:docMk/>
          <pc:sldMk cId="316191663" sldId="587"/>
        </pc:sldMkLst>
        <pc:spChg chg="add mod">
          <ac:chgData name="Carl Barton" userId="17ade0fa-5720-4bd7-bfee-bd508f09de03" providerId="ADAL" clId="{5C1477EC-D491-49F6-A449-329102AC50F1}" dt="2022-09-11T07:08:38.459" v="4893"/>
          <ac:spMkLst>
            <pc:docMk/>
            <pc:sldMk cId="316191663" sldId="587"/>
            <ac:spMk id="2" creationId="{698A84AB-93EF-6500-FF3F-DF3F76382520}"/>
          </ac:spMkLst>
        </pc:spChg>
        <pc:spChg chg="add mod">
          <ac:chgData name="Carl Barton" userId="17ade0fa-5720-4bd7-bfee-bd508f09de03" providerId="ADAL" clId="{5C1477EC-D491-49F6-A449-329102AC50F1}" dt="2022-09-11T07:24:06.124" v="5014" actId="1076"/>
          <ac:spMkLst>
            <pc:docMk/>
            <pc:sldMk cId="316191663" sldId="587"/>
            <ac:spMk id="7" creationId="{E09FC5A6-2958-4FA9-043B-653F41C9D4C4}"/>
          </ac:spMkLst>
        </pc:spChg>
        <pc:spChg chg="add del mod">
          <ac:chgData name="Carl Barton" userId="17ade0fa-5720-4bd7-bfee-bd508f09de03" providerId="ADAL" clId="{5C1477EC-D491-49F6-A449-329102AC50F1}" dt="2022-09-11T01:16:05.570" v="2184" actId="478"/>
          <ac:spMkLst>
            <pc:docMk/>
            <pc:sldMk cId="316191663" sldId="587"/>
            <ac:spMk id="11" creationId="{DA0A373A-AA81-2A01-4B6B-CF73B44C495A}"/>
          </ac:spMkLst>
        </pc:spChg>
        <pc:spChg chg="add mod">
          <ac:chgData name="Carl Barton" userId="17ade0fa-5720-4bd7-bfee-bd508f09de03" providerId="ADAL" clId="{5C1477EC-D491-49F6-A449-329102AC50F1}" dt="2022-09-11T07:23:59.691" v="5013" actId="1076"/>
          <ac:spMkLst>
            <pc:docMk/>
            <pc:sldMk cId="316191663" sldId="587"/>
            <ac:spMk id="13" creationId="{7C2F68AC-F4E7-2880-0EAC-6679E7CDF430}"/>
          </ac:spMkLst>
        </pc:spChg>
        <pc:spChg chg="add del mod">
          <ac:chgData name="Carl Barton" userId="17ade0fa-5720-4bd7-bfee-bd508f09de03" providerId="ADAL" clId="{5C1477EC-D491-49F6-A449-329102AC50F1}" dt="2022-09-11T01:17:27.417" v="2205" actId="478"/>
          <ac:spMkLst>
            <pc:docMk/>
            <pc:sldMk cId="316191663" sldId="587"/>
            <ac:spMk id="14" creationId="{0AC22795-D61C-519C-2E10-81FCB4DA43F5}"/>
          </ac:spMkLst>
        </pc:spChg>
        <pc:spChg chg="add mod">
          <ac:chgData name="Carl Barton" userId="17ade0fa-5720-4bd7-bfee-bd508f09de03" providerId="ADAL" clId="{5C1477EC-D491-49F6-A449-329102AC50F1}" dt="2022-09-17T19:54:43.209" v="8281" actId="207"/>
          <ac:spMkLst>
            <pc:docMk/>
            <pc:sldMk cId="316191663" sldId="587"/>
            <ac:spMk id="15" creationId="{51200552-C402-B69C-DFEA-5E3734A5C93D}"/>
          </ac:spMkLst>
        </pc:spChg>
        <pc:picChg chg="add del mod">
          <ac:chgData name="Carl Barton" userId="17ade0fa-5720-4bd7-bfee-bd508f09de03" providerId="ADAL" clId="{5C1477EC-D491-49F6-A449-329102AC50F1}" dt="2022-09-11T07:10:14.317" v="4906" actId="478"/>
          <ac:picMkLst>
            <pc:docMk/>
            <pc:sldMk cId="316191663" sldId="587"/>
            <ac:picMk id="3" creationId="{C492729C-9B5C-ED1B-B02E-D4BB8B6F1B48}"/>
          </ac:picMkLst>
        </pc:picChg>
        <pc:picChg chg="del">
          <ac:chgData name="Carl Barton" userId="17ade0fa-5720-4bd7-bfee-bd508f09de03" providerId="ADAL" clId="{5C1477EC-D491-49F6-A449-329102AC50F1}" dt="2022-09-10T21:30:12.412" v="1514" actId="478"/>
          <ac:picMkLst>
            <pc:docMk/>
            <pc:sldMk cId="316191663" sldId="587"/>
            <ac:picMk id="4" creationId="{81B55DB2-B7FD-5057-BDA8-F3F7349854DF}"/>
          </ac:picMkLst>
        </pc:picChg>
        <pc:picChg chg="mod">
          <ac:chgData name="Carl Barton" userId="17ade0fa-5720-4bd7-bfee-bd508f09de03" providerId="ADAL" clId="{5C1477EC-D491-49F6-A449-329102AC50F1}" dt="2022-09-11T07:24:09.308" v="5015" actId="1076"/>
          <ac:picMkLst>
            <pc:docMk/>
            <pc:sldMk cId="316191663" sldId="587"/>
            <ac:picMk id="5" creationId="{88AD53CA-9FE9-4F6F-F83B-D6D3F8798495}"/>
          </ac:picMkLst>
        </pc:picChg>
        <pc:picChg chg="add del mod">
          <ac:chgData name="Carl Barton" userId="17ade0fa-5720-4bd7-bfee-bd508f09de03" providerId="ADAL" clId="{5C1477EC-D491-49F6-A449-329102AC50F1}" dt="2022-09-11T07:09:04.195" v="4895" actId="478"/>
          <ac:picMkLst>
            <pc:docMk/>
            <pc:sldMk cId="316191663" sldId="587"/>
            <ac:picMk id="6" creationId="{BC8AC860-68DC-B183-076C-AED544C919F6}"/>
          </ac:picMkLst>
        </pc:picChg>
        <pc:picChg chg="add mod">
          <ac:chgData name="Carl Barton" userId="17ade0fa-5720-4bd7-bfee-bd508f09de03" providerId="ADAL" clId="{5C1477EC-D491-49F6-A449-329102AC50F1}" dt="2022-09-11T07:23:54.333" v="5012" actId="1076"/>
          <ac:picMkLst>
            <pc:docMk/>
            <pc:sldMk cId="316191663" sldId="587"/>
            <ac:picMk id="9" creationId="{7C0EEE9F-2021-08FA-04F3-CA8E00FB2FBF}"/>
          </ac:picMkLst>
        </pc:picChg>
      </pc:sldChg>
      <pc:sldChg chg="addSp delSp modSp mod ord setBg">
        <pc:chgData name="Carl Barton" userId="17ade0fa-5720-4bd7-bfee-bd508f09de03" providerId="ADAL" clId="{5C1477EC-D491-49F6-A449-329102AC50F1}" dt="2022-09-20T08:16:23.494" v="11244" actId="207"/>
        <pc:sldMkLst>
          <pc:docMk/>
          <pc:sldMk cId="721931859" sldId="588"/>
        </pc:sldMkLst>
        <pc:spChg chg="add del mod">
          <ac:chgData name="Carl Barton" userId="17ade0fa-5720-4bd7-bfee-bd508f09de03" providerId="ADAL" clId="{5C1477EC-D491-49F6-A449-329102AC50F1}" dt="2022-09-11T01:15:15.217" v="2162" actId="478"/>
          <ac:spMkLst>
            <pc:docMk/>
            <pc:sldMk cId="721931859" sldId="588"/>
            <ac:spMk id="2" creationId="{08842AAC-E7AA-6D34-4BB1-605DF59D1A33}"/>
          </ac:spMkLst>
        </pc:spChg>
        <pc:spChg chg="add mod">
          <ac:chgData name="Carl Barton" userId="17ade0fa-5720-4bd7-bfee-bd508f09de03" providerId="ADAL" clId="{5C1477EC-D491-49F6-A449-329102AC50F1}" dt="2022-09-11T07:21:21.808" v="4989" actId="1076"/>
          <ac:spMkLst>
            <pc:docMk/>
            <pc:sldMk cId="721931859" sldId="588"/>
            <ac:spMk id="5" creationId="{597143D1-C37D-6DA2-17BA-8271ADB953CD}"/>
          </ac:spMkLst>
        </pc:spChg>
        <pc:spChg chg="add del mod">
          <ac:chgData name="Carl Barton" userId="17ade0fa-5720-4bd7-bfee-bd508f09de03" providerId="ADAL" clId="{5C1477EC-D491-49F6-A449-329102AC50F1}" dt="2022-09-11T01:15:21.934" v="2164" actId="478"/>
          <ac:spMkLst>
            <pc:docMk/>
            <pc:sldMk cId="721931859" sldId="588"/>
            <ac:spMk id="6" creationId="{A72341DF-DAE9-CE00-2800-F36D20AE57BB}"/>
          </ac:spMkLst>
        </pc:spChg>
        <pc:spChg chg="add mod">
          <ac:chgData name="Carl Barton" userId="17ade0fa-5720-4bd7-bfee-bd508f09de03" providerId="ADAL" clId="{5C1477EC-D491-49F6-A449-329102AC50F1}" dt="2022-09-20T08:16:23.494" v="11244" actId="207"/>
          <ac:spMkLst>
            <pc:docMk/>
            <pc:sldMk cId="721931859" sldId="588"/>
            <ac:spMk id="7" creationId="{1775DEDF-6603-3BEF-4330-CB5C6303D5F6}"/>
          </ac:spMkLst>
        </pc:spChg>
        <pc:picChg chg="del mod">
          <ac:chgData name="Carl Barton" userId="17ade0fa-5720-4bd7-bfee-bd508f09de03" providerId="ADAL" clId="{5C1477EC-D491-49F6-A449-329102AC50F1}" dt="2022-09-11T07:13:45.234" v="4931" actId="478"/>
          <ac:picMkLst>
            <pc:docMk/>
            <pc:sldMk cId="721931859" sldId="588"/>
            <ac:picMk id="3" creationId="{D2AD60AB-0200-4649-9C61-C909D8009006}"/>
          </ac:picMkLst>
        </pc:picChg>
        <pc:picChg chg="mod">
          <ac:chgData name="Carl Barton" userId="17ade0fa-5720-4bd7-bfee-bd508f09de03" providerId="ADAL" clId="{5C1477EC-D491-49F6-A449-329102AC50F1}" dt="2022-09-11T07:14:03.409" v="4936" actId="1076"/>
          <ac:picMkLst>
            <pc:docMk/>
            <pc:sldMk cId="721931859" sldId="588"/>
            <ac:picMk id="4" creationId="{0E2814ED-9D04-B42E-3A87-44DA5E2D04AF}"/>
          </ac:picMkLst>
        </pc:picChg>
      </pc:sldChg>
      <pc:sldChg chg="modSp mod">
        <pc:chgData name="Carl Barton" userId="17ade0fa-5720-4bd7-bfee-bd508f09de03" providerId="ADAL" clId="{5C1477EC-D491-49F6-A449-329102AC50F1}" dt="2022-09-11T08:04:33.932" v="5310" actId="20577"/>
        <pc:sldMkLst>
          <pc:docMk/>
          <pc:sldMk cId="651062767" sldId="591"/>
        </pc:sldMkLst>
        <pc:spChg chg="mod">
          <ac:chgData name="Carl Barton" userId="17ade0fa-5720-4bd7-bfee-bd508f09de03" providerId="ADAL" clId="{5C1477EC-D491-49F6-A449-329102AC50F1}" dt="2022-09-11T08:04:33.932" v="5310" actId="20577"/>
          <ac:spMkLst>
            <pc:docMk/>
            <pc:sldMk cId="651062767" sldId="591"/>
            <ac:spMk id="40" creationId="{E0019F80-137E-4A0A-ACD3-2E2952D81B70}"/>
          </ac:spMkLst>
        </pc:spChg>
      </pc:sldChg>
      <pc:sldChg chg="del">
        <pc:chgData name="Carl Barton" userId="17ade0fa-5720-4bd7-bfee-bd508f09de03" providerId="ADAL" clId="{5C1477EC-D491-49F6-A449-329102AC50F1}" dt="2022-09-09T22:07:59.471" v="77" actId="2696"/>
        <pc:sldMkLst>
          <pc:docMk/>
          <pc:sldMk cId="1497642826" sldId="592"/>
        </pc:sldMkLst>
      </pc:sldChg>
      <pc:sldChg chg="modSp del mod">
        <pc:chgData name="Carl Barton" userId="17ade0fa-5720-4bd7-bfee-bd508f09de03" providerId="ADAL" clId="{5C1477EC-D491-49F6-A449-329102AC50F1}" dt="2022-09-11T02:59:23.671" v="3281" actId="47"/>
        <pc:sldMkLst>
          <pc:docMk/>
          <pc:sldMk cId="3576464101" sldId="594"/>
        </pc:sldMkLst>
        <pc:spChg chg="mod">
          <ac:chgData name="Carl Barton" userId="17ade0fa-5720-4bd7-bfee-bd508f09de03" providerId="ADAL" clId="{5C1477EC-D491-49F6-A449-329102AC50F1}" dt="2022-09-10T21:56:07.098" v="1674" actId="20577"/>
          <ac:spMkLst>
            <pc:docMk/>
            <pc:sldMk cId="3576464101" sldId="594"/>
            <ac:spMk id="40" creationId="{E0019F80-137E-4A0A-ACD3-2E2952D81B70}"/>
          </ac:spMkLst>
        </pc:spChg>
      </pc:sldChg>
      <pc:sldChg chg="addSp modSp del mod">
        <pc:chgData name="Carl Barton" userId="17ade0fa-5720-4bd7-bfee-bd508f09de03" providerId="ADAL" clId="{5C1477EC-D491-49F6-A449-329102AC50F1}" dt="2022-09-12T18:50:34.232" v="6157" actId="47"/>
        <pc:sldMkLst>
          <pc:docMk/>
          <pc:sldMk cId="4056737975" sldId="595"/>
        </pc:sldMkLst>
        <pc:spChg chg="add">
          <ac:chgData name="Carl Barton" userId="17ade0fa-5720-4bd7-bfee-bd508f09de03" providerId="ADAL" clId="{5C1477EC-D491-49F6-A449-329102AC50F1}" dt="2022-09-11T02:47:46.903" v="3104" actId="22"/>
          <ac:spMkLst>
            <pc:docMk/>
            <pc:sldMk cId="4056737975" sldId="595"/>
            <ac:spMk id="3" creationId="{C6C5085E-E895-8DD2-4BAB-61A4A7DE33A9}"/>
          </ac:spMkLst>
        </pc:spChg>
        <pc:spChg chg="mod">
          <ac:chgData name="Carl Barton" userId="17ade0fa-5720-4bd7-bfee-bd508f09de03" providerId="ADAL" clId="{5C1477EC-D491-49F6-A449-329102AC50F1}" dt="2022-09-11T02:47:54.809" v="3106" actId="27636"/>
          <ac:spMkLst>
            <pc:docMk/>
            <pc:sldMk cId="4056737975" sldId="595"/>
            <ac:spMk id="4" creationId="{F7FFAB97-F56B-059C-16DF-A60BD3434C31}"/>
          </ac:spMkLst>
        </pc:spChg>
      </pc:sldChg>
      <pc:sldChg chg="addSp delSp modSp del mod">
        <pc:chgData name="Carl Barton" userId="17ade0fa-5720-4bd7-bfee-bd508f09de03" providerId="ADAL" clId="{5C1477EC-D491-49F6-A449-329102AC50F1}" dt="2022-09-10T21:28:29.771" v="1513" actId="2696"/>
        <pc:sldMkLst>
          <pc:docMk/>
          <pc:sldMk cId="3115359948" sldId="596"/>
        </pc:sldMkLst>
        <pc:spChg chg="mod">
          <ac:chgData name="Carl Barton" userId="17ade0fa-5720-4bd7-bfee-bd508f09de03" providerId="ADAL" clId="{5C1477EC-D491-49F6-A449-329102AC50F1}" dt="2022-09-09T22:09:49.940" v="134" actId="255"/>
          <ac:spMkLst>
            <pc:docMk/>
            <pc:sldMk cId="3115359948" sldId="596"/>
            <ac:spMk id="2" creationId="{C04E6D02-B8D1-4D18-BF93-64C8DFBC3ED8}"/>
          </ac:spMkLst>
        </pc:spChg>
        <pc:graphicFrameChg chg="mod modGraphic">
          <ac:chgData name="Carl Barton" userId="17ade0fa-5720-4bd7-bfee-bd508f09de03" providerId="ADAL" clId="{5C1477EC-D491-49F6-A449-329102AC50F1}" dt="2022-09-10T21:14:45.603" v="1306"/>
          <ac:graphicFrameMkLst>
            <pc:docMk/>
            <pc:sldMk cId="3115359948" sldId="596"/>
            <ac:graphicFrameMk id="4" creationId="{C72E6EC5-C83E-64FA-33E6-AE6095178754}"/>
          </ac:graphicFrameMkLst>
        </pc:graphicFrameChg>
        <pc:picChg chg="add mod">
          <ac:chgData name="Carl Barton" userId="17ade0fa-5720-4bd7-bfee-bd508f09de03" providerId="ADAL" clId="{5C1477EC-D491-49F6-A449-329102AC50F1}" dt="2022-09-10T20:57:01.637" v="932" actId="1076"/>
          <ac:picMkLst>
            <pc:docMk/>
            <pc:sldMk cId="3115359948" sldId="596"/>
            <ac:picMk id="5" creationId="{9AD62A36-E55D-F3E9-D258-7D3828BB90C8}"/>
          </ac:picMkLst>
        </pc:picChg>
        <pc:picChg chg="del">
          <ac:chgData name="Carl Barton" userId="17ade0fa-5720-4bd7-bfee-bd508f09de03" providerId="ADAL" clId="{5C1477EC-D491-49F6-A449-329102AC50F1}" dt="2022-09-10T20:56:40.159" v="926" actId="478"/>
          <ac:picMkLst>
            <pc:docMk/>
            <pc:sldMk cId="3115359948" sldId="596"/>
            <ac:picMk id="9" creationId="{FF834B2B-F5BE-65D2-5E30-2B66C6DE1928}"/>
          </ac:picMkLst>
        </pc:picChg>
      </pc:sldChg>
      <pc:sldChg chg="addSp delSp modSp mod ord setBg">
        <pc:chgData name="Carl Barton" userId="17ade0fa-5720-4bd7-bfee-bd508f09de03" providerId="ADAL" clId="{5C1477EC-D491-49F6-A449-329102AC50F1}" dt="2022-09-20T23:47:15.246" v="12490" actId="1076"/>
        <pc:sldMkLst>
          <pc:docMk/>
          <pc:sldMk cId="1014367648" sldId="597"/>
        </pc:sldMkLst>
        <pc:spChg chg="add mod">
          <ac:chgData name="Carl Barton" userId="17ade0fa-5720-4bd7-bfee-bd508f09de03" providerId="ADAL" clId="{5C1477EC-D491-49F6-A449-329102AC50F1}" dt="2022-09-11T07:26:00.437" v="5032" actId="14100"/>
          <ac:spMkLst>
            <pc:docMk/>
            <pc:sldMk cId="1014367648" sldId="597"/>
            <ac:spMk id="3" creationId="{7598C375-065A-2369-28D7-5D135A794A1B}"/>
          </ac:spMkLst>
        </pc:spChg>
        <pc:spChg chg="mod">
          <ac:chgData name="Carl Barton" userId="17ade0fa-5720-4bd7-bfee-bd508f09de03" providerId="ADAL" clId="{5C1477EC-D491-49F6-A449-329102AC50F1}" dt="2022-09-11T07:25:56.159" v="5031" actId="14100"/>
          <ac:spMkLst>
            <pc:docMk/>
            <pc:sldMk cId="1014367648" sldId="597"/>
            <ac:spMk id="4" creationId="{6547A74D-8981-28C7-9859-D599783C08AC}"/>
          </ac:spMkLst>
        </pc:spChg>
        <pc:spChg chg="add mod">
          <ac:chgData name="Carl Barton" userId="17ade0fa-5720-4bd7-bfee-bd508f09de03" providerId="ADAL" clId="{5C1477EC-D491-49F6-A449-329102AC50F1}" dt="2022-09-20T23:47:15.246" v="12490" actId="1076"/>
          <ac:spMkLst>
            <pc:docMk/>
            <pc:sldMk cId="1014367648" sldId="597"/>
            <ac:spMk id="6" creationId="{246C5961-005D-14F8-1BB9-798ADD12D260}"/>
          </ac:spMkLst>
        </pc:spChg>
        <pc:picChg chg="add del mod">
          <ac:chgData name="Carl Barton" userId="17ade0fa-5720-4bd7-bfee-bd508f09de03" providerId="ADAL" clId="{5C1477EC-D491-49F6-A449-329102AC50F1}" dt="2022-09-11T07:16:11.257" v="4951" actId="478"/>
          <ac:picMkLst>
            <pc:docMk/>
            <pc:sldMk cId="1014367648" sldId="597"/>
            <ac:picMk id="5" creationId="{3F6BF17F-7F41-27B0-6037-715B706E8520}"/>
          </ac:picMkLst>
        </pc:picChg>
        <pc:picChg chg="mod">
          <ac:chgData name="Carl Barton" userId="17ade0fa-5720-4bd7-bfee-bd508f09de03" providerId="ADAL" clId="{5C1477EC-D491-49F6-A449-329102AC50F1}" dt="2022-09-11T07:26:04.530" v="5033" actId="1076"/>
          <ac:picMkLst>
            <pc:docMk/>
            <pc:sldMk cId="1014367648" sldId="597"/>
            <ac:picMk id="13" creationId="{0DAC2CCB-C9A5-0057-3C87-DE5046C689F1}"/>
          </ac:picMkLst>
        </pc:picChg>
      </pc:sldChg>
      <pc:sldChg chg="addSp delSp modSp del mod">
        <pc:chgData name="Carl Barton" userId="17ade0fa-5720-4bd7-bfee-bd508f09de03" providerId="ADAL" clId="{5C1477EC-D491-49F6-A449-329102AC50F1}" dt="2022-09-11T01:28:45.465" v="2566" actId="47"/>
        <pc:sldMkLst>
          <pc:docMk/>
          <pc:sldMk cId="1064495116" sldId="599"/>
        </pc:sldMkLst>
        <pc:spChg chg="del mod">
          <ac:chgData name="Carl Barton" userId="17ade0fa-5720-4bd7-bfee-bd508f09de03" providerId="ADAL" clId="{5C1477EC-D491-49F6-A449-329102AC50F1}" dt="2022-09-10T22:03:36.910" v="1706" actId="478"/>
          <ac:spMkLst>
            <pc:docMk/>
            <pc:sldMk cId="1064495116" sldId="599"/>
            <ac:spMk id="3" creationId="{B08576CE-5FCA-12C2-EE02-E20D9D8C8941}"/>
          </ac:spMkLst>
        </pc:spChg>
        <pc:spChg chg="add del mod">
          <ac:chgData name="Carl Barton" userId="17ade0fa-5720-4bd7-bfee-bd508f09de03" providerId="ADAL" clId="{5C1477EC-D491-49F6-A449-329102AC50F1}" dt="2022-09-11T01:28:27.495" v="2561" actId="21"/>
          <ac:spMkLst>
            <pc:docMk/>
            <pc:sldMk cId="1064495116" sldId="599"/>
            <ac:spMk id="4" creationId="{06AB1FC5-942D-645E-3BD5-6AB39FABAF4D}"/>
          </ac:spMkLst>
        </pc:spChg>
        <pc:spChg chg="del">
          <ac:chgData name="Carl Barton" userId="17ade0fa-5720-4bd7-bfee-bd508f09de03" providerId="ADAL" clId="{5C1477EC-D491-49F6-A449-329102AC50F1}" dt="2022-09-10T21:53:31.694" v="1662" actId="478"/>
          <ac:spMkLst>
            <pc:docMk/>
            <pc:sldMk cId="1064495116" sldId="599"/>
            <ac:spMk id="6" creationId="{F91E5B18-DD28-2BEA-935C-850AE96E2D90}"/>
          </ac:spMkLst>
        </pc:spChg>
        <pc:spChg chg="add del mod">
          <ac:chgData name="Carl Barton" userId="17ade0fa-5720-4bd7-bfee-bd508f09de03" providerId="ADAL" clId="{5C1477EC-D491-49F6-A449-329102AC50F1}" dt="2022-09-10T22:03:39.499" v="1707" actId="478"/>
          <ac:spMkLst>
            <pc:docMk/>
            <pc:sldMk cId="1064495116" sldId="599"/>
            <ac:spMk id="7" creationId="{9F666CF0-0C4F-29F0-602E-347C4EE3EA19}"/>
          </ac:spMkLst>
        </pc:spChg>
        <pc:spChg chg="add mod">
          <ac:chgData name="Carl Barton" userId="17ade0fa-5720-4bd7-bfee-bd508f09de03" providerId="ADAL" clId="{5C1477EC-D491-49F6-A449-329102AC50F1}" dt="2022-09-11T01:24:14.467" v="2404" actId="1076"/>
          <ac:spMkLst>
            <pc:docMk/>
            <pc:sldMk cId="1064495116" sldId="599"/>
            <ac:spMk id="11" creationId="{0C7C6539-5AAB-251E-3841-3C26457B2B42}"/>
          </ac:spMkLst>
        </pc:spChg>
        <pc:picChg chg="mod">
          <ac:chgData name="Carl Barton" userId="17ade0fa-5720-4bd7-bfee-bd508f09de03" providerId="ADAL" clId="{5C1477EC-D491-49F6-A449-329102AC50F1}" dt="2022-09-11T01:24:47.527" v="2412" actId="1076"/>
          <ac:picMkLst>
            <pc:docMk/>
            <pc:sldMk cId="1064495116" sldId="599"/>
            <ac:picMk id="13" creationId="{0DAC2CCB-C9A5-0057-3C87-DE5046C689F1}"/>
          </ac:picMkLst>
        </pc:picChg>
      </pc:sldChg>
      <pc:sldChg chg="del ord">
        <pc:chgData name="Carl Barton" userId="17ade0fa-5720-4bd7-bfee-bd508f09de03" providerId="ADAL" clId="{5C1477EC-D491-49F6-A449-329102AC50F1}" dt="2022-09-09T22:30:21.978" v="191" actId="2696"/>
        <pc:sldMkLst>
          <pc:docMk/>
          <pc:sldMk cId="667594853" sldId="600"/>
        </pc:sldMkLst>
      </pc:sldChg>
      <pc:sldChg chg="addSp delSp add del setBg delDesignElem">
        <pc:chgData name="Carl Barton" userId="17ade0fa-5720-4bd7-bfee-bd508f09de03" providerId="ADAL" clId="{5C1477EC-D491-49F6-A449-329102AC50F1}" dt="2022-09-09T22:30:33.164" v="197"/>
        <pc:sldMkLst>
          <pc:docMk/>
          <pc:sldMk cId="2167631007" sldId="600"/>
        </pc:sldMkLst>
        <pc:spChg chg="add del">
          <ac:chgData name="Carl Barton" userId="17ade0fa-5720-4bd7-bfee-bd508f09de03" providerId="ADAL" clId="{5C1477EC-D491-49F6-A449-329102AC50F1}" dt="2022-09-09T22:30:33.164" v="197"/>
          <ac:spMkLst>
            <pc:docMk/>
            <pc:sldMk cId="2167631007" sldId="600"/>
            <ac:spMk id="70" creationId="{03E8462A-FEBA-4848-81CC-3F8DA3E477BE}"/>
          </ac:spMkLst>
        </pc:spChg>
        <pc:spChg chg="add del">
          <ac:chgData name="Carl Barton" userId="17ade0fa-5720-4bd7-bfee-bd508f09de03" providerId="ADAL" clId="{5C1477EC-D491-49F6-A449-329102AC50F1}" dt="2022-09-09T22:30:33.164" v="197"/>
          <ac:spMkLst>
            <pc:docMk/>
            <pc:sldMk cId="2167631007" sldId="600"/>
            <ac:spMk id="83" creationId="{7941F9B1-B01B-4A84-89D9-B169AEB4E456}"/>
          </ac:spMkLst>
        </pc:spChg>
        <pc:grpChg chg="add del">
          <ac:chgData name="Carl Barton" userId="17ade0fa-5720-4bd7-bfee-bd508f09de03" providerId="ADAL" clId="{5C1477EC-D491-49F6-A449-329102AC50F1}" dt="2022-09-09T22:30:33.164" v="197"/>
          <ac:grpSpMkLst>
            <pc:docMk/>
            <pc:sldMk cId="2167631007" sldId="600"/>
            <ac:grpSpMk id="58" creationId="{609316A9-990D-4EC3-A671-70EE5C1493A4}"/>
          </ac:grpSpMkLst>
        </pc:grpChg>
        <pc:grpChg chg="add del">
          <ac:chgData name="Carl Barton" userId="17ade0fa-5720-4bd7-bfee-bd508f09de03" providerId="ADAL" clId="{5C1477EC-D491-49F6-A449-329102AC50F1}" dt="2022-09-09T22:30:33.164" v="197"/>
          <ac:grpSpMkLst>
            <pc:docMk/>
            <pc:sldMk cId="2167631007" sldId="600"/>
            <ac:grpSpMk id="72" creationId="{2109F83F-40FE-4DB3-84CC-09FB3340D06D}"/>
          </ac:grpSpMkLst>
        </pc:grpChg>
      </pc:sldChg>
      <pc:sldChg chg="addSp delSp modSp del mod ord">
        <pc:chgData name="Carl Barton" userId="17ade0fa-5720-4bd7-bfee-bd508f09de03" providerId="ADAL" clId="{5C1477EC-D491-49F6-A449-329102AC50F1}" dt="2022-09-17T22:25:58.151" v="9302" actId="2696"/>
        <pc:sldMkLst>
          <pc:docMk/>
          <pc:sldMk cId="3730801021" sldId="600"/>
        </pc:sldMkLst>
        <pc:spChg chg="add del mod">
          <ac:chgData name="Carl Barton" userId="17ade0fa-5720-4bd7-bfee-bd508f09de03" providerId="ADAL" clId="{5C1477EC-D491-49F6-A449-329102AC50F1}" dt="2022-09-11T01:13:11.707" v="2103"/>
          <ac:spMkLst>
            <pc:docMk/>
            <pc:sldMk cId="3730801021" sldId="600"/>
            <ac:spMk id="2" creationId="{44D57B9B-781F-8EE5-011E-C047D61B0F53}"/>
          </ac:spMkLst>
        </pc:spChg>
        <pc:spChg chg="add del mod">
          <ac:chgData name="Carl Barton" userId="17ade0fa-5720-4bd7-bfee-bd508f09de03" providerId="ADAL" clId="{5C1477EC-D491-49F6-A449-329102AC50F1}" dt="2022-09-17T21:12:46.180" v="8952" actId="478"/>
          <ac:spMkLst>
            <pc:docMk/>
            <pc:sldMk cId="3730801021" sldId="600"/>
            <ac:spMk id="2" creationId="{83115A48-8FA9-30F9-7DA9-3060699A516D}"/>
          </ac:spMkLst>
        </pc:spChg>
        <pc:spChg chg="add del mod">
          <ac:chgData name="Carl Barton" userId="17ade0fa-5720-4bd7-bfee-bd508f09de03" providerId="ADAL" clId="{5C1477EC-D491-49F6-A449-329102AC50F1}" dt="2022-09-11T07:41:15.523" v="5147" actId="478"/>
          <ac:spMkLst>
            <pc:docMk/>
            <pc:sldMk cId="3730801021" sldId="600"/>
            <ac:spMk id="3" creationId="{59672656-CC8E-BBD9-9C4D-E552EF0D7195}"/>
          </ac:spMkLst>
        </pc:spChg>
        <pc:spChg chg="add del mod">
          <ac:chgData name="Carl Barton" userId="17ade0fa-5720-4bd7-bfee-bd508f09de03" providerId="ADAL" clId="{5C1477EC-D491-49F6-A449-329102AC50F1}" dt="2022-09-16T02:07:36.959" v="6676" actId="478"/>
          <ac:spMkLst>
            <pc:docMk/>
            <pc:sldMk cId="3730801021" sldId="600"/>
            <ac:spMk id="4" creationId="{F7FFAB97-F56B-059C-16DF-A60BD3434C31}"/>
          </ac:spMkLst>
        </pc:spChg>
        <pc:spChg chg="add del mod ord">
          <ac:chgData name="Carl Barton" userId="17ade0fa-5720-4bd7-bfee-bd508f09de03" providerId="ADAL" clId="{5C1477EC-D491-49F6-A449-329102AC50F1}" dt="2022-09-17T02:22:40.380" v="7459" actId="478"/>
          <ac:spMkLst>
            <pc:docMk/>
            <pc:sldMk cId="3730801021" sldId="600"/>
            <ac:spMk id="5" creationId="{E3A92DF0-94FD-BFAD-135F-9A8B4240504E}"/>
          </ac:spMkLst>
        </pc:spChg>
        <pc:spChg chg="add mod ord">
          <ac:chgData name="Carl Barton" userId="17ade0fa-5720-4bd7-bfee-bd508f09de03" providerId="ADAL" clId="{5C1477EC-D491-49F6-A449-329102AC50F1}" dt="2022-09-17T21:44:05.677" v="9192" actId="166"/>
          <ac:spMkLst>
            <pc:docMk/>
            <pc:sldMk cId="3730801021" sldId="600"/>
            <ac:spMk id="7" creationId="{DC15601C-BCFD-280F-35B7-2C6C424726A1}"/>
          </ac:spMkLst>
        </pc:spChg>
        <pc:spChg chg="add del mod">
          <ac:chgData name="Carl Barton" userId="17ade0fa-5720-4bd7-bfee-bd508f09de03" providerId="ADAL" clId="{5C1477EC-D491-49F6-A449-329102AC50F1}" dt="2022-09-16T02:07:45.187" v="6679" actId="478"/>
          <ac:spMkLst>
            <pc:docMk/>
            <pc:sldMk cId="3730801021" sldId="600"/>
            <ac:spMk id="7" creationId="{E0BBB928-42DA-6EBD-8755-D260DCF35D63}"/>
          </ac:spMkLst>
        </pc:spChg>
        <pc:spChg chg="add mod">
          <ac:chgData name="Carl Barton" userId="17ade0fa-5720-4bd7-bfee-bd508f09de03" providerId="ADAL" clId="{5C1477EC-D491-49F6-A449-329102AC50F1}" dt="2022-09-17T21:23:22.818" v="9049" actId="1076"/>
          <ac:spMkLst>
            <pc:docMk/>
            <pc:sldMk cId="3730801021" sldId="600"/>
            <ac:spMk id="8" creationId="{EB51C81A-DB3B-F80E-00F9-BD1709748586}"/>
          </ac:spMkLst>
        </pc:spChg>
        <pc:spChg chg="add del mod">
          <ac:chgData name="Carl Barton" userId="17ade0fa-5720-4bd7-bfee-bd508f09de03" providerId="ADAL" clId="{5C1477EC-D491-49F6-A449-329102AC50F1}" dt="2022-09-11T07:50:22.736" v="5227" actId="478"/>
          <ac:spMkLst>
            <pc:docMk/>
            <pc:sldMk cId="3730801021" sldId="600"/>
            <ac:spMk id="14" creationId="{88B90A97-71FD-1740-48DF-6FD7FB9EBE4A}"/>
          </ac:spMkLst>
        </pc:spChg>
        <pc:picChg chg="del">
          <ac:chgData name="Carl Barton" userId="17ade0fa-5720-4bd7-bfee-bd508f09de03" providerId="ADAL" clId="{5C1477EC-D491-49F6-A449-329102AC50F1}" dt="2022-09-17T02:12:58.771" v="7233" actId="478"/>
          <ac:picMkLst>
            <pc:docMk/>
            <pc:sldMk cId="3730801021" sldId="600"/>
            <ac:picMk id="3" creationId="{5092B33A-8074-DB78-4096-216B11C37AFA}"/>
          </ac:picMkLst>
        </pc:picChg>
        <pc:picChg chg="add del mod">
          <ac:chgData name="Carl Barton" userId="17ade0fa-5720-4bd7-bfee-bd508f09de03" providerId="ADAL" clId="{5C1477EC-D491-49F6-A449-329102AC50F1}" dt="2022-09-17T21:43:39.127" v="9185" actId="478"/>
          <ac:picMkLst>
            <pc:docMk/>
            <pc:sldMk cId="3730801021" sldId="600"/>
            <ac:picMk id="4" creationId="{8B4187A0-47F4-21DF-CBC8-54173D7869AC}"/>
          </ac:picMkLst>
        </pc:picChg>
        <pc:picChg chg="add mod ord">
          <ac:chgData name="Carl Barton" userId="17ade0fa-5720-4bd7-bfee-bd508f09de03" providerId="ADAL" clId="{5C1477EC-D491-49F6-A449-329102AC50F1}" dt="2022-09-17T21:44:34.739" v="9199" actId="1076"/>
          <ac:picMkLst>
            <pc:docMk/>
            <pc:sldMk cId="3730801021" sldId="600"/>
            <ac:picMk id="5" creationId="{76F43797-137B-FEF9-6910-DBDDA688190F}"/>
          </ac:picMkLst>
        </pc:picChg>
        <pc:picChg chg="del">
          <ac:chgData name="Carl Barton" userId="17ade0fa-5720-4bd7-bfee-bd508f09de03" providerId="ADAL" clId="{5C1477EC-D491-49F6-A449-329102AC50F1}" dt="2022-09-17T02:13:57.256" v="7241" actId="478"/>
          <ac:picMkLst>
            <pc:docMk/>
            <pc:sldMk cId="3730801021" sldId="600"/>
            <ac:picMk id="6" creationId="{34F15F0F-B013-4D33-B03D-5D265485D1B5}"/>
          </ac:picMkLst>
        </pc:picChg>
        <pc:picChg chg="add mod ord">
          <ac:chgData name="Carl Barton" userId="17ade0fa-5720-4bd7-bfee-bd508f09de03" providerId="ADAL" clId="{5C1477EC-D491-49F6-A449-329102AC50F1}" dt="2022-09-17T21:44:31.981" v="9198" actId="1076"/>
          <ac:picMkLst>
            <pc:docMk/>
            <pc:sldMk cId="3730801021" sldId="600"/>
            <ac:picMk id="6" creationId="{740AEDC7-9FA4-9123-E97E-96C3EC93D100}"/>
          </ac:picMkLst>
        </pc:picChg>
        <pc:picChg chg="add mod">
          <ac:chgData name="Carl Barton" userId="17ade0fa-5720-4bd7-bfee-bd508f09de03" providerId="ADAL" clId="{5C1477EC-D491-49F6-A449-329102AC50F1}" dt="2022-09-11T07:52:45.142" v="5238" actId="1076"/>
          <ac:picMkLst>
            <pc:docMk/>
            <pc:sldMk cId="3730801021" sldId="600"/>
            <ac:picMk id="7" creationId="{267C3C77-2EF8-A8BA-C740-69BB265AAC9C}"/>
          </ac:picMkLst>
        </pc:picChg>
        <pc:picChg chg="add del mod">
          <ac:chgData name="Carl Barton" userId="17ade0fa-5720-4bd7-bfee-bd508f09de03" providerId="ADAL" clId="{5C1477EC-D491-49F6-A449-329102AC50F1}" dt="2022-09-17T21:13:05.610" v="8955" actId="478"/>
          <ac:picMkLst>
            <pc:docMk/>
            <pc:sldMk cId="3730801021" sldId="600"/>
            <ac:picMk id="9" creationId="{EFF7A20F-D63C-F3CE-D81F-FDD1D3947C2F}"/>
          </ac:picMkLst>
        </pc:picChg>
        <pc:picChg chg="add del mod">
          <ac:chgData name="Carl Barton" userId="17ade0fa-5720-4bd7-bfee-bd508f09de03" providerId="ADAL" clId="{5C1477EC-D491-49F6-A449-329102AC50F1}" dt="2022-09-17T21:13:08.833" v="8956" actId="478"/>
          <ac:picMkLst>
            <pc:docMk/>
            <pc:sldMk cId="3730801021" sldId="600"/>
            <ac:picMk id="11" creationId="{D9B25BB3-827E-4B6D-2871-DEE622B84A66}"/>
          </ac:picMkLst>
        </pc:picChg>
        <pc:picChg chg="add mod ord">
          <ac:chgData name="Carl Barton" userId="17ade0fa-5720-4bd7-bfee-bd508f09de03" providerId="ADAL" clId="{5C1477EC-D491-49F6-A449-329102AC50F1}" dt="2022-09-17T22:24:56.023" v="9288" actId="1076"/>
          <ac:picMkLst>
            <pc:docMk/>
            <pc:sldMk cId="3730801021" sldId="600"/>
            <ac:picMk id="12" creationId="{0E01CBA8-3B5B-BEC7-6513-6FFBE509B8F3}"/>
          </ac:picMkLst>
        </pc:picChg>
        <pc:picChg chg="add mod">
          <ac:chgData name="Carl Barton" userId="17ade0fa-5720-4bd7-bfee-bd508f09de03" providerId="ADAL" clId="{5C1477EC-D491-49F6-A449-329102AC50F1}" dt="2022-09-11T07:55:40.537" v="5251" actId="1076"/>
          <ac:picMkLst>
            <pc:docMk/>
            <pc:sldMk cId="3730801021" sldId="600"/>
            <ac:picMk id="13" creationId="{C09AB94C-71A7-343B-65B8-EF5B8D3E539A}"/>
          </ac:picMkLst>
        </pc:picChg>
        <pc:picChg chg="add del mod">
          <ac:chgData name="Carl Barton" userId="17ade0fa-5720-4bd7-bfee-bd508f09de03" providerId="ADAL" clId="{5C1477EC-D491-49F6-A449-329102AC50F1}" dt="2022-09-17T21:12:58.524" v="8953" actId="478"/>
          <ac:picMkLst>
            <pc:docMk/>
            <pc:sldMk cId="3730801021" sldId="600"/>
            <ac:picMk id="16" creationId="{1C86D4CC-B1F7-69D8-5450-6E4103B2B512}"/>
          </ac:picMkLst>
        </pc:picChg>
        <pc:picChg chg="add del mod">
          <ac:chgData name="Carl Barton" userId="17ade0fa-5720-4bd7-bfee-bd508f09de03" providerId="ADAL" clId="{5C1477EC-D491-49F6-A449-329102AC50F1}" dt="2022-09-17T21:13:02.664" v="8954" actId="478"/>
          <ac:picMkLst>
            <pc:docMk/>
            <pc:sldMk cId="3730801021" sldId="600"/>
            <ac:picMk id="18" creationId="{21453151-CBCA-9ADA-AC21-E0939B3D6726}"/>
          </ac:picMkLst>
        </pc:picChg>
      </pc:sldChg>
      <pc:sldChg chg="addSp modSp del mod ord">
        <pc:chgData name="Carl Barton" userId="17ade0fa-5720-4bd7-bfee-bd508f09de03" providerId="ADAL" clId="{5C1477EC-D491-49F6-A449-329102AC50F1}" dt="2022-09-17T02:11:59.554" v="7232" actId="2696"/>
        <pc:sldMkLst>
          <pc:docMk/>
          <pc:sldMk cId="372667432" sldId="601"/>
        </pc:sldMkLst>
        <pc:spChg chg="add mod">
          <ac:chgData name="Carl Barton" userId="17ade0fa-5720-4bd7-bfee-bd508f09de03" providerId="ADAL" clId="{5C1477EC-D491-49F6-A449-329102AC50F1}" dt="2022-09-11T02:55:11.989" v="3212" actId="1076"/>
          <ac:spMkLst>
            <pc:docMk/>
            <pc:sldMk cId="372667432" sldId="601"/>
            <ac:spMk id="3" creationId="{67294CB5-AC56-C0E5-8F54-218C1D7071EC}"/>
          </ac:spMkLst>
        </pc:spChg>
        <pc:spChg chg="mod">
          <ac:chgData name="Carl Barton" userId="17ade0fa-5720-4bd7-bfee-bd508f09de03" providerId="ADAL" clId="{5C1477EC-D491-49F6-A449-329102AC50F1}" dt="2022-09-11T02:55:17.769" v="3213" actId="13926"/>
          <ac:spMkLst>
            <pc:docMk/>
            <pc:sldMk cId="372667432" sldId="601"/>
            <ac:spMk id="40" creationId="{E0019F80-137E-4A0A-ACD3-2E2952D81B70}"/>
          </ac:spMkLst>
        </pc:spChg>
      </pc:sldChg>
      <pc:sldChg chg="addSp delSp modSp mod ord setBg">
        <pc:chgData name="Carl Barton" userId="17ade0fa-5720-4bd7-bfee-bd508f09de03" providerId="ADAL" clId="{5C1477EC-D491-49F6-A449-329102AC50F1}" dt="2022-09-19T18:37:25.445" v="9877" actId="14100"/>
        <pc:sldMkLst>
          <pc:docMk/>
          <pc:sldMk cId="2160318334" sldId="602"/>
        </pc:sldMkLst>
        <pc:spChg chg="add mod">
          <ac:chgData name="Carl Barton" userId="17ade0fa-5720-4bd7-bfee-bd508f09de03" providerId="ADAL" clId="{5C1477EC-D491-49F6-A449-329102AC50F1}" dt="2022-09-12T17:14:36.965" v="5346" actId="478"/>
          <ac:spMkLst>
            <pc:docMk/>
            <pc:sldMk cId="2160318334" sldId="602"/>
            <ac:spMk id="3" creationId="{B3757127-D060-339D-56AF-72052B06C37C}"/>
          </ac:spMkLst>
        </pc:spChg>
        <pc:spChg chg="del mod">
          <ac:chgData name="Carl Barton" userId="17ade0fa-5720-4bd7-bfee-bd508f09de03" providerId="ADAL" clId="{5C1477EC-D491-49F6-A449-329102AC50F1}" dt="2022-09-12T17:14:36.965" v="5346" actId="478"/>
          <ac:spMkLst>
            <pc:docMk/>
            <pc:sldMk cId="2160318334" sldId="602"/>
            <ac:spMk id="4" creationId="{F7FFAB97-F56B-059C-16DF-A60BD3434C31}"/>
          </ac:spMkLst>
        </pc:spChg>
        <pc:spChg chg="add mod">
          <ac:chgData name="Carl Barton" userId="17ade0fa-5720-4bd7-bfee-bd508f09de03" providerId="ADAL" clId="{5C1477EC-D491-49F6-A449-329102AC50F1}" dt="2022-09-19T18:37:25.445" v="9877" actId="14100"/>
          <ac:spMkLst>
            <pc:docMk/>
            <pc:sldMk cId="2160318334" sldId="602"/>
            <ac:spMk id="5" creationId="{A3220613-DE23-AA60-1341-3334DB959C4C}"/>
          </ac:spMkLst>
        </pc:spChg>
      </pc:sldChg>
      <pc:sldChg chg="addSp delSp modSp mod ord setBg">
        <pc:chgData name="Carl Barton" userId="17ade0fa-5720-4bd7-bfee-bd508f09de03" providerId="ADAL" clId="{5C1477EC-D491-49F6-A449-329102AC50F1}" dt="2022-09-19T18:14:40.713" v="9870" actId="207"/>
        <pc:sldMkLst>
          <pc:docMk/>
          <pc:sldMk cId="1289066758" sldId="603"/>
        </pc:sldMkLst>
        <pc:spChg chg="add del mod">
          <ac:chgData name="Carl Barton" userId="17ade0fa-5720-4bd7-bfee-bd508f09de03" providerId="ADAL" clId="{5C1477EC-D491-49F6-A449-329102AC50F1}" dt="2022-09-11T02:24:09.278" v="2994" actId="478"/>
          <ac:spMkLst>
            <pc:docMk/>
            <pc:sldMk cId="1289066758" sldId="603"/>
            <ac:spMk id="3" creationId="{3E46C5A4-2FB5-BF39-599C-11E64F8699D5}"/>
          </ac:spMkLst>
        </pc:spChg>
        <pc:spChg chg="del mod">
          <ac:chgData name="Carl Barton" userId="17ade0fa-5720-4bd7-bfee-bd508f09de03" providerId="ADAL" clId="{5C1477EC-D491-49F6-A449-329102AC50F1}" dt="2022-09-11T02:24:04.325" v="2993" actId="478"/>
          <ac:spMkLst>
            <pc:docMk/>
            <pc:sldMk cId="1289066758" sldId="603"/>
            <ac:spMk id="4" creationId="{F7FFAB97-F56B-059C-16DF-A60BD3434C31}"/>
          </ac:spMkLst>
        </pc:spChg>
        <pc:spChg chg="add del mod">
          <ac:chgData name="Carl Barton" userId="17ade0fa-5720-4bd7-bfee-bd508f09de03" providerId="ADAL" clId="{5C1477EC-D491-49F6-A449-329102AC50F1}" dt="2022-09-17T22:30:13.966" v="9389" actId="478"/>
          <ac:spMkLst>
            <pc:docMk/>
            <pc:sldMk cId="1289066758" sldId="603"/>
            <ac:spMk id="17" creationId="{8558CDE3-3032-00B0-259A-BD51DC1778B2}"/>
          </ac:spMkLst>
        </pc:spChg>
        <pc:spChg chg="add del mod">
          <ac:chgData name="Carl Barton" userId="17ade0fa-5720-4bd7-bfee-bd508f09de03" providerId="ADAL" clId="{5C1477EC-D491-49F6-A449-329102AC50F1}" dt="2022-09-17T22:30:17.428" v="9390" actId="478"/>
          <ac:spMkLst>
            <pc:docMk/>
            <pc:sldMk cId="1289066758" sldId="603"/>
            <ac:spMk id="19" creationId="{5219B0C8-FE5D-DE74-200B-D527CCFF90B7}"/>
          </ac:spMkLst>
        </pc:spChg>
        <pc:spChg chg="add mod">
          <ac:chgData name="Carl Barton" userId="17ade0fa-5720-4bd7-bfee-bd508f09de03" providerId="ADAL" clId="{5C1477EC-D491-49F6-A449-329102AC50F1}" dt="2022-09-19T18:14:40.713" v="9870" actId="207"/>
          <ac:spMkLst>
            <pc:docMk/>
            <pc:sldMk cId="1289066758" sldId="603"/>
            <ac:spMk id="21" creationId="{629869CB-EC67-9487-E140-CAD1EB468D41}"/>
          </ac:spMkLst>
        </pc:spChg>
        <pc:picChg chg="del">
          <ac:chgData name="Carl Barton" userId="17ade0fa-5720-4bd7-bfee-bd508f09de03" providerId="ADAL" clId="{5C1477EC-D491-49F6-A449-329102AC50F1}" dt="2022-09-17T22:29:57.082" v="9383" actId="478"/>
          <ac:picMkLst>
            <pc:docMk/>
            <pc:sldMk cId="1289066758" sldId="603"/>
            <ac:picMk id="3" creationId="{6574DE11-2360-2495-B603-E4487F482600}"/>
          </ac:picMkLst>
        </pc:picChg>
        <pc:picChg chg="add mod">
          <ac:chgData name="Carl Barton" userId="17ade0fa-5720-4bd7-bfee-bd508f09de03" providerId="ADAL" clId="{5C1477EC-D491-49F6-A449-329102AC50F1}" dt="2022-09-11T02:24:44.788" v="2996" actId="1076"/>
          <ac:picMkLst>
            <pc:docMk/>
            <pc:sldMk cId="1289066758" sldId="603"/>
            <ac:picMk id="5" creationId="{703F04D0-90CE-4554-B84F-337ECC41585B}"/>
          </ac:picMkLst>
        </pc:picChg>
        <pc:picChg chg="add del mod">
          <ac:chgData name="Carl Barton" userId="17ade0fa-5720-4bd7-bfee-bd508f09de03" providerId="ADAL" clId="{5C1477EC-D491-49F6-A449-329102AC50F1}" dt="2022-09-17T22:30:06.196" v="9387" actId="478"/>
          <ac:picMkLst>
            <pc:docMk/>
            <pc:sldMk cId="1289066758" sldId="603"/>
            <ac:picMk id="6" creationId="{9CAFC6B9-7037-4D4D-8B75-16E0BCFD2A7A}"/>
          </ac:picMkLst>
        </pc:picChg>
        <pc:picChg chg="add del mod">
          <ac:chgData name="Carl Barton" userId="17ade0fa-5720-4bd7-bfee-bd508f09de03" providerId="ADAL" clId="{5C1477EC-D491-49F6-A449-329102AC50F1}" dt="2022-09-17T22:30:10.110" v="9388" actId="478"/>
          <ac:picMkLst>
            <pc:docMk/>
            <pc:sldMk cId="1289066758" sldId="603"/>
            <ac:picMk id="7" creationId="{6057EE83-82B6-4F5A-9270-601B1D06D909}"/>
          </ac:picMkLst>
        </pc:picChg>
        <pc:picChg chg="del">
          <ac:chgData name="Carl Barton" userId="17ade0fa-5720-4bd7-bfee-bd508f09de03" providerId="ADAL" clId="{5C1477EC-D491-49F6-A449-329102AC50F1}" dt="2022-09-17T22:29:58.874" v="9384" actId="478"/>
          <ac:picMkLst>
            <pc:docMk/>
            <pc:sldMk cId="1289066758" sldId="603"/>
            <ac:picMk id="8" creationId="{A7BCACEE-F37D-E88F-88FB-F0A4F97690C7}"/>
          </ac:picMkLst>
        </pc:picChg>
        <pc:picChg chg="add del mod">
          <ac:chgData name="Carl Barton" userId="17ade0fa-5720-4bd7-bfee-bd508f09de03" providerId="ADAL" clId="{5C1477EC-D491-49F6-A449-329102AC50F1}" dt="2022-09-17T22:30:01.895" v="9385" actId="478"/>
          <ac:picMkLst>
            <pc:docMk/>
            <pc:sldMk cId="1289066758" sldId="603"/>
            <ac:picMk id="9" creationId="{797BAD3F-EE9D-5B49-F8AD-EB7B56881DC4}"/>
          </ac:picMkLst>
        </pc:picChg>
        <pc:picChg chg="add del mod">
          <ac:chgData name="Carl Barton" userId="17ade0fa-5720-4bd7-bfee-bd508f09de03" providerId="ADAL" clId="{5C1477EC-D491-49F6-A449-329102AC50F1}" dt="2022-09-17T22:30:03.953" v="9386" actId="478"/>
          <ac:picMkLst>
            <pc:docMk/>
            <pc:sldMk cId="1289066758" sldId="603"/>
            <ac:picMk id="11" creationId="{B8BCF619-0EB0-7862-DA7E-D5B98AAEE071}"/>
          </ac:picMkLst>
        </pc:picChg>
        <pc:picChg chg="add mod">
          <ac:chgData name="Carl Barton" userId="17ade0fa-5720-4bd7-bfee-bd508f09de03" providerId="ADAL" clId="{5C1477EC-D491-49F6-A449-329102AC50F1}" dt="2022-09-11T02:33:21.679" v="3027" actId="1076"/>
          <ac:picMkLst>
            <pc:docMk/>
            <pc:sldMk cId="1289066758" sldId="603"/>
            <ac:picMk id="13" creationId="{4735D589-BF25-69FC-60A6-B3BF26676E26}"/>
          </ac:picMkLst>
        </pc:picChg>
        <pc:picChg chg="add mod">
          <ac:chgData name="Carl Barton" userId="17ade0fa-5720-4bd7-bfee-bd508f09de03" providerId="ADAL" clId="{5C1477EC-D491-49F6-A449-329102AC50F1}" dt="2022-09-11T02:33:17.939" v="3026" actId="1076"/>
          <ac:picMkLst>
            <pc:docMk/>
            <pc:sldMk cId="1289066758" sldId="603"/>
            <ac:picMk id="15" creationId="{C8D0FBCA-CF6E-0A5E-2751-8DD8B2A0276B}"/>
          </ac:picMkLst>
        </pc:picChg>
      </pc:sldChg>
      <pc:sldChg chg="addSp modSp del mod">
        <pc:chgData name="Carl Barton" userId="17ade0fa-5720-4bd7-bfee-bd508f09de03" providerId="ADAL" clId="{5C1477EC-D491-49F6-A449-329102AC50F1}" dt="2022-09-20T08:18:47.076" v="11257" actId="2696"/>
        <pc:sldMkLst>
          <pc:docMk/>
          <pc:sldMk cId="645214148" sldId="604"/>
        </pc:sldMkLst>
        <pc:spChg chg="mod">
          <ac:chgData name="Carl Barton" userId="17ade0fa-5720-4bd7-bfee-bd508f09de03" providerId="ADAL" clId="{5C1477EC-D491-49F6-A449-329102AC50F1}" dt="2022-09-11T02:50:13.810" v="3124" actId="20577"/>
          <ac:spMkLst>
            <pc:docMk/>
            <pc:sldMk cId="645214148" sldId="604"/>
            <ac:spMk id="2" creationId="{C04E6D02-B8D1-4D18-BF93-64C8DFBC3ED8}"/>
          </ac:spMkLst>
        </pc:spChg>
        <pc:spChg chg="add mod">
          <ac:chgData name="Carl Barton" userId="17ade0fa-5720-4bd7-bfee-bd508f09de03" providerId="ADAL" clId="{5C1477EC-D491-49F6-A449-329102AC50F1}" dt="2022-09-11T02:22:39.712" v="2984" actId="1076"/>
          <ac:spMkLst>
            <pc:docMk/>
            <pc:sldMk cId="645214148" sldId="604"/>
            <ac:spMk id="5" creationId="{587B070A-A8B9-0EF9-64E4-B5B1EE84890F}"/>
          </ac:spMkLst>
        </pc:spChg>
        <pc:spChg chg="add mod">
          <ac:chgData name="Carl Barton" userId="17ade0fa-5720-4bd7-bfee-bd508f09de03" providerId="ADAL" clId="{5C1477EC-D491-49F6-A449-329102AC50F1}" dt="2022-09-11T02:49:43.007" v="3120" actId="1076"/>
          <ac:spMkLst>
            <pc:docMk/>
            <pc:sldMk cId="645214148" sldId="604"/>
            <ac:spMk id="8" creationId="{BA934C47-D4D8-B7BB-2E9F-58C95B65D967}"/>
          </ac:spMkLst>
        </pc:spChg>
      </pc:sldChg>
      <pc:sldChg chg="addSp modSp del mod">
        <pc:chgData name="Carl Barton" userId="17ade0fa-5720-4bd7-bfee-bd508f09de03" providerId="ADAL" clId="{5C1477EC-D491-49F6-A449-329102AC50F1}" dt="2022-09-11T03:13:23.392" v="3378" actId="2696"/>
        <pc:sldMkLst>
          <pc:docMk/>
          <pc:sldMk cId="145161223" sldId="605"/>
        </pc:sldMkLst>
        <pc:spChg chg="add mod">
          <ac:chgData name="Carl Barton" userId="17ade0fa-5720-4bd7-bfee-bd508f09de03" providerId="ADAL" clId="{5C1477EC-D491-49F6-A449-329102AC50F1}" dt="2022-09-11T02:51:39.387" v="3129" actId="207"/>
          <ac:spMkLst>
            <pc:docMk/>
            <pc:sldMk cId="145161223" sldId="605"/>
            <ac:spMk id="3" creationId="{90DE7E3D-82C1-696A-06F3-5125BC30301F}"/>
          </ac:spMkLst>
        </pc:spChg>
        <pc:spChg chg="mod">
          <ac:chgData name="Carl Barton" userId="17ade0fa-5720-4bd7-bfee-bd508f09de03" providerId="ADAL" clId="{5C1477EC-D491-49F6-A449-329102AC50F1}" dt="2022-09-11T02:49:15.681" v="3117" actId="1076"/>
          <ac:spMkLst>
            <pc:docMk/>
            <pc:sldMk cId="145161223" sldId="605"/>
            <ac:spMk id="4" creationId="{F7FFAB97-F56B-059C-16DF-A60BD3434C31}"/>
          </ac:spMkLst>
        </pc:spChg>
      </pc:sldChg>
      <pc:sldChg chg="addSp delSp modSp new mod">
        <pc:chgData name="Carl Barton" userId="17ade0fa-5720-4bd7-bfee-bd508f09de03" providerId="ADAL" clId="{5C1477EC-D491-49F6-A449-329102AC50F1}" dt="2022-09-20T08:15:33.223" v="11243" actId="255"/>
        <pc:sldMkLst>
          <pc:docMk/>
          <pc:sldMk cId="1612364653" sldId="607"/>
        </pc:sldMkLst>
        <pc:spChg chg="mod">
          <ac:chgData name="Carl Barton" userId="17ade0fa-5720-4bd7-bfee-bd508f09de03" providerId="ADAL" clId="{5C1477EC-D491-49F6-A449-329102AC50F1}" dt="2022-09-12T23:17:55.189" v="6487" actId="13926"/>
          <ac:spMkLst>
            <pc:docMk/>
            <pc:sldMk cId="1612364653" sldId="607"/>
            <ac:spMk id="2" creationId="{2E84F4C9-AA16-99EE-8230-2BD19B4BFB0D}"/>
          </ac:spMkLst>
        </pc:spChg>
        <pc:spChg chg="mod">
          <ac:chgData name="Carl Barton" userId="17ade0fa-5720-4bd7-bfee-bd508f09de03" providerId="ADAL" clId="{5C1477EC-D491-49F6-A449-329102AC50F1}" dt="2022-09-20T08:15:33.223" v="11243" actId="255"/>
          <ac:spMkLst>
            <pc:docMk/>
            <pc:sldMk cId="1612364653" sldId="607"/>
            <ac:spMk id="3" creationId="{4A31F582-FFD5-66CF-E219-EA8B2A6FA29E}"/>
          </ac:spMkLst>
        </pc:spChg>
        <pc:spChg chg="add del mod">
          <ac:chgData name="Carl Barton" userId="17ade0fa-5720-4bd7-bfee-bd508f09de03" providerId="ADAL" clId="{5C1477EC-D491-49F6-A449-329102AC50F1}" dt="2022-09-16T02:09:39.698" v="6713" actId="478"/>
          <ac:spMkLst>
            <pc:docMk/>
            <pc:sldMk cId="1612364653" sldId="607"/>
            <ac:spMk id="5" creationId="{4ACC0E9F-D1B0-E678-AAE4-C20774CFAE90}"/>
          </ac:spMkLst>
        </pc:spChg>
      </pc:sldChg>
      <pc:sldChg chg="addSp delSp modSp add mod ord setBg addAnim delAnim">
        <pc:chgData name="Carl Barton" userId="17ade0fa-5720-4bd7-bfee-bd508f09de03" providerId="ADAL" clId="{5C1477EC-D491-49F6-A449-329102AC50F1}" dt="2022-09-20T23:37:47.278" v="12368"/>
        <pc:sldMkLst>
          <pc:docMk/>
          <pc:sldMk cId="3122962075" sldId="608"/>
        </pc:sldMkLst>
        <pc:spChg chg="add del mod ord">
          <ac:chgData name="Carl Barton" userId="17ade0fa-5720-4bd7-bfee-bd508f09de03" providerId="ADAL" clId="{5C1477EC-D491-49F6-A449-329102AC50F1}" dt="2022-09-20T01:58:41.883" v="10189" actId="478"/>
          <ac:spMkLst>
            <pc:docMk/>
            <pc:sldMk cId="3122962075" sldId="608"/>
            <ac:spMk id="3" creationId="{FF4409AC-5863-7354-1BCA-BCEA3A00EFB9}"/>
          </ac:spMkLst>
        </pc:spChg>
        <pc:spChg chg="del mod">
          <ac:chgData name="Carl Barton" userId="17ade0fa-5720-4bd7-bfee-bd508f09de03" providerId="ADAL" clId="{5C1477EC-D491-49F6-A449-329102AC50F1}" dt="2022-09-11T07:56:59.935" v="5269" actId="478"/>
          <ac:spMkLst>
            <pc:docMk/>
            <pc:sldMk cId="3122962075" sldId="608"/>
            <ac:spMk id="4" creationId="{F7FFAB97-F56B-059C-16DF-A60BD3434C31}"/>
          </ac:spMkLst>
        </pc:spChg>
        <pc:spChg chg="add del mod">
          <ac:chgData name="Carl Barton" userId="17ade0fa-5720-4bd7-bfee-bd508f09de03" providerId="ADAL" clId="{5C1477EC-D491-49F6-A449-329102AC50F1}" dt="2022-09-11T07:57:06.446" v="5270" actId="478"/>
          <ac:spMkLst>
            <pc:docMk/>
            <pc:sldMk cId="3122962075" sldId="608"/>
            <ac:spMk id="5" creationId="{53DFF20C-AC55-A6D1-8339-07354F2A0C9A}"/>
          </ac:spMkLst>
        </pc:spChg>
        <pc:spChg chg="add mod">
          <ac:chgData name="Carl Barton" userId="17ade0fa-5720-4bd7-bfee-bd508f09de03" providerId="ADAL" clId="{5C1477EC-D491-49F6-A449-329102AC50F1}" dt="2022-09-20T01:59:00.952" v="10193" actId="1076"/>
          <ac:spMkLst>
            <pc:docMk/>
            <pc:sldMk cId="3122962075" sldId="608"/>
            <ac:spMk id="5" creationId="{6B5CD288-D03D-A37B-73FE-03ABAB400CD9}"/>
          </ac:spMkLst>
        </pc:spChg>
        <pc:spChg chg="add mod">
          <ac:chgData name="Carl Barton" userId="17ade0fa-5720-4bd7-bfee-bd508f09de03" providerId="ADAL" clId="{5C1477EC-D491-49F6-A449-329102AC50F1}" dt="2022-09-17T19:49:10.563" v="8224" actId="114"/>
          <ac:spMkLst>
            <pc:docMk/>
            <pc:sldMk cId="3122962075" sldId="608"/>
            <ac:spMk id="6" creationId="{781C6988-DC49-C646-F4F8-071F97C6754A}"/>
          </ac:spMkLst>
        </pc:spChg>
        <pc:spChg chg="add del">
          <ac:chgData name="Carl Barton" userId="17ade0fa-5720-4bd7-bfee-bd508f09de03" providerId="ADAL" clId="{5C1477EC-D491-49F6-A449-329102AC50F1}" dt="2022-09-11T07:33:58.539" v="5133" actId="26606"/>
          <ac:spMkLst>
            <pc:docMk/>
            <pc:sldMk cId="3122962075" sldId="608"/>
            <ac:spMk id="70" creationId="{03E8462A-FEBA-4848-81CC-3F8DA3E477BE}"/>
          </ac:spMkLst>
        </pc:spChg>
        <pc:spChg chg="add del">
          <ac:chgData name="Carl Barton" userId="17ade0fa-5720-4bd7-bfee-bd508f09de03" providerId="ADAL" clId="{5C1477EC-D491-49F6-A449-329102AC50F1}" dt="2022-09-11T07:33:58.539" v="5133" actId="26606"/>
          <ac:spMkLst>
            <pc:docMk/>
            <pc:sldMk cId="3122962075" sldId="608"/>
            <ac:spMk id="83" creationId="{7941F9B1-B01B-4A84-89D9-B169AEB4E456}"/>
          </ac:spMkLst>
        </pc:spChg>
        <pc:spChg chg="add del">
          <ac:chgData name="Carl Barton" userId="17ade0fa-5720-4bd7-bfee-bd508f09de03" providerId="ADAL" clId="{5C1477EC-D491-49F6-A449-329102AC50F1}" dt="2022-09-11T07:33:58.539" v="5133" actId="26606"/>
          <ac:spMkLst>
            <pc:docMk/>
            <pc:sldMk cId="3122962075" sldId="608"/>
            <ac:spMk id="93" creationId="{3F088236-D655-4F88-B238-E16762358025}"/>
          </ac:spMkLst>
        </pc:spChg>
        <pc:spChg chg="add del">
          <ac:chgData name="Carl Barton" userId="17ade0fa-5720-4bd7-bfee-bd508f09de03" providerId="ADAL" clId="{5C1477EC-D491-49F6-A449-329102AC50F1}" dt="2022-09-11T07:33:58.539" v="5133" actId="26606"/>
          <ac:spMkLst>
            <pc:docMk/>
            <pc:sldMk cId="3122962075" sldId="608"/>
            <ac:spMk id="95" creationId="{3DAC0C92-199E-475C-9390-119A9B027276}"/>
          </ac:spMkLst>
        </pc:spChg>
        <pc:spChg chg="add del">
          <ac:chgData name="Carl Barton" userId="17ade0fa-5720-4bd7-bfee-bd508f09de03" providerId="ADAL" clId="{5C1477EC-D491-49F6-A449-329102AC50F1}" dt="2022-09-11T07:33:58.539" v="5133" actId="26606"/>
          <ac:spMkLst>
            <pc:docMk/>
            <pc:sldMk cId="3122962075" sldId="608"/>
            <ac:spMk id="97" creationId="{C4CFB339-0ED8-4FE2-9EF1-6D1375B8499B}"/>
          </ac:spMkLst>
        </pc:spChg>
        <pc:spChg chg="add del">
          <ac:chgData name="Carl Barton" userId="17ade0fa-5720-4bd7-bfee-bd508f09de03" providerId="ADAL" clId="{5C1477EC-D491-49F6-A449-329102AC50F1}" dt="2022-09-11T07:33:58.539" v="5133" actId="26606"/>
          <ac:spMkLst>
            <pc:docMk/>
            <pc:sldMk cId="3122962075" sldId="608"/>
            <ac:spMk id="99" creationId="{31896C80-2069-4431-9C19-83B913734490}"/>
          </ac:spMkLst>
        </pc:spChg>
        <pc:spChg chg="add del">
          <ac:chgData name="Carl Barton" userId="17ade0fa-5720-4bd7-bfee-bd508f09de03" providerId="ADAL" clId="{5C1477EC-D491-49F6-A449-329102AC50F1}" dt="2022-09-11T07:33:58.539" v="5133" actId="26606"/>
          <ac:spMkLst>
            <pc:docMk/>
            <pc:sldMk cId="3122962075" sldId="608"/>
            <ac:spMk id="101" creationId="{BF120A21-0841-4823-B0C4-28AEBCEF9B78}"/>
          </ac:spMkLst>
        </pc:spChg>
        <pc:spChg chg="add del">
          <ac:chgData name="Carl Barton" userId="17ade0fa-5720-4bd7-bfee-bd508f09de03" providerId="ADAL" clId="{5C1477EC-D491-49F6-A449-329102AC50F1}" dt="2022-09-11T07:33:58.539" v="5133" actId="26606"/>
          <ac:spMkLst>
            <pc:docMk/>
            <pc:sldMk cId="3122962075" sldId="608"/>
            <ac:spMk id="103" creationId="{DBB05BAE-BBD3-4289-899F-A6851503C6B0}"/>
          </ac:spMkLst>
        </pc:spChg>
        <pc:spChg chg="add del">
          <ac:chgData name="Carl Barton" userId="17ade0fa-5720-4bd7-bfee-bd508f09de03" providerId="ADAL" clId="{5C1477EC-D491-49F6-A449-329102AC50F1}" dt="2022-09-11T07:33:58.539" v="5133" actId="26606"/>
          <ac:spMkLst>
            <pc:docMk/>
            <pc:sldMk cId="3122962075" sldId="608"/>
            <ac:spMk id="105" creationId="{9874D11C-36F5-4BBE-A490-019A54E953B0}"/>
          </ac:spMkLst>
        </pc:spChg>
        <pc:grpChg chg="add del">
          <ac:chgData name="Carl Barton" userId="17ade0fa-5720-4bd7-bfee-bd508f09de03" providerId="ADAL" clId="{5C1477EC-D491-49F6-A449-329102AC50F1}" dt="2022-09-11T07:33:58.539" v="5133" actId="26606"/>
          <ac:grpSpMkLst>
            <pc:docMk/>
            <pc:sldMk cId="3122962075" sldId="608"/>
            <ac:grpSpMk id="58" creationId="{609316A9-990D-4EC3-A671-70EE5C1493A4}"/>
          </ac:grpSpMkLst>
        </pc:grpChg>
        <pc:grpChg chg="add del">
          <ac:chgData name="Carl Barton" userId="17ade0fa-5720-4bd7-bfee-bd508f09de03" providerId="ADAL" clId="{5C1477EC-D491-49F6-A449-329102AC50F1}" dt="2022-09-11T07:33:58.539" v="5133" actId="26606"/>
          <ac:grpSpMkLst>
            <pc:docMk/>
            <pc:sldMk cId="3122962075" sldId="608"/>
            <ac:grpSpMk id="72" creationId="{2109F83F-40FE-4DB3-84CC-09FB3340D06D}"/>
          </ac:grpSpMkLst>
        </pc:grpChg>
        <pc:picChg chg="add mod modCrop">
          <ac:chgData name="Carl Barton" userId="17ade0fa-5720-4bd7-bfee-bd508f09de03" providerId="ADAL" clId="{5C1477EC-D491-49F6-A449-329102AC50F1}" dt="2022-09-17T02:21:01.638" v="7449" actId="14100"/>
          <ac:picMkLst>
            <pc:docMk/>
            <pc:sldMk cId="3122962075" sldId="608"/>
            <ac:picMk id="2" creationId="{BA00F738-2B1D-B77A-CA6D-1B9D6BFB6A01}"/>
          </ac:picMkLst>
        </pc:picChg>
        <pc:picChg chg="add mod modCrop">
          <ac:chgData name="Carl Barton" userId="17ade0fa-5720-4bd7-bfee-bd508f09de03" providerId="ADAL" clId="{5C1477EC-D491-49F6-A449-329102AC50F1}" dt="2022-09-17T02:22:11.747" v="7456" actId="14100"/>
          <ac:picMkLst>
            <pc:docMk/>
            <pc:sldMk cId="3122962075" sldId="608"/>
            <ac:picMk id="4" creationId="{D26CBAED-7571-BF5F-C7D9-0D532939DDE9}"/>
          </ac:picMkLst>
        </pc:picChg>
        <pc:picChg chg="add del mod">
          <ac:chgData name="Carl Barton" userId="17ade0fa-5720-4bd7-bfee-bd508f09de03" providerId="ADAL" clId="{5C1477EC-D491-49F6-A449-329102AC50F1}" dt="2022-09-17T02:20:01.047" v="7440" actId="1076"/>
          <ac:picMkLst>
            <pc:docMk/>
            <pc:sldMk cId="3122962075" sldId="608"/>
            <ac:picMk id="5" creationId="{6186719B-DCDF-7894-24A1-B5FBF45712F6}"/>
          </ac:picMkLst>
        </pc:picChg>
        <pc:picChg chg="add del mod">
          <ac:chgData name="Carl Barton" userId="17ade0fa-5720-4bd7-bfee-bd508f09de03" providerId="ADAL" clId="{5C1477EC-D491-49F6-A449-329102AC50F1}" dt="2022-09-17T02:17:56.064" v="7350" actId="1076"/>
          <ac:picMkLst>
            <pc:docMk/>
            <pc:sldMk cId="3122962075" sldId="608"/>
            <ac:picMk id="7" creationId="{7A4DD584-2965-20D9-A98A-A0C966522675}"/>
          </ac:picMkLst>
        </pc:picChg>
        <pc:picChg chg="add mod">
          <ac:chgData name="Carl Barton" userId="17ade0fa-5720-4bd7-bfee-bd508f09de03" providerId="ADAL" clId="{5C1477EC-D491-49F6-A449-329102AC50F1}" dt="2022-09-11T07:58:49.606" v="5301" actId="14100"/>
          <ac:picMkLst>
            <pc:docMk/>
            <pc:sldMk cId="3122962075" sldId="608"/>
            <ac:picMk id="8" creationId="{B6B8D3A8-A5DD-5168-FC29-EC24CB301357}"/>
          </ac:picMkLst>
        </pc:picChg>
        <pc:picChg chg="add del mod">
          <ac:chgData name="Carl Barton" userId="17ade0fa-5720-4bd7-bfee-bd508f09de03" providerId="ADAL" clId="{5C1477EC-D491-49F6-A449-329102AC50F1}" dt="2022-09-17T22:17:38.779" v="9255" actId="478"/>
          <ac:picMkLst>
            <pc:docMk/>
            <pc:sldMk cId="3122962075" sldId="608"/>
            <ac:picMk id="10" creationId="{1E3251BE-8BEB-87B7-225F-C9BDE530A7BE}"/>
          </ac:picMkLst>
        </pc:picChg>
        <pc:picChg chg="add mod">
          <ac:chgData name="Carl Barton" userId="17ade0fa-5720-4bd7-bfee-bd508f09de03" providerId="ADAL" clId="{5C1477EC-D491-49F6-A449-329102AC50F1}" dt="2022-09-17T22:18:16.023" v="9258" actId="14100"/>
          <ac:picMkLst>
            <pc:docMk/>
            <pc:sldMk cId="3122962075" sldId="608"/>
            <ac:picMk id="11" creationId="{37399C33-EBF8-4D52-1E43-37640BE4A654}"/>
          </ac:picMkLst>
        </pc:picChg>
        <pc:picChg chg="add">
          <ac:chgData name="Carl Barton" userId="17ade0fa-5720-4bd7-bfee-bd508f09de03" providerId="ADAL" clId="{5C1477EC-D491-49F6-A449-329102AC50F1}" dt="2022-09-11T08:01:21.434" v="5307" actId="22"/>
          <ac:picMkLst>
            <pc:docMk/>
            <pc:sldMk cId="3122962075" sldId="608"/>
            <ac:picMk id="12" creationId="{B42C837F-5353-6D7E-924F-9F5BE89984FA}"/>
          </ac:picMkLst>
        </pc:picChg>
        <pc:picChg chg="add">
          <ac:chgData name="Carl Barton" userId="17ade0fa-5720-4bd7-bfee-bd508f09de03" providerId="ADAL" clId="{5C1477EC-D491-49F6-A449-329102AC50F1}" dt="2022-09-11T08:01:21.434" v="5307" actId="22"/>
          <ac:picMkLst>
            <pc:docMk/>
            <pc:sldMk cId="3122962075" sldId="608"/>
            <ac:picMk id="14" creationId="{DC9E5D17-801B-A261-C7C7-19D566135695}"/>
          </ac:picMkLst>
        </pc:picChg>
        <pc:picChg chg="add del">
          <ac:chgData name="Carl Barton" userId="17ade0fa-5720-4bd7-bfee-bd508f09de03" providerId="ADAL" clId="{5C1477EC-D491-49F6-A449-329102AC50F1}" dt="2022-09-11T07:33:58.539" v="5133" actId="26606"/>
          <ac:picMkLst>
            <pc:docMk/>
            <pc:sldMk cId="3122962075" sldId="608"/>
            <ac:picMk id="85" creationId="{D3D100FE-2415-6293-5AD0-8AD57E03701E}"/>
          </ac:picMkLst>
        </pc:picChg>
        <pc:cxnChg chg="add del">
          <ac:chgData name="Carl Barton" userId="17ade0fa-5720-4bd7-bfee-bd508f09de03" providerId="ADAL" clId="{5C1477EC-D491-49F6-A449-329102AC50F1}" dt="2022-09-11T07:33:58.539" v="5133" actId="26606"/>
          <ac:cxnSpMkLst>
            <pc:docMk/>
            <pc:sldMk cId="3122962075" sldId="608"/>
            <ac:cxnSpMk id="89" creationId="{64FA5DFF-7FE6-4855-84E6-DFA78EE978BD}"/>
          </ac:cxnSpMkLst>
        </pc:cxnChg>
        <pc:cxnChg chg="add del">
          <ac:chgData name="Carl Barton" userId="17ade0fa-5720-4bd7-bfee-bd508f09de03" providerId="ADAL" clId="{5C1477EC-D491-49F6-A449-329102AC50F1}" dt="2022-09-11T07:33:58.539" v="5133" actId="26606"/>
          <ac:cxnSpMkLst>
            <pc:docMk/>
            <pc:sldMk cId="3122962075" sldId="608"/>
            <ac:cxnSpMk id="91" creationId="{2AFD8CBA-54A3-4363-991B-B9C631BBFA74}"/>
          </ac:cxnSpMkLst>
        </pc:cxnChg>
      </pc:sldChg>
      <pc:sldChg chg="modSp add mod ord setBg">
        <pc:chgData name="Carl Barton" userId="17ade0fa-5720-4bd7-bfee-bd508f09de03" providerId="ADAL" clId="{5C1477EC-D491-49F6-A449-329102AC50F1}" dt="2022-09-20T20:41:52.346" v="11835" actId="255"/>
        <pc:sldMkLst>
          <pc:docMk/>
          <pc:sldMk cId="2708419063" sldId="609"/>
        </pc:sldMkLst>
        <pc:spChg chg="mod">
          <ac:chgData name="Carl Barton" userId="17ade0fa-5720-4bd7-bfee-bd508f09de03" providerId="ADAL" clId="{5C1477EC-D491-49F6-A449-329102AC50F1}" dt="2022-09-17T01:26:50.822" v="6785" actId="27636"/>
          <ac:spMkLst>
            <pc:docMk/>
            <pc:sldMk cId="2708419063" sldId="609"/>
            <ac:spMk id="2" creationId="{C04E6D02-B8D1-4D18-BF93-64C8DFBC3ED8}"/>
          </ac:spMkLst>
        </pc:spChg>
        <pc:spChg chg="mod">
          <ac:chgData name="Carl Barton" userId="17ade0fa-5720-4bd7-bfee-bd508f09de03" providerId="ADAL" clId="{5C1477EC-D491-49F6-A449-329102AC50F1}" dt="2022-09-20T20:41:52.346" v="11835" actId="255"/>
          <ac:spMkLst>
            <pc:docMk/>
            <pc:sldMk cId="2708419063" sldId="609"/>
            <ac:spMk id="10" creationId="{824BAA69-CF9D-4202-83FC-D74AAEBF31A8}"/>
          </ac:spMkLst>
        </pc:spChg>
      </pc:sldChg>
      <pc:sldChg chg="addSp delSp modSp add del mod ord">
        <pc:chgData name="Carl Barton" userId="17ade0fa-5720-4bd7-bfee-bd508f09de03" providerId="ADAL" clId="{5C1477EC-D491-49F6-A449-329102AC50F1}" dt="2022-09-11T06:29:22.068" v="4218" actId="2696"/>
        <pc:sldMkLst>
          <pc:docMk/>
          <pc:sldMk cId="3039978266" sldId="610"/>
        </pc:sldMkLst>
        <pc:spChg chg="add mod">
          <ac:chgData name="Carl Barton" userId="17ade0fa-5720-4bd7-bfee-bd508f09de03" providerId="ADAL" clId="{5C1477EC-D491-49F6-A449-329102AC50F1}" dt="2022-09-11T02:51:03.674" v="3127" actId="207"/>
          <ac:spMkLst>
            <pc:docMk/>
            <pc:sldMk cId="3039978266" sldId="610"/>
            <ac:spMk id="3" creationId="{64E72DE1-8A32-EC31-C276-F78E4D3DDD6D}"/>
          </ac:spMkLst>
        </pc:spChg>
        <pc:spChg chg="mod">
          <ac:chgData name="Carl Barton" userId="17ade0fa-5720-4bd7-bfee-bd508f09de03" providerId="ADAL" clId="{5C1477EC-D491-49F6-A449-329102AC50F1}" dt="2022-09-11T02:46:53.458" v="3094" actId="1076"/>
          <ac:spMkLst>
            <pc:docMk/>
            <pc:sldMk cId="3039978266" sldId="610"/>
            <ac:spMk id="4" creationId="{F7FFAB97-F56B-059C-16DF-A60BD3434C31}"/>
          </ac:spMkLst>
        </pc:spChg>
        <pc:spChg chg="add del">
          <ac:chgData name="Carl Barton" userId="17ade0fa-5720-4bd7-bfee-bd508f09de03" providerId="ADAL" clId="{5C1477EC-D491-49F6-A449-329102AC50F1}" dt="2022-09-11T06:29:06.082" v="4215" actId="22"/>
          <ac:spMkLst>
            <pc:docMk/>
            <pc:sldMk cId="3039978266" sldId="610"/>
            <ac:spMk id="5" creationId="{0DB0799F-EDAF-AF53-B217-D6434C9CB1CE}"/>
          </ac:spMkLst>
        </pc:spChg>
      </pc:sldChg>
      <pc:sldChg chg="addSp delSp modSp add mod setBg">
        <pc:chgData name="Carl Barton" userId="17ade0fa-5720-4bd7-bfee-bd508f09de03" providerId="ADAL" clId="{5C1477EC-D491-49F6-A449-329102AC50F1}" dt="2022-09-20T20:45:42.382" v="11846" actId="255"/>
        <pc:sldMkLst>
          <pc:docMk/>
          <pc:sldMk cId="367576275" sldId="611"/>
        </pc:sldMkLst>
        <pc:spChg chg="mod">
          <ac:chgData name="Carl Barton" userId="17ade0fa-5720-4bd7-bfee-bd508f09de03" providerId="ADAL" clId="{5C1477EC-D491-49F6-A449-329102AC50F1}" dt="2022-09-20T20:45:42.382" v="11846" actId="255"/>
          <ac:spMkLst>
            <pc:docMk/>
            <pc:sldMk cId="367576275" sldId="611"/>
            <ac:spMk id="2" creationId="{C04E6D02-B8D1-4D18-BF93-64C8DFBC3ED8}"/>
          </ac:spMkLst>
        </pc:spChg>
        <pc:spChg chg="add del mod">
          <ac:chgData name="Carl Barton" userId="17ade0fa-5720-4bd7-bfee-bd508f09de03" providerId="ADAL" clId="{5C1477EC-D491-49F6-A449-329102AC50F1}" dt="2022-09-10T21:24:05.704" v="1416" actId="478"/>
          <ac:spMkLst>
            <pc:docMk/>
            <pc:sldMk cId="367576275" sldId="611"/>
            <ac:spMk id="3" creationId="{E913B950-652D-C320-920F-A5C4E20AC6D8}"/>
          </ac:spMkLst>
        </pc:spChg>
        <pc:spChg chg="add mod">
          <ac:chgData name="Carl Barton" userId="17ade0fa-5720-4bd7-bfee-bd508f09de03" providerId="ADAL" clId="{5C1477EC-D491-49F6-A449-329102AC50F1}" dt="2022-09-11T01:30:07.616" v="2568" actId="20577"/>
          <ac:spMkLst>
            <pc:docMk/>
            <pc:sldMk cId="367576275" sldId="611"/>
            <ac:spMk id="6" creationId="{A30740F9-5F4E-ECFF-82C3-FF75268C296F}"/>
          </ac:spMkLst>
        </pc:spChg>
        <pc:graphicFrameChg chg="mod modGraphic">
          <ac:chgData name="Carl Barton" userId="17ade0fa-5720-4bd7-bfee-bd508f09de03" providerId="ADAL" clId="{5C1477EC-D491-49F6-A449-329102AC50F1}" dt="2022-09-10T21:24:10.485" v="1417" actId="20577"/>
          <ac:graphicFrameMkLst>
            <pc:docMk/>
            <pc:sldMk cId="367576275" sldId="611"/>
            <ac:graphicFrameMk id="4" creationId="{C72E6EC5-C83E-64FA-33E6-AE6095178754}"/>
          </ac:graphicFrameMkLst>
        </pc:graphicFrameChg>
        <pc:picChg chg="del mod">
          <ac:chgData name="Carl Barton" userId="17ade0fa-5720-4bd7-bfee-bd508f09de03" providerId="ADAL" clId="{5C1477EC-D491-49F6-A449-329102AC50F1}" dt="2022-09-11T07:03:02.406" v="4870" actId="21"/>
          <ac:picMkLst>
            <pc:docMk/>
            <pc:sldMk cId="367576275" sldId="611"/>
            <ac:picMk id="5" creationId="{9AD62A36-E55D-F3E9-D258-7D3828BB90C8}"/>
          </ac:picMkLst>
        </pc:picChg>
        <pc:picChg chg="add">
          <ac:chgData name="Carl Barton" userId="17ade0fa-5720-4bd7-bfee-bd508f09de03" providerId="ADAL" clId="{5C1477EC-D491-49F6-A449-329102AC50F1}" dt="2022-09-11T07:03:03.960" v="4871" actId="22"/>
          <ac:picMkLst>
            <pc:docMk/>
            <pc:sldMk cId="367576275" sldId="611"/>
            <ac:picMk id="7" creationId="{EDAC257D-72B1-E26D-172E-FE1F2EB70FB3}"/>
          </ac:picMkLst>
        </pc:picChg>
      </pc:sldChg>
      <pc:sldChg chg="modSp del mod">
        <pc:chgData name="Carl Barton" userId="17ade0fa-5720-4bd7-bfee-bd508f09de03" providerId="ADAL" clId="{5C1477EC-D491-49F6-A449-329102AC50F1}" dt="2022-09-17T02:05:31.723" v="7033" actId="47"/>
        <pc:sldMkLst>
          <pc:docMk/>
          <pc:sldMk cId="917193216" sldId="612"/>
        </pc:sldMkLst>
        <pc:spChg chg="mod">
          <ac:chgData name="Carl Barton" userId="17ade0fa-5720-4bd7-bfee-bd508f09de03" providerId="ADAL" clId="{5C1477EC-D491-49F6-A449-329102AC50F1}" dt="2022-09-10T21:37:10.549" v="1600" actId="1076"/>
          <ac:spMkLst>
            <pc:docMk/>
            <pc:sldMk cId="917193216" sldId="612"/>
            <ac:spMk id="4" creationId="{F7FFAB97-F56B-059C-16DF-A60BD3434C31}"/>
          </ac:spMkLst>
        </pc:spChg>
      </pc:sldChg>
      <pc:sldChg chg="addSp delSp add del setBg delDesignElem">
        <pc:chgData name="Carl Barton" userId="17ade0fa-5720-4bd7-bfee-bd508f09de03" providerId="ADAL" clId="{5C1477EC-D491-49F6-A449-329102AC50F1}" dt="2022-09-10T21:36:43.684" v="1590"/>
        <pc:sldMkLst>
          <pc:docMk/>
          <pc:sldMk cId="3565950647" sldId="612"/>
        </pc:sldMkLst>
        <pc:spChg chg="add del">
          <ac:chgData name="Carl Barton" userId="17ade0fa-5720-4bd7-bfee-bd508f09de03" providerId="ADAL" clId="{5C1477EC-D491-49F6-A449-329102AC50F1}" dt="2022-09-10T21:36:43.684" v="1590"/>
          <ac:spMkLst>
            <pc:docMk/>
            <pc:sldMk cId="3565950647" sldId="612"/>
            <ac:spMk id="70" creationId="{03E8462A-FEBA-4848-81CC-3F8DA3E477BE}"/>
          </ac:spMkLst>
        </pc:spChg>
        <pc:spChg chg="add del">
          <ac:chgData name="Carl Barton" userId="17ade0fa-5720-4bd7-bfee-bd508f09de03" providerId="ADAL" clId="{5C1477EC-D491-49F6-A449-329102AC50F1}" dt="2022-09-10T21:36:43.684" v="1590"/>
          <ac:spMkLst>
            <pc:docMk/>
            <pc:sldMk cId="3565950647" sldId="612"/>
            <ac:spMk id="83" creationId="{7941F9B1-B01B-4A84-89D9-B169AEB4E456}"/>
          </ac:spMkLst>
        </pc:spChg>
        <pc:grpChg chg="add del">
          <ac:chgData name="Carl Barton" userId="17ade0fa-5720-4bd7-bfee-bd508f09de03" providerId="ADAL" clId="{5C1477EC-D491-49F6-A449-329102AC50F1}" dt="2022-09-10T21:36:43.684" v="1590"/>
          <ac:grpSpMkLst>
            <pc:docMk/>
            <pc:sldMk cId="3565950647" sldId="612"/>
            <ac:grpSpMk id="58" creationId="{609316A9-990D-4EC3-A671-70EE5C1493A4}"/>
          </ac:grpSpMkLst>
        </pc:grpChg>
        <pc:grpChg chg="add del">
          <ac:chgData name="Carl Barton" userId="17ade0fa-5720-4bd7-bfee-bd508f09de03" providerId="ADAL" clId="{5C1477EC-D491-49F6-A449-329102AC50F1}" dt="2022-09-10T21:36:43.684" v="1590"/>
          <ac:grpSpMkLst>
            <pc:docMk/>
            <pc:sldMk cId="3565950647" sldId="612"/>
            <ac:grpSpMk id="72" creationId="{2109F83F-40FE-4DB3-84CC-09FB3340D06D}"/>
          </ac:grpSpMkLst>
        </pc:grpChg>
      </pc:sldChg>
      <pc:sldChg chg="modSp add mod ord">
        <pc:chgData name="Carl Barton" userId="17ade0fa-5720-4bd7-bfee-bd508f09de03" providerId="ADAL" clId="{5C1477EC-D491-49F6-A449-329102AC50F1}" dt="2022-09-20T02:42:07.782" v="10714" actId="20577"/>
        <pc:sldMkLst>
          <pc:docMk/>
          <pc:sldMk cId="1323133114" sldId="613"/>
        </pc:sldMkLst>
        <pc:spChg chg="mod">
          <ac:chgData name="Carl Barton" userId="17ade0fa-5720-4bd7-bfee-bd508f09de03" providerId="ADAL" clId="{5C1477EC-D491-49F6-A449-329102AC50F1}" dt="2022-09-20T02:42:07.782" v="10714" actId="20577"/>
          <ac:spMkLst>
            <pc:docMk/>
            <pc:sldMk cId="1323133114" sldId="613"/>
            <ac:spMk id="2" creationId="{7C866670-0D21-4599-B70B-8E8716923531}"/>
          </ac:spMkLst>
        </pc:spChg>
      </pc:sldChg>
      <pc:sldChg chg="delSp modSp add del mod">
        <pc:chgData name="Carl Barton" userId="17ade0fa-5720-4bd7-bfee-bd508f09de03" providerId="ADAL" clId="{5C1477EC-D491-49F6-A449-329102AC50F1}" dt="2022-09-10T22:02:08.889" v="1701" actId="2696"/>
        <pc:sldMkLst>
          <pc:docMk/>
          <pc:sldMk cId="2918397729" sldId="614"/>
        </pc:sldMkLst>
        <pc:spChg chg="del">
          <ac:chgData name="Carl Barton" userId="17ade0fa-5720-4bd7-bfee-bd508f09de03" providerId="ADAL" clId="{5C1477EC-D491-49F6-A449-329102AC50F1}" dt="2022-09-10T22:00:08.092" v="1686" actId="478"/>
          <ac:spMkLst>
            <pc:docMk/>
            <pc:sldMk cId="2918397729" sldId="614"/>
            <ac:spMk id="3" creationId="{B08576CE-5FCA-12C2-EE02-E20D9D8C8941}"/>
          </ac:spMkLst>
        </pc:spChg>
        <pc:spChg chg="del mod">
          <ac:chgData name="Carl Barton" userId="17ade0fa-5720-4bd7-bfee-bd508f09de03" providerId="ADAL" clId="{5C1477EC-D491-49F6-A449-329102AC50F1}" dt="2022-09-10T22:01:56.491" v="1697" actId="21"/>
          <ac:spMkLst>
            <pc:docMk/>
            <pc:sldMk cId="2918397729" sldId="614"/>
            <ac:spMk id="4" creationId="{06AB1FC5-942D-645E-3BD5-6AB39FABAF4D}"/>
          </ac:spMkLst>
        </pc:spChg>
      </pc:sldChg>
      <pc:sldChg chg="delSp modSp add del mod">
        <pc:chgData name="Carl Barton" userId="17ade0fa-5720-4bd7-bfee-bd508f09de03" providerId="ADAL" clId="{5C1477EC-D491-49F6-A449-329102AC50F1}" dt="2022-09-11T02:19:12.476" v="2966" actId="47"/>
        <pc:sldMkLst>
          <pc:docMk/>
          <pc:sldMk cId="3448011116" sldId="614"/>
        </pc:sldMkLst>
        <pc:spChg chg="del mod">
          <ac:chgData name="Carl Barton" userId="17ade0fa-5720-4bd7-bfee-bd508f09de03" providerId="ADAL" clId="{5C1477EC-D491-49F6-A449-329102AC50F1}" dt="2022-09-11T02:10:52.412" v="2788" actId="21"/>
          <ac:spMkLst>
            <pc:docMk/>
            <pc:sldMk cId="3448011116" sldId="614"/>
            <ac:spMk id="3" creationId="{B08576CE-5FCA-12C2-EE02-E20D9D8C8941}"/>
          </ac:spMkLst>
        </pc:spChg>
        <pc:spChg chg="del">
          <ac:chgData name="Carl Barton" userId="17ade0fa-5720-4bd7-bfee-bd508f09de03" providerId="ADAL" clId="{5C1477EC-D491-49F6-A449-329102AC50F1}" dt="2022-09-10T22:02:28.697" v="1703" actId="478"/>
          <ac:spMkLst>
            <pc:docMk/>
            <pc:sldMk cId="3448011116" sldId="614"/>
            <ac:spMk id="4" creationId="{06AB1FC5-942D-645E-3BD5-6AB39FABAF4D}"/>
          </ac:spMkLst>
        </pc:spChg>
        <pc:spChg chg="mod">
          <ac:chgData name="Carl Barton" userId="17ade0fa-5720-4bd7-bfee-bd508f09de03" providerId="ADAL" clId="{5C1477EC-D491-49F6-A449-329102AC50F1}" dt="2022-09-10T22:02:34.949" v="1705" actId="1076"/>
          <ac:spMkLst>
            <pc:docMk/>
            <pc:sldMk cId="3448011116" sldId="614"/>
            <ac:spMk id="7" creationId="{9F666CF0-0C4F-29F0-602E-347C4EE3EA19}"/>
          </ac:spMkLst>
        </pc:spChg>
      </pc:sldChg>
      <pc:sldChg chg="addSp delSp modSp add del mod ord setBg">
        <pc:chgData name="Carl Barton" userId="17ade0fa-5720-4bd7-bfee-bd508f09de03" providerId="ADAL" clId="{5C1477EC-D491-49F6-A449-329102AC50F1}" dt="2022-09-11T07:05:58.658" v="4883" actId="2696"/>
        <pc:sldMkLst>
          <pc:docMk/>
          <pc:sldMk cId="3332285345" sldId="615"/>
        </pc:sldMkLst>
        <pc:spChg chg="mod">
          <ac:chgData name="Carl Barton" userId="17ade0fa-5720-4bd7-bfee-bd508f09de03" providerId="ADAL" clId="{5C1477EC-D491-49F6-A449-329102AC50F1}" dt="2022-09-11T06:57:06.507" v="4750" actId="255"/>
          <ac:spMkLst>
            <pc:docMk/>
            <pc:sldMk cId="3332285345" sldId="615"/>
            <ac:spMk id="2" creationId="{C04E6D02-B8D1-4D18-BF93-64C8DFBC3ED8}"/>
          </ac:spMkLst>
        </pc:spChg>
        <pc:spChg chg="add mod">
          <ac:chgData name="Carl Barton" userId="17ade0fa-5720-4bd7-bfee-bd508f09de03" providerId="ADAL" clId="{5C1477EC-D491-49F6-A449-329102AC50F1}" dt="2022-09-11T01:28:37.464" v="2565" actId="1076"/>
          <ac:spMkLst>
            <pc:docMk/>
            <pc:sldMk cId="3332285345" sldId="615"/>
            <ac:spMk id="5" creationId="{E7B337D1-1107-0D62-63AD-F865A98F574A}"/>
          </ac:spMkLst>
        </pc:spChg>
        <pc:picChg chg="del">
          <ac:chgData name="Carl Barton" userId="17ade0fa-5720-4bd7-bfee-bd508f09de03" providerId="ADAL" clId="{5C1477EC-D491-49F6-A449-329102AC50F1}" dt="2022-09-11T01:26:33.215" v="2440" actId="478"/>
          <ac:picMkLst>
            <pc:docMk/>
            <pc:sldMk cId="3332285345" sldId="615"/>
            <ac:picMk id="4" creationId="{E638B980-82FE-BE46-C57C-3AD2A7DEB1C8}"/>
          </ac:picMkLst>
        </pc:picChg>
        <pc:picChg chg="del">
          <ac:chgData name="Carl Barton" userId="17ade0fa-5720-4bd7-bfee-bd508f09de03" providerId="ADAL" clId="{5C1477EC-D491-49F6-A449-329102AC50F1}" dt="2022-09-11T01:26:26.071" v="2436" actId="478"/>
          <ac:picMkLst>
            <pc:docMk/>
            <pc:sldMk cId="3332285345" sldId="615"/>
            <ac:picMk id="7" creationId="{E14FC546-F259-46D8-F6B4-006FFD4D19CB}"/>
          </ac:picMkLst>
        </pc:picChg>
        <pc:picChg chg="add del mod">
          <ac:chgData name="Carl Barton" userId="17ade0fa-5720-4bd7-bfee-bd508f09de03" providerId="ADAL" clId="{5C1477EC-D491-49F6-A449-329102AC50F1}" dt="2022-09-11T01:28:34.725" v="2564" actId="1076"/>
          <ac:picMkLst>
            <pc:docMk/>
            <pc:sldMk cId="3332285345" sldId="615"/>
            <ac:picMk id="9" creationId="{8E716AB3-9E74-6E97-4A24-377CCC6094C4}"/>
          </ac:picMkLst>
        </pc:picChg>
        <pc:picChg chg="del">
          <ac:chgData name="Carl Barton" userId="17ade0fa-5720-4bd7-bfee-bd508f09de03" providerId="ADAL" clId="{5C1477EC-D491-49F6-A449-329102AC50F1}" dt="2022-09-11T01:26:32.152" v="2439" actId="478"/>
          <ac:picMkLst>
            <pc:docMk/>
            <pc:sldMk cId="3332285345" sldId="615"/>
            <ac:picMk id="11" creationId="{9C2783E9-024E-C01F-9F03-73DAE3A6C424}"/>
          </ac:picMkLst>
        </pc:picChg>
      </pc:sldChg>
      <pc:sldChg chg="addSp delSp modSp add del mod">
        <pc:chgData name="Carl Barton" userId="17ade0fa-5720-4bd7-bfee-bd508f09de03" providerId="ADAL" clId="{5C1477EC-D491-49F6-A449-329102AC50F1}" dt="2022-09-11T02:30:07.882" v="3016" actId="47"/>
        <pc:sldMkLst>
          <pc:docMk/>
          <pc:sldMk cId="2045348120" sldId="616"/>
        </pc:sldMkLst>
        <pc:spChg chg="mod">
          <ac:chgData name="Carl Barton" userId="17ade0fa-5720-4bd7-bfee-bd508f09de03" providerId="ADAL" clId="{5C1477EC-D491-49F6-A449-329102AC50F1}" dt="2022-09-11T02:10:30.158" v="2787" actId="313"/>
          <ac:spMkLst>
            <pc:docMk/>
            <pc:sldMk cId="2045348120" sldId="616"/>
            <ac:spMk id="2" creationId="{C04E6D02-B8D1-4D18-BF93-64C8DFBC3ED8}"/>
          </ac:spMkLst>
        </pc:spChg>
        <pc:spChg chg="add del mod">
          <ac:chgData name="Carl Barton" userId="17ade0fa-5720-4bd7-bfee-bd508f09de03" providerId="ADAL" clId="{5C1477EC-D491-49F6-A449-329102AC50F1}" dt="2022-09-11T02:23:05.051" v="2986" actId="21"/>
          <ac:spMkLst>
            <pc:docMk/>
            <pc:sldMk cId="2045348120" sldId="616"/>
            <ac:spMk id="4" creationId="{6578E1A1-C388-BCDB-6E06-148B53FBE922}"/>
          </ac:spMkLst>
        </pc:spChg>
        <pc:spChg chg="del">
          <ac:chgData name="Carl Barton" userId="17ade0fa-5720-4bd7-bfee-bd508f09de03" providerId="ADAL" clId="{5C1477EC-D491-49F6-A449-329102AC50F1}" dt="2022-09-11T02:10:56.159" v="2789" actId="478"/>
          <ac:spMkLst>
            <pc:docMk/>
            <pc:sldMk cId="2045348120" sldId="616"/>
            <ac:spMk id="5" creationId="{E7B337D1-1107-0D62-63AD-F865A98F574A}"/>
          </ac:spMkLst>
        </pc:spChg>
        <pc:picChg chg="mod">
          <ac:chgData name="Carl Barton" userId="17ade0fa-5720-4bd7-bfee-bd508f09de03" providerId="ADAL" clId="{5C1477EC-D491-49F6-A449-329102AC50F1}" dt="2022-09-11T02:11:03.277" v="2792" actId="1076"/>
          <ac:picMkLst>
            <pc:docMk/>
            <pc:sldMk cId="2045348120" sldId="616"/>
            <ac:picMk id="9" creationId="{8E716AB3-9E74-6E97-4A24-377CCC6094C4}"/>
          </ac:picMkLst>
        </pc:picChg>
      </pc:sldChg>
      <pc:sldChg chg="addSp delSp modSp add mod ord setBg">
        <pc:chgData name="Carl Barton" userId="17ade0fa-5720-4bd7-bfee-bd508f09de03" providerId="ADAL" clId="{5C1477EC-D491-49F6-A449-329102AC50F1}" dt="2022-09-20T23:47:40.328" v="12493" actId="948"/>
        <pc:sldMkLst>
          <pc:docMk/>
          <pc:sldMk cId="1148301689" sldId="617"/>
        </pc:sldMkLst>
        <pc:spChg chg="del">
          <ac:chgData name="Carl Barton" userId="17ade0fa-5720-4bd7-bfee-bd508f09de03" providerId="ADAL" clId="{5C1477EC-D491-49F6-A449-329102AC50F1}" dt="2022-09-11T02:13:48.473" v="2901" actId="478"/>
          <ac:spMkLst>
            <pc:docMk/>
            <pc:sldMk cId="1148301689" sldId="617"/>
            <ac:spMk id="3" creationId="{7598C375-065A-2369-28D7-5D135A794A1B}"/>
          </ac:spMkLst>
        </pc:spChg>
        <pc:spChg chg="del">
          <ac:chgData name="Carl Barton" userId="17ade0fa-5720-4bd7-bfee-bd508f09de03" providerId="ADAL" clId="{5C1477EC-D491-49F6-A449-329102AC50F1}" dt="2022-09-11T02:13:43.526" v="2900" actId="478"/>
          <ac:spMkLst>
            <pc:docMk/>
            <pc:sldMk cId="1148301689" sldId="617"/>
            <ac:spMk id="4" creationId="{6547A74D-8981-28C7-9859-D599783C08AC}"/>
          </ac:spMkLst>
        </pc:spChg>
        <pc:spChg chg="add mod">
          <ac:chgData name="Carl Barton" userId="17ade0fa-5720-4bd7-bfee-bd508f09de03" providerId="ADAL" clId="{5C1477EC-D491-49F6-A449-329102AC50F1}" dt="2022-09-11T07:29:08.081" v="5060" actId="14100"/>
          <ac:spMkLst>
            <pc:docMk/>
            <pc:sldMk cId="1148301689" sldId="617"/>
            <ac:spMk id="5" creationId="{EBC21761-3648-6F3F-D5B0-C39BCE4300F4}"/>
          </ac:spMkLst>
        </pc:spChg>
        <pc:spChg chg="mod">
          <ac:chgData name="Carl Barton" userId="17ade0fa-5720-4bd7-bfee-bd508f09de03" providerId="ADAL" clId="{5C1477EC-D491-49F6-A449-329102AC50F1}" dt="2022-09-20T23:47:40.328" v="12493" actId="948"/>
          <ac:spMkLst>
            <pc:docMk/>
            <pc:sldMk cId="1148301689" sldId="617"/>
            <ac:spMk id="6" creationId="{246C5961-005D-14F8-1BB9-798ADD12D260}"/>
          </ac:spMkLst>
        </pc:spChg>
        <pc:spChg chg="add mod">
          <ac:chgData name="Carl Barton" userId="17ade0fa-5720-4bd7-bfee-bd508f09de03" providerId="ADAL" clId="{5C1477EC-D491-49F6-A449-329102AC50F1}" dt="2022-09-11T07:29:00.099" v="5058" actId="255"/>
          <ac:spMkLst>
            <pc:docMk/>
            <pc:sldMk cId="1148301689" sldId="617"/>
            <ac:spMk id="9" creationId="{4E30A478-03B6-0F31-60CA-369785F8504E}"/>
          </ac:spMkLst>
        </pc:spChg>
        <pc:picChg chg="add del mod">
          <ac:chgData name="Carl Barton" userId="17ade0fa-5720-4bd7-bfee-bd508f09de03" providerId="ADAL" clId="{5C1477EC-D491-49F6-A449-329102AC50F1}" dt="2022-09-11T07:13:07.192" v="4928" actId="478"/>
          <ac:picMkLst>
            <pc:docMk/>
            <pc:sldMk cId="1148301689" sldId="617"/>
            <ac:picMk id="3" creationId="{EE5F3C26-8713-1780-B4E7-EAAC1F421B9D}"/>
          </ac:picMkLst>
        </pc:picChg>
        <pc:picChg chg="add del">
          <ac:chgData name="Carl Barton" userId="17ade0fa-5720-4bd7-bfee-bd508f09de03" providerId="ADAL" clId="{5C1477EC-D491-49F6-A449-329102AC50F1}" dt="2022-09-11T07:13:25.401" v="4930" actId="478"/>
          <ac:picMkLst>
            <pc:docMk/>
            <pc:sldMk cId="1148301689" sldId="617"/>
            <ac:picMk id="7" creationId="{57823FB6-AFCF-F9E9-6898-B04062B61C86}"/>
          </ac:picMkLst>
        </pc:picChg>
        <pc:picChg chg="mod">
          <ac:chgData name="Carl Barton" userId="17ade0fa-5720-4bd7-bfee-bd508f09de03" providerId="ADAL" clId="{5C1477EC-D491-49F6-A449-329102AC50F1}" dt="2022-09-11T07:26:59.555" v="5039" actId="1076"/>
          <ac:picMkLst>
            <pc:docMk/>
            <pc:sldMk cId="1148301689" sldId="617"/>
            <ac:picMk id="13" creationId="{0DAC2CCB-C9A5-0057-3C87-DE5046C689F1}"/>
          </ac:picMkLst>
        </pc:picChg>
      </pc:sldChg>
      <pc:sldChg chg="modSp add mod">
        <pc:chgData name="Carl Barton" userId="17ade0fa-5720-4bd7-bfee-bd508f09de03" providerId="ADAL" clId="{5C1477EC-D491-49F6-A449-329102AC50F1}" dt="2022-09-17T20:29:10.418" v="8693" actId="1076"/>
        <pc:sldMkLst>
          <pc:docMk/>
          <pc:sldMk cId="2397386504" sldId="618"/>
        </pc:sldMkLst>
        <pc:spChg chg="mod">
          <ac:chgData name="Carl Barton" userId="17ade0fa-5720-4bd7-bfee-bd508f09de03" providerId="ADAL" clId="{5C1477EC-D491-49F6-A449-329102AC50F1}" dt="2022-09-17T20:29:10.418" v="8693" actId="1076"/>
          <ac:spMkLst>
            <pc:docMk/>
            <pc:sldMk cId="2397386504" sldId="618"/>
            <ac:spMk id="40" creationId="{E0019F80-137E-4A0A-ACD3-2E2952D81B70}"/>
          </ac:spMkLst>
        </pc:spChg>
      </pc:sldChg>
      <pc:sldChg chg="addSp delSp modSp mod ord setBg">
        <pc:chgData name="Carl Barton" userId="17ade0fa-5720-4bd7-bfee-bd508f09de03" providerId="ADAL" clId="{5C1477EC-D491-49F6-A449-329102AC50F1}" dt="2022-09-21T07:25:14.558" v="14459"/>
        <pc:sldMkLst>
          <pc:docMk/>
          <pc:sldMk cId="3781253971" sldId="619"/>
        </pc:sldMkLst>
        <pc:spChg chg="mod">
          <ac:chgData name="Carl Barton" userId="17ade0fa-5720-4bd7-bfee-bd508f09de03" providerId="ADAL" clId="{5C1477EC-D491-49F6-A449-329102AC50F1}" dt="2022-09-21T07:25:14.558" v="14459"/>
          <ac:spMkLst>
            <pc:docMk/>
            <pc:sldMk cId="3781253971" sldId="619"/>
            <ac:spMk id="2" creationId="{C04E6D02-B8D1-4D18-BF93-64C8DFBC3ED8}"/>
          </ac:spMkLst>
        </pc:spChg>
        <pc:spChg chg="add del mod">
          <ac:chgData name="Carl Barton" userId="17ade0fa-5720-4bd7-bfee-bd508f09de03" providerId="ADAL" clId="{5C1477EC-D491-49F6-A449-329102AC50F1}" dt="2022-09-20T02:37:21.115" v="10666" actId="478"/>
          <ac:spMkLst>
            <pc:docMk/>
            <pc:sldMk cId="3781253971" sldId="619"/>
            <ac:spMk id="3" creationId="{6782037D-3B3D-638B-1AD2-C39D82339F7E}"/>
          </ac:spMkLst>
        </pc:spChg>
        <pc:spChg chg="add del mod">
          <ac:chgData name="Carl Barton" userId="17ade0fa-5720-4bd7-bfee-bd508f09de03" providerId="ADAL" clId="{5C1477EC-D491-49F6-A449-329102AC50F1}" dt="2022-09-21T06:18:26.133" v="12779" actId="478"/>
          <ac:spMkLst>
            <pc:docMk/>
            <pc:sldMk cId="3781253971" sldId="619"/>
            <ac:spMk id="3" creationId="{6CBFD016-9117-150C-1203-4D19557418AA}"/>
          </ac:spMkLst>
        </pc:spChg>
        <pc:spChg chg="add del mod">
          <ac:chgData name="Carl Barton" userId="17ade0fa-5720-4bd7-bfee-bd508f09de03" providerId="ADAL" clId="{5C1477EC-D491-49F6-A449-329102AC50F1}" dt="2022-09-11T07:37:54.836" v="5139" actId="478"/>
          <ac:spMkLst>
            <pc:docMk/>
            <pc:sldMk cId="3781253971" sldId="619"/>
            <ac:spMk id="4" creationId="{3F85A477-D6E4-BA7B-3078-60DC5C18EC40}"/>
          </ac:spMkLst>
        </pc:spChg>
        <pc:spChg chg="mod">
          <ac:chgData name="Carl Barton" userId="17ade0fa-5720-4bd7-bfee-bd508f09de03" providerId="ADAL" clId="{5C1477EC-D491-49F6-A449-329102AC50F1}" dt="2022-09-21T06:18:07.866" v="12767" actId="13926"/>
          <ac:spMkLst>
            <pc:docMk/>
            <pc:sldMk cId="3781253971" sldId="619"/>
            <ac:spMk id="4" creationId="{CE2C68D0-94F5-D612-7EEF-126AFDA4D514}"/>
          </ac:spMkLst>
        </pc:spChg>
        <pc:spChg chg="add del mod">
          <ac:chgData name="Carl Barton" userId="17ade0fa-5720-4bd7-bfee-bd508f09de03" providerId="ADAL" clId="{5C1477EC-D491-49F6-A449-329102AC50F1}" dt="2022-09-21T00:13:48.954" v="12705" actId="1076"/>
          <ac:spMkLst>
            <pc:docMk/>
            <pc:sldMk cId="3781253971" sldId="619"/>
            <ac:spMk id="5" creationId="{BD16FD0B-A849-471F-9350-5A6983CE147C}"/>
          </ac:spMkLst>
        </pc:spChg>
        <pc:spChg chg="add del mod">
          <ac:chgData name="Carl Barton" userId="17ade0fa-5720-4bd7-bfee-bd508f09de03" providerId="ADAL" clId="{5C1477EC-D491-49F6-A449-329102AC50F1}" dt="2022-09-12T23:11:43.245" v="6479" actId="478"/>
          <ac:spMkLst>
            <pc:docMk/>
            <pc:sldMk cId="3781253971" sldId="619"/>
            <ac:spMk id="6" creationId="{91E27C18-0F28-146A-A7E0-3E5FD435679D}"/>
          </ac:spMkLst>
        </pc:spChg>
        <pc:graphicFrameChg chg="add del">
          <ac:chgData name="Carl Barton" userId="17ade0fa-5720-4bd7-bfee-bd508f09de03" providerId="ADAL" clId="{5C1477EC-D491-49F6-A449-329102AC50F1}" dt="2022-09-11T07:32:43.737" v="5113" actId="26606"/>
          <ac:graphicFrameMkLst>
            <pc:docMk/>
            <pc:sldMk cId="3781253971" sldId="619"/>
            <ac:graphicFrameMk id="25" creationId="{856C81A9-9541-FDE8-39D2-A0B5172CB43C}"/>
          </ac:graphicFrameMkLst>
        </pc:graphicFrameChg>
      </pc:sldChg>
      <pc:sldChg chg="addSp delSp add del setBg delDesignElem">
        <pc:chgData name="Carl Barton" userId="17ade0fa-5720-4bd7-bfee-bd508f09de03" providerId="ADAL" clId="{5C1477EC-D491-49F6-A449-329102AC50F1}" dt="2022-09-11T03:11:06.411" v="3286"/>
        <pc:sldMkLst>
          <pc:docMk/>
          <pc:sldMk cId="3891474052" sldId="619"/>
        </pc:sldMkLst>
        <pc:spChg chg="add del">
          <ac:chgData name="Carl Barton" userId="17ade0fa-5720-4bd7-bfee-bd508f09de03" providerId="ADAL" clId="{5C1477EC-D491-49F6-A449-329102AC50F1}" dt="2022-09-11T03:11:06.411" v="3286"/>
          <ac:spMkLst>
            <pc:docMk/>
            <pc:sldMk cId="3891474052" sldId="619"/>
            <ac:spMk id="17" creationId="{603AE127-802C-459A-A612-DB85B67F0DC0}"/>
          </ac:spMkLst>
        </pc:spChg>
        <pc:spChg chg="add del">
          <ac:chgData name="Carl Barton" userId="17ade0fa-5720-4bd7-bfee-bd508f09de03" providerId="ADAL" clId="{5C1477EC-D491-49F6-A449-329102AC50F1}" dt="2022-09-11T03:11:06.411" v="3286"/>
          <ac:spMkLst>
            <pc:docMk/>
            <pc:sldMk cId="3891474052" sldId="619"/>
            <ac:spMk id="19" creationId="{9323D83D-50D6-4040-A58B-FCEA340F886A}"/>
          </ac:spMkLst>
        </pc:spChg>
        <pc:spChg chg="add del">
          <ac:chgData name="Carl Barton" userId="17ade0fa-5720-4bd7-bfee-bd508f09de03" providerId="ADAL" clId="{5C1477EC-D491-49F6-A449-329102AC50F1}" dt="2022-09-11T03:11:06.411" v="3286"/>
          <ac:spMkLst>
            <pc:docMk/>
            <pc:sldMk cId="3891474052" sldId="619"/>
            <ac:spMk id="23" creationId="{F10FD715-4DCE-4779-B634-EC78315EA213}"/>
          </ac:spMkLst>
        </pc:spChg>
        <pc:cxnChg chg="add del">
          <ac:chgData name="Carl Barton" userId="17ade0fa-5720-4bd7-bfee-bd508f09de03" providerId="ADAL" clId="{5C1477EC-D491-49F6-A449-329102AC50F1}" dt="2022-09-11T03:11:06.411" v="3286"/>
          <ac:cxnSpMkLst>
            <pc:docMk/>
            <pc:sldMk cId="3891474052" sldId="619"/>
            <ac:cxnSpMk id="21" creationId="{1A1FE6BB-DFB2-4080-9B5E-076EF5DDE67B}"/>
          </ac:cxnSpMkLst>
        </pc:cxnChg>
      </pc:sldChg>
      <pc:sldChg chg="addSp delSp modSp add mod ord">
        <pc:chgData name="Carl Barton" userId="17ade0fa-5720-4bd7-bfee-bd508f09de03" providerId="ADAL" clId="{5C1477EC-D491-49F6-A449-329102AC50F1}" dt="2022-09-20T23:47:57.316" v="12495" actId="255"/>
        <pc:sldMkLst>
          <pc:docMk/>
          <pc:sldMk cId="2285982278" sldId="620"/>
        </pc:sldMkLst>
        <pc:spChg chg="del">
          <ac:chgData name="Carl Barton" userId="17ade0fa-5720-4bd7-bfee-bd508f09de03" providerId="ADAL" clId="{5C1477EC-D491-49F6-A449-329102AC50F1}" dt="2022-09-11T07:05:20.114" v="4877" actId="478"/>
          <ac:spMkLst>
            <pc:docMk/>
            <pc:sldMk cId="2285982278" sldId="620"/>
            <ac:spMk id="3" creationId="{7598C375-065A-2369-28D7-5D135A794A1B}"/>
          </ac:spMkLst>
        </pc:spChg>
        <pc:spChg chg="del">
          <ac:chgData name="Carl Barton" userId="17ade0fa-5720-4bd7-bfee-bd508f09de03" providerId="ADAL" clId="{5C1477EC-D491-49F6-A449-329102AC50F1}" dt="2022-09-11T07:05:16.596" v="4876" actId="478"/>
          <ac:spMkLst>
            <pc:docMk/>
            <pc:sldMk cId="2285982278" sldId="620"/>
            <ac:spMk id="4" creationId="{6547A74D-8981-28C7-9859-D599783C08AC}"/>
          </ac:spMkLst>
        </pc:spChg>
        <pc:spChg chg="add mod">
          <ac:chgData name="Carl Barton" userId="17ade0fa-5720-4bd7-bfee-bd508f09de03" providerId="ADAL" clId="{5C1477EC-D491-49F6-A449-329102AC50F1}" dt="2022-09-11T07:26:22.925" v="5035" actId="14100"/>
          <ac:spMkLst>
            <pc:docMk/>
            <pc:sldMk cId="2285982278" sldId="620"/>
            <ac:spMk id="5" creationId="{96903EE8-F25D-7EB7-E1EE-D5CF207E35CC}"/>
          </ac:spMkLst>
        </pc:spChg>
        <pc:spChg chg="mod">
          <ac:chgData name="Carl Barton" userId="17ade0fa-5720-4bd7-bfee-bd508f09de03" providerId="ADAL" clId="{5C1477EC-D491-49F6-A449-329102AC50F1}" dt="2022-09-20T23:47:57.316" v="12495" actId="255"/>
          <ac:spMkLst>
            <pc:docMk/>
            <pc:sldMk cId="2285982278" sldId="620"/>
            <ac:spMk id="6" creationId="{246C5961-005D-14F8-1BB9-798ADD12D260}"/>
          </ac:spMkLst>
        </pc:spChg>
        <pc:picChg chg="add del mod">
          <ac:chgData name="Carl Barton" userId="17ade0fa-5720-4bd7-bfee-bd508f09de03" providerId="ADAL" clId="{5C1477EC-D491-49F6-A449-329102AC50F1}" dt="2022-09-11T07:07:35.809" v="4889" actId="478"/>
          <ac:picMkLst>
            <pc:docMk/>
            <pc:sldMk cId="2285982278" sldId="620"/>
            <ac:picMk id="9" creationId="{BA41191C-CEA6-A2B5-FEB6-6B740F2E9368}"/>
          </ac:picMkLst>
        </pc:picChg>
        <pc:picChg chg="mod">
          <ac:chgData name="Carl Barton" userId="17ade0fa-5720-4bd7-bfee-bd508f09de03" providerId="ADAL" clId="{5C1477EC-D491-49F6-A449-329102AC50F1}" dt="2022-09-11T07:05:37.873" v="4881" actId="1076"/>
          <ac:picMkLst>
            <pc:docMk/>
            <pc:sldMk cId="2285982278" sldId="620"/>
            <ac:picMk id="13" creationId="{0DAC2CCB-C9A5-0057-3C87-DE5046C689F1}"/>
          </ac:picMkLst>
        </pc:picChg>
      </pc:sldChg>
      <pc:sldChg chg="addSp delSp modSp add mod modNotesTx">
        <pc:chgData name="Carl Barton" userId="17ade0fa-5720-4bd7-bfee-bd508f09de03" providerId="ADAL" clId="{5C1477EC-D491-49F6-A449-329102AC50F1}" dt="2022-09-20T19:59:23.093" v="11649" actId="20577"/>
        <pc:sldMkLst>
          <pc:docMk/>
          <pc:sldMk cId="494899473" sldId="621"/>
        </pc:sldMkLst>
        <pc:spChg chg="add del mod">
          <ac:chgData name="Carl Barton" userId="17ade0fa-5720-4bd7-bfee-bd508f09de03" providerId="ADAL" clId="{5C1477EC-D491-49F6-A449-329102AC50F1}" dt="2022-09-20T19:55:46.805" v="11578" actId="478"/>
          <ac:spMkLst>
            <pc:docMk/>
            <pc:sldMk cId="494899473" sldId="621"/>
            <ac:spMk id="2" creationId="{DE5ED4A4-97CE-1841-A43C-8D457D7DF021}"/>
          </ac:spMkLst>
        </pc:spChg>
        <pc:spChg chg="del">
          <ac:chgData name="Carl Barton" userId="17ade0fa-5720-4bd7-bfee-bd508f09de03" providerId="ADAL" clId="{5C1477EC-D491-49F6-A449-329102AC50F1}" dt="2022-09-12T18:27:04.464" v="5434" actId="478"/>
          <ac:spMkLst>
            <pc:docMk/>
            <pc:sldMk cId="494899473" sldId="621"/>
            <ac:spMk id="3" creationId="{C6C5085E-E895-8DD2-4BAB-61A4A7DE33A9}"/>
          </ac:spMkLst>
        </pc:spChg>
        <pc:spChg chg="del">
          <ac:chgData name="Carl Barton" userId="17ade0fa-5720-4bd7-bfee-bd508f09de03" providerId="ADAL" clId="{5C1477EC-D491-49F6-A449-329102AC50F1}" dt="2022-09-12T18:27:07.870" v="5435" actId="478"/>
          <ac:spMkLst>
            <pc:docMk/>
            <pc:sldMk cId="494899473" sldId="621"/>
            <ac:spMk id="4" creationId="{F7FFAB97-F56B-059C-16DF-A60BD3434C31}"/>
          </ac:spMkLst>
        </pc:spChg>
        <pc:spChg chg="add del mod">
          <ac:chgData name="Carl Barton" userId="17ade0fa-5720-4bd7-bfee-bd508f09de03" providerId="ADAL" clId="{5C1477EC-D491-49F6-A449-329102AC50F1}" dt="2022-09-12T18:27:10.930" v="5436" actId="478"/>
          <ac:spMkLst>
            <pc:docMk/>
            <pc:sldMk cId="494899473" sldId="621"/>
            <ac:spMk id="5" creationId="{57A147CA-4380-CA73-05E5-1591028056DF}"/>
          </ac:spMkLst>
        </pc:spChg>
        <pc:spChg chg="add mod">
          <ac:chgData name="Carl Barton" userId="17ade0fa-5720-4bd7-bfee-bd508f09de03" providerId="ADAL" clId="{5C1477EC-D491-49F6-A449-329102AC50F1}" dt="2022-09-17T20:08:20.601" v="8532" actId="20577"/>
          <ac:spMkLst>
            <pc:docMk/>
            <pc:sldMk cId="494899473" sldId="621"/>
            <ac:spMk id="6" creationId="{16F77408-E506-BA97-3E6D-D7CD8D2FDF63}"/>
          </ac:spMkLst>
        </pc:spChg>
        <pc:spChg chg="add del mod">
          <ac:chgData name="Carl Barton" userId="17ade0fa-5720-4bd7-bfee-bd508f09de03" providerId="ADAL" clId="{5C1477EC-D491-49F6-A449-329102AC50F1}" dt="2022-09-12T18:30:31.831" v="5488" actId="478"/>
          <ac:spMkLst>
            <pc:docMk/>
            <pc:sldMk cId="494899473" sldId="621"/>
            <ac:spMk id="8" creationId="{10F5EB38-FF09-5533-C670-B9FB4E99EEA2}"/>
          </ac:spMkLst>
        </pc:spChg>
        <pc:spChg chg="add del mod">
          <ac:chgData name="Carl Barton" userId="17ade0fa-5720-4bd7-bfee-bd508f09de03" providerId="ADAL" clId="{5C1477EC-D491-49F6-A449-329102AC50F1}" dt="2022-09-12T18:49:46.880" v="6151" actId="478"/>
          <ac:spMkLst>
            <pc:docMk/>
            <pc:sldMk cId="494899473" sldId="621"/>
            <ac:spMk id="10" creationId="{49E7F3E9-A767-8034-A671-DFAF1985EBE7}"/>
          </ac:spMkLst>
        </pc:spChg>
        <pc:spChg chg="add mod">
          <ac:chgData name="Carl Barton" userId="17ade0fa-5720-4bd7-bfee-bd508f09de03" providerId="ADAL" clId="{5C1477EC-D491-49F6-A449-329102AC50F1}" dt="2022-09-20T19:58:05.551" v="11582" actId="207"/>
          <ac:spMkLst>
            <pc:docMk/>
            <pc:sldMk cId="494899473" sldId="621"/>
            <ac:spMk id="14" creationId="{86C96933-182D-C903-8A93-0B711A5A636E}"/>
          </ac:spMkLst>
        </pc:spChg>
        <pc:spChg chg="add mod">
          <ac:chgData name="Carl Barton" userId="17ade0fa-5720-4bd7-bfee-bd508f09de03" providerId="ADAL" clId="{5C1477EC-D491-49F6-A449-329102AC50F1}" dt="2022-09-20T19:58:45.556" v="11589" actId="207"/>
          <ac:spMkLst>
            <pc:docMk/>
            <pc:sldMk cId="494899473" sldId="621"/>
            <ac:spMk id="16" creationId="{D75BCCA1-3CAE-8D9F-288D-9365E686CC7E}"/>
          </ac:spMkLst>
        </pc:spChg>
        <pc:spChg chg="add mod">
          <ac:chgData name="Carl Barton" userId="17ade0fa-5720-4bd7-bfee-bd508f09de03" providerId="ADAL" clId="{5C1477EC-D491-49F6-A449-329102AC50F1}" dt="2022-09-20T19:58:11.412" v="11583" actId="207"/>
          <ac:spMkLst>
            <pc:docMk/>
            <pc:sldMk cId="494899473" sldId="621"/>
            <ac:spMk id="18" creationId="{3392DB39-BC2C-C36B-63D2-2B157A74FDFA}"/>
          </ac:spMkLst>
        </pc:spChg>
        <pc:spChg chg="add mod">
          <ac:chgData name="Carl Barton" userId="17ade0fa-5720-4bd7-bfee-bd508f09de03" providerId="ADAL" clId="{5C1477EC-D491-49F6-A449-329102AC50F1}" dt="2022-09-17T01:50:55.111" v="6879" actId="20577"/>
          <ac:spMkLst>
            <pc:docMk/>
            <pc:sldMk cId="494899473" sldId="621"/>
            <ac:spMk id="20" creationId="{D4ABE121-8602-0B18-EEFE-4EFC484AB775}"/>
          </ac:spMkLst>
        </pc:spChg>
        <pc:graphicFrameChg chg="add del">
          <ac:chgData name="Carl Barton" userId="17ade0fa-5720-4bd7-bfee-bd508f09de03" providerId="ADAL" clId="{5C1477EC-D491-49F6-A449-329102AC50F1}" dt="2022-09-12T18:41:57.282" v="6063" actId="3680"/>
          <ac:graphicFrameMkLst>
            <pc:docMk/>
            <pc:sldMk cId="494899473" sldId="621"/>
            <ac:graphicFrameMk id="11" creationId="{93CA0202-DCFA-32CA-DB48-77F019A05D1D}"/>
          </ac:graphicFrameMkLst>
        </pc:graphicFrameChg>
        <pc:graphicFrameChg chg="add del mod modGraphic">
          <ac:chgData name="Carl Barton" userId="17ade0fa-5720-4bd7-bfee-bd508f09de03" providerId="ADAL" clId="{5C1477EC-D491-49F6-A449-329102AC50F1}" dt="2022-09-12T18:44:05.435" v="6088" actId="3680"/>
          <ac:graphicFrameMkLst>
            <pc:docMk/>
            <pc:sldMk cId="494899473" sldId="621"/>
            <ac:graphicFrameMk id="12" creationId="{1736048E-96C2-BC31-101B-75EDE6B732B4}"/>
          </ac:graphicFrameMkLst>
        </pc:graphicFrameChg>
      </pc:sldChg>
      <pc:sldChg chg="addSp delSp modSp add del mod ord">
        <pc:chgData name="Carl Barton" userId="17ade0fa-5720-4bd7-bfee-bd508f09de03" providerId="ADAL" clId="{5C1477EC-D491-49F6-A449-329102AC50F1}" dt="2022-09-20T19:59:28.704" v="11650" actId="2696"/>
        <pc:sldMkLst>
          <pc:docMk/>
          <pc:sldMk cId="1547152269" sldId="622"/>
        </pc:sldMkLst>
        <pc:spChg chg="mod">
          <ac:chgData name="Carl Barton" userId="17ade0fa-5720-4bd7-bfee-bd508f09de03" providerId="ADAL" clId="{5C1477EC-D491-49F6-A449-329102AC50F1}" dt="2022-09-12T23:09:25.280" v="6469" actId="255"/>
          <ac:spMkLst>
            <pc:docMk/>
            <pc:sldMk cId="1547152269" sldId="622"/>
            <ac:spMk id="2" creationId="{C04E6D02-B8D1-4D18-BF93-64C8DFBC3ED8}"/>
          </ac:spMkLst>
        </pc:spChg>
        <pc:spChg chg="add mod">
          <ac:chgData name="Carl Barton" userId="17ade0fa-5720-4bd7-bfee-bd508f09de03" providerId="ADAL" clId="{5C1477EC-D491-49F6-A449-329102AC50F1}" dt="2022-09-20T02:59:40.675" v="10903" actId="20577"/>
          <ac:spMkLst>
            <pc:docMk/>
            <pc:sldMk cId="1547152269" sldId="622"/>
            <ac:spMk id="3" creationId="{DAE94397-9539-C653-FB60-3D7DA6D61D27}"/>
          </ac:spMkLst>
        </pc:spChg>
        <pc:spChg chg="add del mod">
          <ac:chgData name="Carl Barton" userId="17ade0fa-5720-4bd7-bfee-bd508f09de03" providerId="ADAL" clId="{5C1477EC-D491-49F6-A449-329102AC50F1}" dt="2022-09-20T19:59:04.787" v="11590" actId="21"/>
          <ac:spMkLst>
            <pc:docMk/>
            <pc:sldMk cId="1547152269" sldId="622"/>
            <ac:spMk id="10" creationId="{824BAA69-CF9D-4202-83FC-D74AAEBF31A8}"/>
          </ac:spMkLst>
        </pc:spChg>
        <pc:graphicFrameChg chg="add del">
          <ac:chgData name="Carl Barton" userId="17ade0fa-5720-4bd7-bfee-bd508f09de03" providerId="ADAL" clId="{5C1477EC-D491-49F6-A449-329102AC50F1}" dt="2022-09-17T19:45:15.121" v="8200" actId="26606"/>
          <ac:graphicFrameMkLst>
            <pc:docMk/>
            <pc:sldMk cId="1547152269" sldId="622"/>
            <ac:graphicFrameMk id="25" creationId="{6D916884-0861-B581-B25D-08D55D141FDC}"/>
          </ac:graphicFrameMkLst>
        </pc:graphicFrameChg>
        <pc:graphicFrameChg chg="add del">
          <ac:chgData name="Carl Barton" userId="17ade0fa-5720-4bd7-bfee-bd508f09de03" providerId="ADAL" clId="{5C1477EC-D491-49F6-A449-329102AC50F1}" dt="2022-09-17T19:45:30.532" v="8202" actId="26606"/>
          <ac:graphicFrameMkLst>
            <pc:docMk/>
            <pc:sldMk cId="1547152269" sldId="622"/>
            <ac:graphicFrameMk id="26" creationId="{567E5AED-32F4-D840-B0AC-F2798D5569C5}"/>
          </ac:graphicFrameMkLst>
        </pc:graphicFrameChg>
      </pc:sldChg>
      <pc:sldChg chg="addSp delSp modSp add del mod">
        <pc:chgData name="Carl Barton" userId="17ade0fa-5720-4bd7-bfee-bd508f09de03" providerId="ADAL" clId="{5C1477EC-D491-49F6-A449-329102AC50F1}" dt="2022-09-12T18:50:26.316" v="6156" actId="47"/>
        <pc:sldMkLst>
          <pc:docMk/>
          <pc:sldMk cId="1805227860" sldId="622"/>
        </pc:sldMkLst>
        <pc:spChg chg="add del mod">
          <ac:chgData name="Carl Barton" userId="17ade0fa-5720-4bd7-bfee-bd508f09de03" providerId="ADAL" clId="{5C1477EC-D491-49F6-A449-329102AC50F1}" dt="2022-09-12T18:46:33.670" v="6114"/>
          <ac:spMkLst>
            <pc:docMk/>
            <pc:sldMk cId="1805227860" sldId="622"/>
            <ac:spMk id="2" creationId="{00DA3435-A9A7-E836-D749-3F4FA0305568}"/>
          </ac:spMkLst>
        </pc:spChg>
        <pc:spChg chg="add del mod">
          <ac:chgData name="Carl Barton" userId="17ade0fa-5720-4bd7-bfee-bd508f09de03" providerId="ADAL" clId="{5C1477EC-D491-49F6-A449-329102AC50F1}" dt="2022-09-12T18:46:33.670" v="6116"/>
          <ac:spMkLst>
            <pc:docMk/>
            <pc:sldMk cId="1805227860" sldId="622"/>
            <ac:spMk id="3" creationId="{3704B2D2-6704-0BA8-998B-916BB1C22B4F}"/>
          </ac:spMkLst>
        </pc:spChg>
        <pc:spChg chg="add del mod">
          <ac:chgData name="Carl Barton" userId="17ade0fa-5720-4bd7-bfee-bd508f09de03" providerId="ADAL" clId="{5C1477EC-D491-49F6-A449-329102AC50F1}" dt="2022-09-12T18:46:18.098" v="6111" actId="767"/>
          <ac:spMkLst>
            <pc:docMk/>
            <pc:sldMk cId="1805227860" sldId="622"/>
            <ac:spMk id="4" creationId="{C82B9188-0432-AE1F-A54A-A42CBC99FD6F}"/>
          </ac:spMkLst>
        </pc:spChg>
        <pc:spChg chg="del">
          <ac:chgData name="Carl Barton" userId="17ade0fa-5720-4bd7-bfee-bd508f09de03" providerId="ADAL" clId="{5C1477EC-D491-49F6-A449-329102AC50F1}" dt="2022-09-12T18:44:23.666" v="6099" actId="478"/>
          <ac:spMkLst>
            <pc:docMk/>
            <pc:sldMk cId="1805227860" sldId="622"/>
            <ac:spMk id="6" creationId="{16F77408-E506-BA97-3E6D-D7CD8D2FDF63}"/>
          </ac:spMkLst>
        </pc:spChg>
        <pc:spChg chg="add del mod">
          <ac:chgData name="Carl Barton" userId="17ade0fa-5720-4bd7-bfee-bd508f09de03" providerId="ADAL" clId="{5C1477EC-D491-49F6-A449-329102AC50F1}" dt="2022-09-12T18:49:42.835" v="6150" actId="21"/>
          <ac:spMkLst>
            <pc:docMk/>
            <pc:sldMk cId="1805227860" sldId="622"/>
            <ac:spMk id="7" creationId="{F2A6DC83-ACF3-2852-F6FD-761614B3975B}"/>
          </ac:spMkLst>
        </pc:spChg>
        <pc:spChg chg="add del mod">
          <ac:chgData name="Carl Barton" userId="17ade0fa-5720-4bd7-bfee-bd508f09de03" providerId="ADAL" clId="{5C1477EC-D491-49F6-A449-329102AC50F1}" dt="2022-09-12T18:49:42.835" v="6150" actId="21"/>
          <ac:spMkLst>
            <pc:docMk/>
            <pc:sldMk cId="1805227860" sldId="622"/>
            <ac:spMk id="9" creationId="{50C44E90-A884-4015-5379-20640AD5CDEA}"/>
          </ac:spMkLst>
        </pc:spChg>
        <pc:spChg chg="del mod">
          <ac:chgData name="Carl Barton" userId="17ade0fa-5720-4bd7-bfee-bd508f09de03" providerId="ADAL" clId="{5C1477EC-D491-49F6-A449-329102AC50F1}" dt="2022-09-12T18:49:42.835" v="6150" actId="21"/>
          <ac:spMkLst>
            <pc:docMk/>
            <pc:sldMk cId="1805227860" sldId="622"/>
            <ac:spMk id="10" creationId="{49E7F3E9-A767-8034-A671-DFAF1985EBE7}"/>
          </ac:spMkLst>
        </pc:spChg>
      </pc:sldChg>
      <pc:sldChg chg="addSp delSp modSp add mod ord">
        <pc:chgData name="Carl Barton" userId="17ade0fa-5720-4bd7-bfee-bd508f09de03" providerId="ADAL" clId="{5C1477EC-D491-49F6-A449-329102AC50F1}" dt="2022-09-20T02:45:33.053" v="10742" actId="948"/>
        <pc:sldMkLst>
          <pc:docMk/>
          <pc:sldMk cId="1207855395" sldId="623"/>
        </pc:sldMkLst>
        <pc:spChg chg="del mod">
          <ac:chgData name="Carl Barton" userId="17ade0fa-5720-4bd7-bfee-bd508f09de03" providerId="ADAL" clId="{5C1477EC-D491-49F6-A449-329102AC50F1}" dt="2022-09-17T01:53:38.280" v="6892" actId="478"/>
          <ac:spMkLst>
            <pc:docMk/>
            <pc:sldMk cId="1207855395" sldId="623"/>
            <ac:spMk id="3" creationId="{64ED6A39-C337-CA9E-A938-209EBE30C14F}"/>
          </ac:spMkLst>
        </pc:spChg>
        <pc:spChg chg="add mod">
          <ac:chgData name="Carl Barton" userId="17ade0fa-5720-4bd7-bfee-bd508f09de03" providerId="ADAL" clId="{5C1477EC-D491-49F6-A449-329102AC50F1}" dt="2022-09-17T19:34:59.126" v="7936" actId="1076"/>
          <ac:spMkLst>
            <pc:docMk/>
            <pc:sldMk cId="1207855395" sldId="623"/>
            <ac:spMk id="3" creationId="{7DD49F51-7A20-887C-42C5-07E950B8BCBC}"/>
          </ac:spMkLst>
        </pc:spChg>
        <pc:spChg chg="add mod">
          <ac:chgData name="Carl Barton" userId="17ade0fa-5720-4bd7-bfee-bd508f09de03" providerId="ADAL" clId="{5C1477EC-D491-49F6-A449-329102AC50F1}" dt="2022-09-19T18:36:05.296" v="9876" actId="1076"/>
          <ac:spMkLst>
            <pc:docMk/>
            <pc:sldMk cId="1207855395" sldId="623"/>
            <ac:spMk id="4" creationId="{77593C1B-713F-700B-5218-8E83FDE1F6A0}"/>
          </ac:spMkLst>
        </pc:spChg>
        <pc:spChg chg="add mod">
          <ac:chgData name="Carl Barton" userId="17ade0fa-5720-4bd7-bfee-bd508f09de03" providerId="ADAL" clId="{5C1477EC-D491-49F6-A449-329102AC50F1}" dt="2022-09-17T19:24:10.902" v="7698" actId="14100"/>
          <ac:spMkLst>
            <pc:docMk/>
            <pc:sldMk cId="1207855395" sldId="623"/>
            <ac:spMk id="5" creationId="{741545BD-F254-BDD0-A98C-B243D6C5BF9A}"/>
          </ac:spMkLst>
        </pc:spChg>
        <pc:spChg chg="add mod">
          <ac:chgData name="Carl Barton" userId="17ade0fa-5720-4bd7-bfee-bd508f09de03" providerId="ADAL" clId="{5C1477EC-D491-49F6-A449-329102AC50F1}" dt="2022-09-17T19:38:44.749" v="8131" actId="1076"/>
          <ac:spMkLst>
            <pc:docMk/>
            <pc:sldMk cId="1207855395" sldId="623"/>
            <ac:spMk id="6" creationId="{CA07CC9B-1894-3E6C-A365-09D6A633AED8}"/>
          </ac:spMkLst>
        </pc:spChg>
        <pc:spChg chg="mod ord">
          <ac:chgData name="Carl Barton" userId="17ade0fa-5720-4bd7-bfee-bd508f09de03" providerId="ADAL" clId="{5C1477EC-D491-49F6-A449-329102AC50F1}" dt="2022-09-20T02:45:33.053" v="10742" actId="948"/>
          <ac:spMkLst>
            <pc:docMk/>
            <pc:sldMk cId="1207855395" sldId="623"/>
            <ac:spMk id="40" creationId="{E0019F80-137E-4A0A-ACD3-2E2952D81B70}"/>
          </ac:spMkLst>
        </pc:spChg>
        <pc:picChg chg="add del mod">
          <ac:chgData name="Carl Barton" userId="17ade0fa-5720-4bd7-bfee-bd508f09de03" providerId="ADAL" clId="{5C1477EC-D491-49F6-A449-329102AC50F1}" dt="2022-09-17T19:21:14.529" v="7522" actId="478"/>
          <ac:picMkLst>
            <pc:docMk/>
            <pc:sldMk cId="1207855395" sldId="623"/>
            <ac:picMk id="2" creationId="{A618754E-1B1E-DE92-9DB8-3E941B47A639}"/>
          </ac:picMkLst>
        </pc:picChg>
        <pc:picChg chg="add del mod">
          <ac:chgData name="Carl Barton" userId="17ade0fa-5720-4bd7-bfee-bd508f09de03" providerId="ADAL" clId="{5C1477EC-D491-49F6-A449-329102AC50F1}" dt="2022-09-17T01:53:43.043" v="6894"/>
          <ac:picMkLst>
            <pc:docMk/>
            <pc:sldMk cId="1207855395" sldId="623"/>
            <ac:picMk id="4" creationId="{5D0830D0-9B6E-1D90-4F2A-A111233FF1CC}"/>
          </ac:picMkLst>
        </pc:picChg>
        <pc:picChg chg="del">
          <ac:chgData name="Carl Barton" userId="17ade0fa-5720-4bd7-bfee-bd508f09de03" providerId="ADAL" clId="{5C1477EC-D491-49F6-A449-329102AC50F1}" dt="2022-09-16T01:55:58.099" v="6587" actId="478"/>
          <ac:picMkLst>
            <pc:docMk/>
            <pc:sldMk cId="1207855395" sldId="623"/>
            <ac:picMk id="5" creationId="{3F261142-D9A5-4990-6DC1-F85EDB0BFA75}"/>
          </ac:picMkLst>
        </pc:picChg>
        <pc:picChg chg="del">
          <ac:chgData name="Carl Barton" userId="17ade0fa-5720-4bd7-bfee-bd508f09de03" providerId="ADAL" clId="{5C1477EC-D491-49F6-A449-329102AC50F1}" dt="2022-09-16T01:55:56.243" v="6585" actId="478"/>
          <ac:picMkLst>
            <pc:docMk/>
            <pc:sldMk cId="1207855395" sldId="623"/>
            <ac:picMk id="7" creationId="{7D8BEE55-6A49-2375-1D83-A61A449C5861}"/>
          </ac:picMkLst>
        </pc:picChg>
        <pc:picChg chg="del">
          <ac:chgData name="Carl Barton" userId="17ade0fa-5720-4bd7-bfee-bd508f09de03" providerId="ADAL" clId="{5C1477EC-D491-49F6-A449-329102AC50F1}" dt="2022-09-16T01:55:57.232" v="6586" actId="478"/>
          <ac:picMkLst>
            <pc:docMk/>
            <pc:sldMk cId="1207855395" sldId="623"/>
            <ac:picMk id="9" creationId="{22081A48-111C-3B32-2050-5B3DD0CECAED}"/>
          </ac:picMkLst>
        </pc:picChg>
        <pc:picChg chg="del">
          <ac:chgData name="Carl Barton" userId="17ade0fa-5720-4bd7-bfee-bd508f09de03" providerId="ADAL" clId="{5C1477EC-D491-49F6-A449-329102AC50F1}" dt="2022-09-16T01:55:58.906" v="6588" actId="478"/>
          <ac:picMkLst>
            <pc:docMk/>
            <pc:sldMk cId="1207855395" sldId="623"/>
            <ac:picMk id="27" creationId="{B6C07753-2736-47C1-9518-5B3C72BBE2FB}"/>
          </ac:picMkLst>
        </pc:picChg>
      </pc:sldChg>
      <pc:sldChg chg="add del">
        <pc:chgData name="Carl Barton" userId="17ade0fa-5720-4bd7-bfee-bd508f09de03" providerId="ADAL" clId="{5C1477EC-D491-49F6-A449-329102AC50F1}" dt="2022-09-17T01:15:50.260" v="6768" actId="2696"/>
        <pc:sldMkLst>
          <pc:docMk/>
          <pc:sldMk cId="2661267912" sldId="624"/>
        </pc:sldMkLst>
      </pc:sldChg>
      <pc:sldChg chg="modSp add del mod ord">
        <pc:chgData name="Carl Barton" userId="17ade0fa-5720-4bd7-bfee-bd508f09de03" providerId="ADAL" clId="{5C1477EC-D491-49F6-A449-329102AC50F1}" dt="2022-09-16T02:05:38.139" v="6675" actId="2696"/>
        <pc:sldMkLst>
          <pc:docMk/>
          <pc:sldMk cId="3184855778" sldId="624"/>
        </pc:sldMkLst>
        <pc:spChg chg="mod">
          <ac:chgData name="Carl Barton" userId="17ade0fa-5720-4bd7-bfee-bd508f09de03" providerId="ADAL" clId="{5C1477EC-D491-49F6-A449-329102AC50F1}" dt="2022-09-16T02:01:03.260" v="6666" actId="20577"/>
          <ac:spMkLst>
            <pc:docMk/>
            <pc:sldMk cId="3184855778" sldId="624"/>
            <ac:spMk id="40" creationId="{E0019F80-137E-4A0A-ACD3-2E2952D81B70}"/>
          </ac:spMkLst>
        </pc:spChg>
      </pc:sldChg>
      <pc:sldChg chg="addSp delSp modSp del mod">
        <pc:chgData name="Carl Barton" userId="17ade0fa-5720-4bd7-bfee-bd508f09de03" providerId="ADAL" clId="{5C1477EC-D491-49F6-A449-329102AC50F1}" dt="2022-09-20T02:16:41.593" v="10522" actId="2696"/>
        <pc:sldMkLst>
          <pc:docMk/>
          <pc:sldMk cId="3423849878" sldId="624"/>
        </pc:sldMkLst>
        <pc:spChg chg="del mod">
          <ac:chgData name="Carl Barton" userId="17ade0fa-5720-4bd7-bfee-bd508f09de03" providerId="ADAL" clId="{5C1477EC-D491-49F6-A449-329102AC50F1}" dt="2022-09-20T02:06:31.792" v="10328" actId="21"/>
          <ac:spMkLst>
            <pc:docMk/>
            <pc:sldMk cId="3423849878" sldId="624"/>
            <ac:spMk id="2" creationId="{C04E6D02-B8D1-4D18-BF93-64C8DFBC3ED8}"/>
          </ac:spMkLst>
        </pc:spChg>
        <pc:spChg chg="add mod">
          <ac:chgData name="Carl Barton" userId="17ade0fa-5720-4bd7-bfee-bd508f09de03" providerId="ADAL" clId="{5C1477EC-D491-49F6-A449-329102AC50F1}" dt="2022-09-17T02:30:46.897" v="7508" actId="1076"/>
          <ac:spMkLst>
            <pc:docMk/>
            <pc:sldMk cId="3423849878" sldId="624"/>
            <ac:spMk id="3" creationId="{3977DB80-3935-7C9A-F740-7F9812660E15}"/>
          </ac:spMkLst>
        </pc:spChg>
        <pc:spChg chg="add mod">
          <ac:chgData name="Carl Barton" userId="17ade0fa-5720-4bd7-bfee-bd508f09de03" providerId="ADAL" clId="{5C1477EC-D491-49F6-A449-329102AC50F1}" dt="2022-09-20T02:06:31.792" v="10328" actId="21"/>
          <ac:spMkLst>
            <pc:docMk/>
            <pc:sldMk cId="3423849878" sldId="624"/>
            <ac:spMk id="5" creationId="{DAACCB8D-7E56-D9A9-7AD8-12D144A9AB35}"/>
          </ac:spMkLst>
        </pc:spChg>
        <pc:spChg chg="mod">
          <ac:chgData name="Carl Barton" userId="17ade0fa-5720-4bd7-bfee-bd508f09de03" providerId="ADAL" clId="{5C1477EC-D491-49F6-A449-329102AC50F1}" dt="2022-09-17T02:10:04.897" v="7101" actId="20577"/>
          <ac:spMkLst>
            <pc:docMk/>
            <pc:sldMk cId="3423849878" sldId="624"/>
            <ac:spMk id="10" creationId="{824BAA69-CF9D-4202-83FC-D74AAEBF31A8}"/>
          </ac:spMkLst>
        </pc:spChg>
      </pc:sldChg>
      <pc:sldChg chg="addSp delSp add del setBg delDesignElem">
        <pc:chgData name="Carl Barton" userId="17ade0fa-5720-4bd7-bfee-bd508f09de03" providerId="ADAL" clId="{5C1477EC-D491-49F6-A449-329102AC50F1}" dt="2022-09-17T02:08:23.264" v="7044"/>
        <pc:sldMkLst>
          <pc:docMk/>
          <pc:sldMk cId="4020029152" sldId="624"/>
        </pc:sldMkLst>
        <pc:spChg chg="add del">
          <ac:chgData name="Carl Barton" userId="17ade0fa-5720-4bd7-bfee-bd508f09de03" providerId="ADAL" clId="{5C1477EC-D491-49F6-A449-329102AC50F1}" dt="2022-09-17T02:08:23.264" v="7044"/>
          <ac:spMkLst>
            <pc:docMk/>
            <pc:sldMk cId="4020029152" sldId="624"/>
            <ac:spMk id="17" creationId="{603AE127-802C-459A-A612-DB85B67F0DC0}"/>
          </ac:spMkLst>
        </pc:spChg>
        <pc:spChg chg="add del">
          <ac:chgData name="Carl Barton" userId="17ade0fa-5720-4bd7-bfee-bd508f09de03" providerId="ADAL" clId="{5C1477EC-D491-49F6-A449-329102AC50F1}" dt="2022-09-17T02:08:23.264" v="7044"/>
          <ac:spMkLst>
            <pc:docMk/>
            <pc:sldMk cId="4020029152" sldId="624"/>
            <ac:spMk id="19" creationId="{9323D83D-50D6-4040-A58B-FCEA340F886A}"/>
          </ac:spMkLst>
        </pc:spChg>
        <pc:spChg chg="add del">
          <ac:chgData name="Carl Barton" userId="17ade0fa-5720-4bd7-bfee-bd508f09de03" providerId="ADAL" clId="{5C1477EC-D491-49F6-A449-329102AC50F1}" dt="2022-09-17T02:08:23.264" v="7044"/>
          <ac:spMkLst>
            <pc:docMk/>
            <pc:sldMk cId="4020029152" sldId="624"/>
            <ac:spMk id="23" creationId="{F10FD715-4DCE-4779-B634-EC78315EA213}"/>
          </ac:spMkLst>
        </pc:spChg>
        <pc:cxnChg chg="add del">
          <ac:chgData name="Carl Barton" userId="17ade0fa-5720-4bd7-bfee-bd508f09de03" providerId="ADAL" clId="{5C1477EC-D491-49F6-A449-329102AC50F1}" dt="2022-09-17T02:08:23.264" v="7044"/>
          <ac:cxnSpMkLst>
            <pc:docMk/>
            <pc:sldMk cId="4020029152" sldId="624"/>
            <ac:cxnSpMk id="21" creationId="{1A1FE6BB-DFB2-4080-9B5E-076EF5DDE67B}"/>
          </ac:cxnSpMkLst>
        </pc:cxnChg>
      </pc:sldChg>
      <pc:sldChg chg="delSp modSp add mod ord modNotesTx">
        <pc:chgData name="Carl Barton" userId="17ade0fa-5720-4bd7-bfee-bd508f09de03" providerId="ADAL" clId="{5C1477EC-D491-49F6-A449-329102AC50F1}" dt="2022-09-21T07:20:30.498" v="14264" actId="20577"/>
        <pc:sldMkLst>
          <pc:docMk/>
          <pc:sldMk cId="77428716" sldId="625"/>
        </pc:sldMkLst>
        <pc:spChg chg="mod">
          <ac:chgData name="Carl Barton" userId="17ade0fa-5720-4bd7-bfee-bd508f09de03" providerId="ADAL" clId="{5C1477EC-D491-49F6-A449-329102AC50F1}" dt="2022-09-20T08:25:09.901" v="11289" actId="20577"/>
          <ac:spMkLst>
            <pc:docMk/>
            <pc:sldMk cId="77428716" sldId="625"/>
            <ac:spMk id="2" creationId="{C04E6D02-B8D1-4D18-BF93-64C8DFBC3ED8}"/>
          </ac:spMkLst>
        </pc:spChg>
        <pc:spChg chg="del mod">
          <ac:chgData name="Carl Barton" userId="17ade0fa-5720-4bd7-bfee-bd508f09de03" providerId="ADAL" clId="{5C1477EC-D491-49F6-A449-329102AC50F1}" dt="2022-09-21T07:15:39.137" v="13973" actId="478"/>
          <ac:spMkLst>
            <pc:docMk/>
            <pc:sldMk cId="77428716" sldId="625"/>
            <ac:spMk id="3" creationId="{3977DB80-3935-7C9A-F740-7F9812660E15}"/>
          </ac:spMkLst>
        </pc:spChg>
        <pc:spChg chg="mod">
          <ac:chgData name="Carl Barton" userId="17ade0fa-5720-4bd7-bfee-bd508f09de03" providerId="ADAL" clId="{5C1477EC-D491-49F6-A449-329102AC50F1}" dt="2022-09-21T07:20:30.498" v="14264" actId="20577"/>
          <ac:spMkLst>
            <pc:docMk/>
            <pc:sldMk cId="77428716" sldId="625"/>
            <ac:spMk id="10" creationId="{824BAA69-CF9D-4202-83FC-D74AAEBF31A8}"/>
          </ac:spMkLst>
        </pc:spChg>
      </pc:sldChg>
      <pc:sldChg chg="add del ord">
        <pc:chgData name="Carl Barton" userId="17ade0fa-5720-4bd7-bfee-bd508f09de03" providerId="ADAL" clId="{5C1477EC-D491-49F6-A449-329102AC50F1}" dt="2022-09-17T19:20:57.559" v="7518" actId="2696"/>
        <pc:sldMkLst>
          <pc:docMk/>
          <pc:sldMk cId="1137679910" sldId="626"/>
        </pc:sldMkLst>
      </pc:sldChg>
      <pc:sldChg chg="modSp add mod">
        <pc:chgData name="Carl Barton" userId="17ade0fa-5720-4bd7-bfee-bd508f09de03" providerId="ADAL" clId="{5C1477EC-D491-49F6-A449-329102AC50F1}" dt="2022-09-17T19:22:08.238" v="7572" actId="207"/>
        <pc:sldMkLst>
          <pc:docMk/>
          <pc:sldMk cId="1489261882" sldId="626"/>
        </pc:sldMkLst>
        <pc:spChg chg="mod">
          <ac:chgData name="Carl Barton" userId="17ade0fa-5720-4bd7-bfee-bd508f09de03" providerId="ADAL" clId="{5C1477EC-D491-49F6-A449-329102AC50F1}" dt="2022-09-17T19:22:08.238" v="7572" actId="207"/>
          <ac:spMkLst>
            <pc:docMk/>
            <pc:sldMk cId="1489261882" sldId="626"/>
            <ac:spMk id="40" creationId="{E0019F80-137E-4A0A-ACD3-2E2952D81B70}"/>
          </ac:spMkLst>
        </pc:spChg>
      </pc:sldChg>
      <pc:sldChg chg="modSp add del mod">
        <pc:chgData name="Carl Barton" userId="17ade0fa-5720-4bd7-bfee-bd508f09de03" providerId="ADAL" clId="{5C1477EC-D491-49F6-A449-329102AC50F1}" dt="2022-09-17T20:01:48.185" v="8434" actId="2696"/>
        <pc:sldMkLst>
          <pc:docMk/>
          <pc:sldMk cId="3471058250" sldId="627"/>
        </pc:sldMkLst>
        <pc:spChg chg="mod">
          <ac:chgData name="Carl Barton" userId="17ade0fa-5720-4bd7-bfee-bd508f09de03" providerId="ADAL" clId="{5C1477EC-D491-49F6-A449-329102AC50F1}" dt="2022-09-17T19:58:37.518" v="8403" actId="20577"/>
          <ac:spMkLst>
            <pc:docMk/>
            <pc:sldMk cId="3471058250" sldId="627"/>
            <ac:spMk id="2" creationId="{C04E6D02-B8D1-4D18-BF93-64C8DFBC3ED8}"/>
          </ac:spMkLst>
        </pc:spChg>
      </pc:sldChg>
      <pc:sldChg chg="addSp delSp modSp add mod ord">
        <pc:chgData name="Carl Barton" userId="17ade0fa-5720-4bd7-bfee-bd508f09de03" providerId="ADAL" clId="{5C1477EC-D491-49F6-A449-329102AC50F1}" dt="2022-09-20T03:04:06.168" v="10912" actId="948"/>
        <pc:sldMkLst>
          <pc:docMk/>
          <pc:sldMk cId="795356579" sldId="628"/>
        </pc:sldMkLst>
        <pc:spChg chg="add del mod">
          <ac:chgData name="Carl Barton" userId="17ade0fa-5720-4bd7-bfee-bd508f09de03" providerId="ADAL" clId="{5C1477EC-D491-49F6-A449-329102AC50F1}" dt="2022-09-20T02:05:09.622" v="10311" actId="478"/>
          <ac:spMkLst>
            <pc:docMk/>
            <pc:sldMk cId="795356579" sldId="628"/>
            <ac:spMk id="2" creationId="{C66309B9-BAE3-BA0D-25C9-0F888814BA86}"/>
          </ac:spMkLst>
        </pc:spChg>
        <pc:spChg chg="del">
          <ac:chgData name="Carl Barton" userId="17ade0fa-5720-4bd7-bfee-bd508f09de03" providerId="ADAL" clId="{5C1477EC-D491-49F6-A449-329102AC50F1}" dt="2022-09-17T20:01:58.008" v="8435" actId="478"/>
          <ac:spMkLst>
            <pc:docMk/>
            <pc:sldMk cId="795356579" sldId="628"/>
            <ac:spMk id="3" creationId="{7DD49F51-7A20-887C-42C5-07E950B8BCBC}"/>
          </ac:spMkLst>
        </pc:spChg>
        <pc:spChg chg="add del mod">
          <ac:chgData name="Carl Barton" userId="17ade0fa-5720-4bd7-bfee-bd508f09de03" providerId="ADAL" clId="{5C1477EC-D491-49F6-A449-329102AC50F1}" dt="2022-09-20T02:04:42.365" v="10302"/>
          <ac:spMkLst>
            <pc:docMk/>
            <pc:sldMk cId="795356579" sldId="628"/>
            <ac:spMk id="3" creationId="{D255BDE2-8266-B7F2-19A5-FF747B5DA0BC}"/>
          </ac:spMkLst>
        </pc:spChg>
        <pc:spChg chg="del">
          <ac:chgData name="Carl Barton" userId="17ade0fa-5720-4bd7-bfee-bd508f09de03" providerId="ADAL" clId="{5C1477EC-D491-49F6-A449-329102AC50F1}" dt="2022-09-17T20:02:07.388" v="8437" actId="478"/>
          <ac:spMkLst>
            <pc:docMk/>
            <pc:sldMk cId="795356579" sldId="628"/>
            <ac:spMk id="4" creationId="{77593C1B-713F-700B-5218-8E83FDE1F6A0}"/>
          </ac:spMkLst>
        </pc:spChg>
        <pc:spChg chg="add del mod">
          <ac:chgData name="Carl Barton" userId="17ade0fa-5720-4bd7-bfee-bd508f09de03" providerId="ADAL" clId="{5C1477EC-D491-49F6-A449-329102AC50F1}" dt="2022-09-20T02:11:14.026" v="10426" actId="478"/>
          <ac:spMkLst>
            <pc:docMk/>
            <pc:sldMk cId="795356579" sldId="628"/>
            <ac:spMk id="4" creationId="{D48DA12E-A136-5C32-D923-0009BCA4B0A9}"/>
          </ac:spMkLst>
        </pc:spChg>
        <pc:spChg chg="del mod">
          <ac:chgData name="Carl Barton" userId="17ade0fa-5720-4bd7-bfee-bd508f09de03" providerId="ADAL" clId="{5C1477EC-D491-49F6-A449-329102AC50F1}" dt="2022-09-20T02:13:11.741" v="10445" actId="478"/>
          <ac:spMkLst>
            <pc:docMk/>
            <pc:sldMk cId="795356579" sldId="628"/>
            <ac:spMk id="5" creationId="{741545BD-F254-BDD0-A98C-B243D6C5BF9A}"/>
          </ac:spMkLst>
        </pc:spChg>
        <pc:spChg chg="add del mod">
          <ac:chgData name="Carl Barton" userId="17ade0fa-5720-4bd7-bfee-bd508f09de03" providerId="ADAL" clId="{5C1477EC-D491-49F6-A449-329102AC50F1}" dt="2022-09-20T02:14:38.794" v="10490" actId="478"/>
          <ac:spMkLst>
            <pc:docMk/>
            <pc:sldMk cId="795356579" sldId="628"/>
            <ac:spMk id="6" creationId="{8658E703-00DF-BE37-74D2-99AE494583C5}"/>
          </ac:spMkLst>
        </pc:spChg>
        <pc:spChg chg="del">
          <ac:chgData name="Carl Barton" userId="17ade0fa-5720-4bd7-bfee-bd508f09de03" providerId="ADAL" clId="{5C1477EC-D491-49F6-A449-329102AC50F1}" dt="2022-09-17T20:02:03.086" v="8436" actId="478"/>
          <ac:spMkLst>
            <pc:docMk/>
            <pc:sldMk cId="795356579" sldId="628"/>
            <ac:spMk id="6" creationId="{CA07CC9B-1894-3E6C-A365-09D6A633AED8}"/>
          </ac:spMkLst>
        </pc:spChg>
        <pc:spChg chg="add mod">
          <ac:chgData name="Carl Barton" userId="17ade0fa-5720-4bd7-bfee-bd508f09de03" providerId="ADAL" clId="{5C1477EC-D491-49F6-A449-329102AC50F1}" dt="2022-09-20T02:16:01.774" v="10517" actId="255"/>
          <ac:spMkLst>
            <pc:docMk/>
            <pc:sldMk cId="795356579" sldId="628"/>
            <ac:spMk id="7" creationId="{026BC66A-3B4D-AC5C-A625-40F7C8584FA9}"/>
          </ac:spMkLst>
        </pc:spChg>
        <pc:spChg chg="add del mod">
          <ac:chgData name="Carl Barton" userId="17ade0fa-5720-4bd7-bfee-bd508f09de03" providerId="ADAL" clId="{5C1477EC-D491-49F6-A449-329102AC50F1}" dt="2022-09-20T02:14:42.878" v="10491" actId="478"/>
          <ac:spMkLst>
            <pc:docMk/>
            <pc:sldMk cId="795356579" sldId="628"/>
            <ac:spMk id="9" creationId="{DEF04B2C-4232-0726-E1AC-CECE601B5A32}"/>
          </ac:spMkLst>
        </pc:spChg>
        <pc:spChg chg="mod">
          <ac:chgData name="Carl Barton" userId="17ade0fa-5720-4bd7-bfee-bd508f09de03" providerId="ADAL" clId="{5C1477EC-D491-49F6-A449-329102AC50F1}" dt="2022-09-20T03:04:06.168" v="10912" actId="948"/>
          <ac:spMkLst>
            <pc:docMk/>
            <pc:sldMk cId="795356579" sldId="628"/>
            <ac:spMk id="40" creationId="{E0019F80-137E-4A0A-ACD3-2E2952D81B70}"/>
          </ac:spMkLst>
        </pc:spChg>
      </pc:sldChg>
      <pc:sldChg chg="addSp delSp modSp mod">
        <pc:chgData name="Carl Barton" userId="17ade0fa-5720-4bd7-bfee-bd508f09de03" providerId="ADAL" clId="{5C1477EC-D491-49F6-A449-329102AC50F1}" dt="2022-09-17T22:34:38.354" v="9483" actId="20577"/>
        <pc:sldMkLst>
          <pc:docMk/>
          <pc:sldMk cId="986234747" sldId="629"/>
        </pc:sldMkLst>
        <pc:spChg chg="add del mod">
          <ac:chgData name="Carl Barton" userId="17ade0fa-5720-4bd7-bfee-bd508f09de03" providerId="ADAL" clId="{5C1477EC-D491-49F6-A449-329102AC50F1}" dt="2022-09-17T20:25:35.332" v="8652"/>
          <ac:spMkLst>
            <pc:docMk/>
            <pc:sldMk cId="986234747" sldId="629"/>
            <ac:spMk id="2" creationId="{C196EDB9-69CA-1CA5-157B-2ED8C5B08A6F}"/>
          </ac:spMkLst>
        </pc:spChg>
        <pc:spChg chg="mod">
          <ac:chgData name="Carl Barton" userId="17ade0fa-5720-4bd7-bfee-bd508f09de03" providerId="ADAL" clId="{5C1477EC-D491-49F6-A449-329102AC50F1}" dt="2022-09-17T22:34:38.354" v="9483" actId="20577"/>
          <ac:spMkLst>
            <pc:docMk/>
            <pc:sldMk cId="986234747" sldId="629"/>
            <ac:spMk id="5" creationId="{A3220613-DE23-AA60-1341-3334DB959C4C}"/>
          </ac:spMkLst>
        </pc:spChg>
      </pc:sldChg>
      <pc:sldChg chg="addSp delSp add del setBg delDesignElem">
        <pc:chgData name="Carl Barton" userId="17ade0fa-5720-4bd7-bfee-bd508f09de03" providerId="ADAL" clId="{5C1477EC-D491-49F6-A449-329102AC50F1}" dt="2022-09-17T20:24:31.532" v="8620"/>
        <pc:sldMkLst>
          <pc:docMk/>
          <pc:sldMk cId="1703728138" sldId="629"/>
        </pc:sldMkLst>
        <pc:spChg chg="add del">
          <ac:chgData name="Carl Barton" userId="17ade0fa-5720-4bd7-bfee-bd508f09de03" providerId="ADAL" clId="{5C1477EC-D491-49F6-A449-329102AC50F1}" dt="2022-09-17T20:24:31.532" v="8620"/>
          <ac:spMkLst>
            <pc:docMk/>
            <pc:sldMk cId="1703728138" sldId="629"/>
            <ac:spMk id="70" creationId="{03E8462A-FEBA-4848-81CC-3F8DA3E477BE}"/>
          </ac:spMkLst>
        </pc:spChg>
        <pc:spChg chg="add del">
          <ac:chgData name="Carl Barton" userId="17ade0fa-5720-4bd7-bfee-bd508f09de03" providerId="ADAL" clId="{5C1477EC-D491-49F6-A449-329102AC50F1}" dt="2022-09-17T20:24:31.532" v="8620"/>
          <ac:spMkLst>
            <pc:docMk/>
            <pc:sldMk cId="1703728138" sldId="629"/>
            <ac:spMk id="83" creationId="{7941F9B1-B01B-4A84-89D9-B169AEB4E456}"/>
          </ac:spMkLst>
        </pc:spChg>
        <pc:grpChg chg="add del">
          <ac:chgData name="Carl Barton" userId="17ade0fa-5720-4bd7-bfee-bd508f09de03" providerId="ADAL" clId="{5C1477EC-D491-49F6-A449-329102AC50F1}" dt="2022-09-17T20:24:31.532" v="8620"/>
          <ac:grpSpMkLst>
            <pc:docMk/>
            <pc:sldMk cId="1703728138" sldId="629"/>
            <ac:grpSpMk id="58" creationId="{609316A9-990D-4EC3-A671-70EE5C1493A4}"/>
          </ac:grpSpMkLst>
        </pc:grpChg>
        <pc:grpChg chg="add del">
          <ac:chgData name="Carl Barton" userId="17ade0fa-5720-4bd7-bfee-bd508f09de03" providerId="ADAL" clId="{5C1477EC-D491-49F6-A449-329102AC50F1}" dt="2022-09-17T20:24:31.532" v="8620"/>
          <ac:grpSpMkLst>
            <pc:docMk/>
            <pc:sldMk cId="1703728138" sldId="629"/>
            <ac:grpSpMk id="72" creationId="{2109F83F-40FE-4DB3-84CC-09FB3340D06D}"/>
          </ac:grpSpMkLst>
        </pc:grpChg>
      </pc:sldChg>
      <pc:sldChg chg="addSp delSp modSp add mod ord">
        <pc:chgData name="Carl Barton" userId="17ade0fa-5720-4bd7-bfee-bd508f09de03" providerId="ADAL" clId="{5C1477EC-D491-49F6-A449-329102AC50F1}" dt="2022-09-20T23:37:47.278" v="12368"/>
        <pc:sldMkLst>
          <pc:docMk/>
          <pc:sldMk cId="3846075369" sldId="630"/>
        </pc:sldMkLst>
        <pc:spChg chg="mod ord">
          <ac:chgData name="Carl Barton" userId="17ade0fa-5720-4bd7-bfee-bd508f09de03" providerId="ADAL" clId="{5C1477EC-D491-49F6-A449-329102AC50F1}" dt="2022-09-19T18:53:36.376" v="9880" actId="207"/>
          <ac:spMkLst>
            <pc:docMk/>
            <pc:sldMk cId="3846075369" sldId="630"/>
            <ac:spMk id="2" creationId="{83115A48-8FA9-30F9-7DA9-3060699A516D}"/>
          </ac:spMkLst>
        </pc:spChg>
        <pc:spChg chg="add mod">
          <ac:chgData name="Carl Barton" userId="17ade0fa-5720-4bd7-bfee-bd508f09de03" providerId="ADAL" clId="{5C1477EC-D491-49F6-A449-329102AC50F1}" dt="2022-09-20T19:57:29.532" v="11581"/>
          <ac:spMkLst>
            <pc:docMk/>
            <pc:sldMk cId="3846075369" sldId="630"/>
            <ac:spMk id="4" creationId="{1228C17F-F32A-659B-741B-7A7B8A6A4367}"/>
          </ac:spMkLst>
        </pc:spChg>
        <pc:spChg chg="mod">
          <ac:chgData name="Carl Barton" userId="17ade0fa-5720-4bd7-bfee-bd508f09de03" providerId="ADAL" clId="{5C1477EC-D491-49F6-A449-329102AC50F1}" dt="2022-09-19T23:05:03.144" v="9893" actId="14100"/>
          <ac:spMkLst>
            <pc:docMk/>
            <pc:sldMk cId="3846075369" sldId="630"/>
            <ac:spMk id="14" creationId="{3BD7C471-4F3B-13E0-32D7-717229F0EE66}"/>
          </ac:spMkLst>
        </pc:spChg>
        <pc:spChg chg="add del mod">
          <ac:chgData name="Carl Barton" userId="17ade0fa-5720-4bd7-bfee-bd508f09de03" providerId="ADAL" clId="{5C1477EC-D491-49F6-A449-329102AC50F1}" dt="2022-09-20T02:37:28.077" v="10667" actId="478"/>
          <ac:spMkLst>
            <pc:docMk/>
            <pc:sldMk cId="3846075369" sldId="630"/>
            <ac:spMk id="87" creationId="{8C5496C8-BF4D-7DE0-110A-610456E11750}"/>
          </ac:spMkLst>
        </pc:spChg>
        <pc:grpChg chg="mod">
          <ac:chgData name="Carl Barton" userId="17ade0fa-5720-4bd7-bfee-bd508f09de03" providerId="ADAL" clId="{5C1477EC-D491-49F6-A449-329102AC50F1}" dt="2022-09-19T23:05:18.915" v="9896" actId="1076"/>
          <ac:grpSpMkLst>
            <pc:docMk/>
            <pc:sldMk cId="3846075369" sldId="630"/>
            <ac:grpSpMk id="15" creationId="{B678BF52-A5C7-5959-F25A-CC90C63A93C1}"/>
          </ac:grpSpMkLst>
        </pc:grpChg>
        <pc:grpChg chg="mod">
          <ac:chgData name="Carl Barton" userId="17ade0fa-5720-4bd7-bfee-bd508f09de03" providerId="ADAL" clId="{5C1477EC-D491-49F6-A449-329102AC50F1}" dt="2022-09-19T23:04:24.831" v="9884" actId="1076"/>
          <ac:grpSpMkLst>
            <pc:docMk/>
            <pc:sldMk cId="3846075369" sldId="630"/>
            <ac:grpSpMk id="17" creationId="{CA0634B7-3A58-6E4D-2895-EE19BE9E3A4A}"/>
          </ac:grpSpMkLst>
        </pc:grpChg>
        <pc:picChg chg="add mod">
          <ac:chgData name="Carl Barton" userId="17ade0fa-5720-4bd7-bfee-bd508f09de03" providerId="ADAL" clId="{5C1477EC-D491-49F6-A449-329102AC50F1}" dt="2022-09-17T21:30:00.574" v="9157" actId="1076"/>
          <ac:picMkLst>
            <pc:docMk/>
            <pc:sldMk cId="3846075369" sldId="630"/>
            <ac:picMk id="4" creationId="{D8AF3643-5A4A-47D2-213D-C8627CED568C}"/>
          </ac:picMkLst>
        </pc:picChg>
        <pc:picChg chg="add mod">
          <ac:chgData name="Carl Barton" userId="17ade0fa-5720-4bd7-bfee-bd508f09de03" providerId="ADAL" clId="{5C1477EC-D491-49F6-A449-329102AC50F1}" dt="2022-09-17T21:30:02.641" v="9158" actId="1076"/>
          <ac:picMkLst>
            <pc:docMk/>
            <pc:sldMk cId="3846075369" sldId="630"/>
            <ac:picMk id="6" creationId="{12B1A638-A0B3-4DCE-AE36-804F8324E056}"/>
          </ac:picMkLst>
        </pc:picChg>
        <pc:picChg chg="del">
          <ac:chgData name="Carl Barton" userId="17ade0fa-5720-4bd7-bfee-bd508f09de03" providerId="ADAL" clId="{5C1477EC-D491-49F6-A449-329102AC50F1}" dt="2022-09-17T21:29:00.821" v="9152" actId="478"/>
          <ac:picMkLst>
            <pc:docMk/>
            <pc:sldMk cId="3846075369" sldId="630"/>
            <ac:picMk id="9" creationId="{EFF7A20F-D63C-F3CE-D81F-FDD1D3947C2F}"/>
          </ac:picMkLst>
        </pc:picChg>
        <pc:picChg chg="del">
          <ac:chgData name="Carl Barton" userId="17ade0fa-5720-4bd7-bfee-bd508f09de03" providerId="ADAL" clId="{5C1477EC-D491-49F6-A449-329102AC50F1}" dt="2022-09-17T21:28:48.700" v="9147" actId="478"/>
          <ac:picMkLst>
            <pc:docMk/>
            <pc:sldMk cId="3846075369" sldId="630"/>
            <ac:picMk id="16" creationId="{1C86D4CC-B1F7-69D8-5450-6E4103B2B512}"/>
          </ac:picMkLst>
        </pc:picChg>
        <pc:cxnChg chg="del mod">
          <ac:chgData name="Carl Barton" userId="17ade0fa-5720-4bd7-bfee-bd508f09de03" providerId="ADAL" clId="{5C1477EC-D491-49F6-A449-329102AC50F1}" dt="2022-09-19T23:04:35.133" v="9886" actId="478"/>
          <ac:cxnSpMkLst>
            <pc:docMk/>
            <pc:sldMk cId="3846075369" sldId="630"/>
            <ac:cxnSpMk id="46" creationId="{2C3A07F8-81A6-46AA-63B4-E7E5FB76C723}"/>
          </ac:cxnSpMkLst>
        </pc:cxnChg>
        <pc:cxnChg chg="del mod">
          <ac:chgData name="Carl Barton" userId="17ade0fa-5720-4bd7-bfee-bd508f09de03" providerId="ADAL" clId="{5C1477EC-D491-49F6-A449-329102AC50F1}" dt="2022-09-19T23:04:31.935" v="9885" actId="478"/>
          <ac:cxnSpMkLst>
            <pc:docMk/>
            <pc:sldMk cId="3846075369" sldId="630"/>
            <ac:cxnSpMk id="50" creationId="{04C3B686-28A7-0566-F2BA-1E7D27736BB1}"/>
          </ac:cxnSpMkLst>
        </pc:cxnChg>
      </pc:sldChg>
      <pc:sldChg chg="addSp delSp modSp add del mod ord">
        <pc:chgData name="Carl Barton" userId="17ade0fa-5720-4bd7-bfee-bd508f09de03" providerId="ADAL" clId="{5C1477EC-D491-49F6-A449-329102AC50F1}" dt="2022-09-17T22:24:22.731" v="9284" actId="2696"/>
        <pc:sldMkLst>
          <pc:docMk/>
          <pc:sldMk cId="831616524" sldId="631"/>
        </pc:sldMkLst>
        <pc:spChg chg="del ord">
          <ac:chgData name="Carl Barton" userId="17ade0fa-5720-4bd7-bfee-bd508f09de03" providerId="ADAL" clId="{5C1477EC-D491-49F6-A449-329102AC50F1}" dt="2022-09-17T22:23:21.612" v="9273" actId="21"/>
          <ac:spMkLst>
            <pc:docMk/>
            <pc:sldMk cId="831616524" sldId="631"/>
            <ac:spMk id="7" creationId="{DC15601C-BCFD-280F-35B7-2C6C424726A1}"/>
          </ac:spMkLst>
        </pc:spChg>
        <pc:spChg chg="mod">
          <ac:chgData name="Carl Barton" userId="17ade0fa-5720-4bd7-bfee-bd508f09de03" providerId="ADAL" clId="{5C1477EC-D491-49F6-A449-329102AC50F1}" dt="2022-09-17T21:47:25.078" v="9237" actId="20577"/>
          <ac:spMkLst>
            <pc:docMk/>
            <pc:sldMk cId="831616524" sldId="631"/>
            <ac:spMk id="8" creationId="{EB51C81A-DB3B-F80E-00F9-BD1709748586}"/>
          </ac:spMkLst>
        </pc:spChg>
        <pc:picChg chg="add del mod">
          <ac:chgData name="Carl Barton" userId="17ade0fa-5720-4bd7-bfee-bd508f09de03" providerId="ADAL" clId="{5C1477EC-D491-49F6-A449-329102AC50F1}" dt="2022-09-17T22:23:43.834" v="9277" actId="21"/>
          <ac:picMkLst>
            <pc:docMk/>
            <pc:sldMk cId="831616524" sldId="631"/>
            <ac:picMk id="3" creationId="{6D3F2D82-6D0D-5905-67A9-5ABFE1630CE6}"/>
          </ac:picMkLst>
        </pc:picChg>
        <pc:picChg chg="del mod">
          <ac:chgData name="Carl Barton" userId="17ade0fa-5720-4bd7-bfee-bd508f09de03" providerId="ADAL" clId="{5C1477EC-D491-49F6-A449-329102AC50F1}" dt="2022-09-17T22:24:04.908" v="9280" actId="21"/>
          <ac:picMkLst>
            <pc:docMk/>
            <pc:sldMk cId="831616524" sldId="631"/>
            <ac:picMk id="5" creationId="{76F43797-137B-FEF9-6910-DBDDA688190F}"/>
          </ac:picMkLst>
        </pc:picChg>
        <pc:picChg chg="del mod ord">
          <ac:chgData name="Carl Barton" userId="17ade0fa-5720-4bd7-bfee-bd508f09de03" providerId="ADAL" clId="{5C1477EC-D491-49F6-A449-329102AC50F1}" dt="2022-09-17T22:24:04.908" v="9280" actId="21"/>
          <ac:picMkLst>
            <pc:docMk/>
            <pc:sldMk cId="831616524" sldId="631"/>
            <ac:picMk id="6" creationId="{740AEDC7-9FA4-9123-E97E-96C3EC93D100}"/>
          </ac:picMkLst>
        </pc:picChg>
        <pc:picChg chg="del">
          <ac:chgData name="Carl Barton" userId="17ade0fa-5720-4bd7-bfee-bd508f09de03" providerId="ADAL" clId="{5C1477EC-D491-49F6-A449-329102AC50F1}" dt="2022-09-17T21:47:35.987" v="9238" actId="478"/>
          <ac:picMkLst>
            <pc:docMk/>
            <pc:sldMk cId="831616524" sldId="631"/>
            <ac:picMk id="12" creationId="{0E01CBA8-3B5B-BEC7-6513-6FFBE509B8F3}"/>
          </ac:picMkLst>
        </pc:picChg>
      </pc:sldChg>
      <pc:sldChg chg="addSp delSp add del setBg delDesignElem">
        <pc:chgData name="Carl Barton" userId="17ade0fa-5720-4bd7-bfee-bd508f09de03" providerId="ADAL" clId="{5C1477EC-D491-49F6-A449-329102AC50F1}" dt="2022-09-17T21:18:11.523" v="8962"/>
        <pc:sldMkLst>
          <pc:docMk/>
          <pc:sldMk cId="1189421869" sldId="631"/>
        </pc:sldMkLst>
        <pc:spChg chg="add del">
          <ac:chgData name="Carl Barton" userId="17ade0fa-5720-4bd7-bfee-bd508f09de03" providerId="ADAL" clId="{5C1477EC-D491-49F6-A449-329102AC50F1}" dt="2022-09-17T21:18:11.523" v="8962"/>
          <ac:spMkLst>
            <pc:docMk/>
            <pc:sldMk cId="1189421869" sldId="631"/>
            <ac:spMk id="70" creationId="{03E8462A-FEBA-4848-81CC-3F8DA3E477BE}"/>
          </ac:spMkLst>
        </pc:spChg>
        <pc:spChg chg="add del">
          <ac:chgData name="Carl Barton" userId="17ade0fa-5720-4bd7-bfee-bd508f09de03" providerId="ADAL" clId="{5C1477EC-D491-49F6-A449-329102AC50F1}" dt="2022-09-17T21:18:11.523" v="8962"/>
          <ac:spMkLst>
            <pc:docMk/>
            <pc:sldMk cId="1189421869" sldId="631"/>
            <ac:spMk id="83" creationId="{7941F9B1-B01B-4A84-89D9-B169AEB4E456}"/>
          </ac:spMkLst>
        </pc:spChg>
        <pc:grpChg chg="add del">
          <ac:chgData name="Carl Barton" userId="17ade0fa-5720-4bd7-bfee-bd508f09de03" providerId="ADAL" clId="{5C1477EC-D491-49F6-A449-329102AC50F1}" dt="2022-09-17T21:18:11.523" v="8962"/>
          <ac:grpSpMkLst>
            <pc:docMk/>
            <pc:sldMk cId="1189421869" sldId="631"/>
            <ac:grpSpMk id="58" creationId="{609316A9-990D-4EC3-A671-70EE5C1493A4}"/>
          </ac:grpSpMkLst>
        </pc:grpChg>
        <pc:grpChg chg="add del">
          <ac:chgData name="Carl Barton" userId="17ade0fa-5720-4bd7-bfee-bd508f09de03" providerId="ADAL" clId="{5C1477EC-D491-49F6-A449-329102AC50F1}" dt="2022-09-17T21:18:11.523" v="8962"/>
          <ac:grpSpMkLst>
            <pc:docMk/>
            <pc:sldMk cId="1189421869" sldId="631"/>
            <ac:grpSpMk id="72" creationId="{2109F83F-40FE-4DB3-84CC-09FB3340D06D}"/>
          </ac:grpSpMkLst>
        </pc:grpChg>
      </pc:sldChg>
      <pc:sldChg chg="add">
        <pc:chgData name="Carl Barton" userId="17ade0fa-5720-4bd7-bfee-bd508f09de03" providerId="ADAL" clId="{5C1477EC-D491-49F6-A449-329102AC50F1}" dt="2022-09-17T22:21:04.382" v="9259" actId="2890"/>
        <pc:sldMkLst>
          <pc:docMk/>
          <pc:sldMk cId="3814922531" sldId="632"/>
        </pc:sldMkLst>
      </pc:sldChg>
      <pc:sldChg chg="addSp delSp modSp add del mod ord">
        <pc:chgData name="Carl Barton" userId="17ade0fa-5720-4bd7-bfee-bd508f09de03" providerId="ADAL" clId="{5C1477EC-D491-49F6-A449-329102AC50F1}" dt="2022-09-20T20:02:22.786" v="11717" actId="47"/>
        <pc:sldMkLst>
          <pc:docMk/>
          <pc:sldMk cId="2297818291" sldId="633"/>
        </pc:sldMkLst>
        <pc:spChg chg="add mod ord">
          <ac:chgData name="Carl Barton" userId="17ade0fa-5720-4bd7-bfee-bd508f09de03" providerId="ADAL" clId="{5C1477EC-D491-49F6-A449-329102AC50F1}" dt="2022-09-20T08:10:43.249" v="11235" actId="1076"/>
          <ac:spMkLst>
            <pc:docMk/>
            <pc:sldMk cId="2297818291" sldId="633"/>
            <ac:spMk id="2" creationId="{C5370293-A3B1-CBE3-3F80-00797E3BE588}"/>
          </ac:spMkLst>
        </pc:spChg>
        <pc:spChg chg="add mod">
          <ac:chgData name="Carl Barton" userId="17ade0fa-5720-4bd7-bfee-bd508f09de03" providerId="ADAL" clId="{5C1477EC-D491-49F6-A449-329102AC50F1}" dt="2022-09-20T18:08:20.704" v="11383" actId="948"/>
          <ac:spMkLst>
            <pc:docMk/>
            <pc:sldMk cId="2297818291" sldId="633"/>
            <ac:spMk id="3" creationId="{42026DD8-7952-BA5B-DFF1-4DEB17CADE96}"/>
          </ac:spMkLst>
        </pc:spChg>
        <pc:spChg chg="del">
          <ac:chgData name="Carl Barton" userId="17ade0fa-5720-4bd7-bfee-bd508f09de03" providerId="ADAL" clId="{5C1477EC-D491-49F6-A449-329102AC50F1}" dt="2022-09-17T22:23:15.401" v="9272" actId="478"/>
          <ac:spMkLst>
            <pc:docMk/>
            <pc:sldMk cId="2297818291" sldId="633"/>
            <ac:spMk id="3" creationId="{99CAC0DD-3C9E-76A4-E318-36D2F64B318C}"/>
          </ac:spMkLst>
        </pc:spChg>
        <pc:spChg chg="add del mod">
          <ac:chgData name="Carl Barton" userId="17ade0fa-5720-4bd7-bfee-bd508f09de03" providerId="ADAL" clId="{5C1477EC-D491-49F6-A449-329102AC50F1}" dt="2022-09-17T22:22:52.957" v="9267" actId="478"/>
          <ac:spMkLst>
            <pc:docMk/>
            <pc:sldMk cId="2297818291" sldId="633"/>
            <ac:spMk id="4" creationId="{67BC21D3-3B17-F5AA-4BAD-B72403A904D4}"/>
          </ac:spMkLst>
        </pc:spChg>
        <pc:spChg chg="add del mod">
          <ac:chgData name="Carl Barton" userId="17ade0fa-5720-4bd7-bfee-bd508f09de03" providerId="ADAL" clId="{5C1477EC-D491-49F6-A449-329102AC50F1}" dt="2022-09-17T22:23:00.045" v="9269" actId="478"/>
          <ac:spMkLst>
            <pc:docMk/>
            <pc:sldMk cId="2297818291" sldId="633"/>
            <ac:spMk id="6" creationId="{5DDFBD93-4570-9277-3C10-AE844C07B6A5}"/>
          </ac:spMkLst>
        </pc:spChg>
        <pc:spChg chg="add del mod ord">
          <ac:chgData name="Carl Barton" userId="17ade0fa-5720-4bd7-bfee-bd508f09de03" providerId="ADAL" clId="{5C1477EC-D491-49F6-A449-329102AC50F1}" dt="2022-09-19T17:45:30.767" v="9763" actId="478"/>
          <ac:spMkLst>
            <pc:docMk/>
            <pc:sldMk cId="2297818291" sldId="633"/>
            <ac:spMk id="7" creationId="{34FBC957-735F-719E-58C2-1420EF586C30}"/>
          </ac:spMkLst>
        </pc:spChg>
        <pc:spChg chg="del">
          <ac:chgData name="Carl Barton" userId="17ade0fa-5720-4bd7-bfee-bd508f09de03" providerId="ADAL" clId="{5C1477EC-D491-49F6-A449-329102AC50F1}" dt="2022-09-17T22:22:56.152" v="9268" actId="478"/>
          <ac:spMkLst>
            <pc:docMk/>
            <pc:sldMk cId="2297818291" sldId="633"/>
            <ac:spMk id="9" creationId="{EF110FB3-69FF-4281-978C-4B030466810B}"/>
          </ac:spMkLst>
        </pc:spChg>
        <pc:spChg chg="del">
          <ac:chgData name="Carl Barton" userId="17ade0fa-5720-4bd7-bfee-bd508f09de03" providerId="ADAL" clId="{5C1477EC-D491-49F6-A449-329102AC50F1}" dt="2022-09-17T22:22:48.715" v="9266" actId="478"/>
          <ac:spMkLst>
            <pc:docMk/>
            <pc:sldMk cId="2297818291" sldId="633"/>
            <ac:spMk id="11" creationId="{7EFF31AF-970B-47C6-92A5-10DD06651B89}"/>
          </ac:spMkLst>
        </pc:spChg>
        <pc:spChg chg="add del mod">
          <ac:chgData name="Carl Barton" userId="17ade0fa-5720-4bd7-bfee-bd508f09de03" providerId="ADAL" clId="{5C1477EC-D491-49F6-A449-329102AC50F1}" dt="2022-09-20T07:48:31.237" v="11193" actId="478"/>
          <ac:spMkLst>
            <pc:docMk/>
            <pc:sldMk cId="2297818291" sldId="633"/>
            <ac:spMk id="13" creationId="{968C62C5-B872-89B0-B14D-CAB4E7AE91C7}"/>
          </ac:spMkLst>
        </pc:spChg>
        <pc:grpChg chg="mod ord">
          <ac:chgData name="Carl Barton" userId="17ade0fa-5720-4bd7-bfee-bd508f09de03" providerId="ADAL" clId="{5C1477EC-D491-49F6-A449-329102AC50F1}" dt="2022-09-20T19:51:21.411" v="11559" actId="14100"/>
          <ac:grpSpMkLst>
            <pc:docMk/>
            <pc:sldMk cId="2297818291" sldId="633"/>
            <ac:grpSpMk id="17" creationId="{7C3A0328-FAF1-2CD4-B5DA-CF0F534AFDF6}"/>
          </ac:grpSpMkLst>
        </pc:grpChg>
        <pc:picChg chg="del">
          <ac:chgData name="Carl Barton" userId="17ade0fa-5720-4bd7-bfee-bd508f09de03" providerId="ADAL" clId="{5C1477EC-D491-49F6-A449-329102AC50F1}" dt="2022-09-20T19:51:30.375" v="11560" actId="21"/>
          <ac:picMkLst>
            <pc:docMk/>
            <pc:sldMk cId="2297818291" sldId="633"/>
            <ac:picMk id="4" creationId="{2A7C6EBB-6755-41DA-485C-834B75D29982}"/>
          </ac:picMkLst>
        </pc:picChg>
        <pc:picChg chg="add del mod">
          <ac:chgData name="Carl Barton" userId="17ade0fa-5720-4bd7-bfee-bd508f09de03" providerId="ADAL" clId="{5C1477EC-D491-49F6-A449-329102AC50F1}" dt="2022-09-20T19:50:53.860" v="11552" actId="478"/>
          <ac:picMkLst>
            <pc:docMk/>
            <pc:sldMk cId="2297818291" sldId="633"/>
            <ac:picMk id="11" creationId="{BF684021-099D-FFFB-7E9A-8E7A81D258A7}"/>
          </ac:picMkLst>
        </pc:picChg>
        <pc:picChg chg="add mod">
          <ac:chgData name="Carl Barton" userId="17ade0fa-5720-4bd7-bfee-bd508f09de03" providerId="ADAL" clId="{5C1477EC-D491-49F6-A449-329102AC50F1}" dt="2022-09-20T19:51:03.545" v="11555" actId="14100"/>
          <ac:picMkLst>
            <pc:docMk/>
            <pc:sldMk cId="2297818291" sldId="633"/>
            <ac:picMk id="13" creationId="{108AF7BA-FC8E-5E3D-2DA6-FA8878893307}"/>
          </ac:picMkLst>
        </pc:picChg>
        <pc:picChg chg="add del mod">
          <ac:chgData name="Carl Barton" userId="17ade0fa-5720-4bd7-bfee-bd508f09de03" providerId="ADAL" clId="{5C1477EC-D491-49F6-A449-329102AC50F1}" dt="2022-09-20T08:08:46.571" v="11221" actId="478"/>
          <ac:picMkLst>
            <pc:docMk/>
            <pc:sldMk cId="2297818291" sldId="633"/>
            <ac:picMk id="14" creationId="{197852C1-175F-4785-8124-66F02D973139}"/>
          </ac:picMkLst>
        </pc:picChg>
        <pc:picChg chg="add mod">
          <ac:chgData name="Carl Barton" userId="17ade0fa-5720-4bd7-bfee-bd508f09de03" providerId="ADAL" clId="{5C1477EC-D491-49F6-A449-329102AC50F1}" dt="2022-09-20T19:51:37.272" v="11562" actId="1076"/>
          <ac:picMkLst>
            <pc:docMk/>
            <pc:sldMk cId="2297818291" sldId="633"/>
            <ac:picMk id="15" creationId="{2CAA63DE-73F1-4B48-8D5F-F015D838D90A}"/>
          </ac:picMkLst>
        </pc:picChg>
        <pc:picChg chg="add mod">
          <ac:chgData name="Carl Barton" userId="17ade0fa-5720-4bd7-bfee-bd508f09de03" providerId="ADAL" clId="{5C1477EC-D491-49F6-A449-329102AC50F1}" dt="2022-09-17T22:24:07.920" v="9281"/>
          <ac:picMkLst>
            <pc:docMk/>
            <pc:sldMk cId="2297818291" sldId="633"/>
            <ac:picMk id="15" creationId="{CF6156FE-CFEF-659C-B89C-E711659C64CE}"/>
          </ac:picMkLst>
        </pc:picChg>
        <pc:picChg chg="add mod">
          <ac:chgData name="Carl Barton" userId="17ade0fa-5720-4bd7-bfee-bd508f09de03" providerId="ADAL" clId="{5C1477EC-D491-49F6-A449-329102AC50F1}" dt="2022-09-17T22:24:07.920" v="9281"/>
          <ac:picMkLst>
            <pc:docMk/>
            <pc:sldMk cId="2297818291" sldId="633"/>
            <ac:picMk id="16" creationId="{C29B2968-92E7-E46D-A9C1-BF7FF6FDF7AC}"/>
          </ac:picMkLst>
        </pc:picChg>
        <pc:cxnChg chg="del">
          <ac:chgData name="Carl Barton" userId="17ade0fa-5720-4bd7-bfee-bd508f09de03" providerId="ADAL" clId="{5C1477EC-D491-49F6-A449-329102AC50F1}" dt="2022-09-20T19:51:30.375" v="11560" actId="21"/>
          <ac:cxnSpMkLst>
            <pc:docMk/>
            <pc:sldMk cId="2297818291" sldId="633"/>
            <ac:cxnSpMk id="9" creationId="{9582E047-AD5A-8F70-C24B-6592C60AB63F}"/>
          </ac:cxnSpMkLst>
        </pc:cxnChg>
        <pc:cxnChg chg="add mod">
          <ac:chgData name="Carl Barton" userId="17ade0fa-5720-4bd7-bfee-bd508f09de03" providerId="ADAL" clId="{5C1477EC-D491-49F6-A449-329102AC50F1}" dt="2022-09-20T19:51:37.272" v="11562" actId="1076"/>
          <ac:cxnSpMkLst>
            <pc:docMk/>
            <pc:sldMk cId="2297818291" sldId="633"/>
            <ac:cxnSpMk id="14" creationId="{EB3843DD-F1CF-9F83-4982-BF0DDCCCA220}"/>
          </ac:cxnSpMkLst>
        </pc:cxnChg>
      </pc:sldChg>
      <pc:sldChg chg="addSp delSp modSp add mod ord">
        <pc:chgData name="Carl Barton" userId="17ade0fa-5720-4bd7-bfee-bd508f09de03" providerId="ADAL" clId="{5C1477EC-D491-49F6-A449-329102AC50F1}" dt="2022-09-21T06:45:01.872" v="13428" actId="1076"/>
        <pc:sldMkLst>
          <pc:docMk/>
          <pc:sldMk cId="1415034486" sldId="634"/>
        </pc:sldMkLst>
        <pc:spChg chg="add mod">
          <ac:chgData name="Carl Barton" userId="17ade0fa-5720-4bd7-bfee-bd508f09de03" providerId="ADAL" clId="{5C1477EC-D491-49F6-A449-329102AC50F1}" dt="2022-09-21T06:24:16.817" v="12827" actId="20577"/>
          <ac:spMkLst>
            <pc:docMk/>
            <pc:sldMk cId="1415034486" sldId="634"/>
            <ac:spMk id="3" creationId="{624A0B4F-3A9E-10A2-89EE-EB9D5AD7743C}"/>
          </ac:spMkLst>
        </pc:spChg>
        <pc:spChg chg="add mod">
          <ac:chgData name="Carl Barton" userId="17ade0fa-5720-4bd7-bfee-bd508f09de03" providerId="ADAL" clId="{5C1477EC-D491-49F6-A449-329102AC50F1}" dt="2022-09-21T06:15:09.908" v="12761" actId="1076"/>
          <ac:spMkLst>
            <pc:docMk/>
            <pc:sldMk cId="1415034486" sldId="634"/>
            <ac:spMk id="5" creationId="{4E6B7387-5143-B499-06CC-6FDA91825EDF}"/>
          </ac:spMkLst>
        </pc:spChg>
        <pc:spChg chg="add mod">
          <ac:chgData name="Carl Barton" userId="17ade0fa-5720-4bd7-bfee-bd508f09de03" providerId="ADAL" clId="{5C1477EC-D491-49F6-A449-329102AC50F1}" dt="2022-09-21T06:15:33.907" v="12763" actId="1076"/>
          <ac:spMkLst>
            <pc:docMk/>
            <pc:sldMk cId="1415034486" sldId="634"/>
            <ac:spMk id="6" creationId="{02A575A2-5E80-230C-FC8E-26CD4D276C0B}"/>
          </ac:spMkLst>
        </pc:spChg>
        <pc:spChg chg="del mod ord">
          <ac:chgData name="Carl Barton" userId="17ade0fa-5720-4bd7-bfee-bd508f09de03" providerId="ADAL" clId="{5C1477EC-D491-49F6-A449-329102AC50F1}" dt="2022-09-21T06:24:31.393" v="12829" actId="478"/>
          <ac:spMkLst>
            <pc:docMk/>
            <pc:sldMk cId="1415034486" sldId="634"/>
            <ac:spMk id="7" creationId="{34FBC957-735F-719E-58C2-1420EF586C30}"/>
          </ac:spMkLst>
        </pc:spChg>
        <pc:spChg chg="add mod">
          <ac:chgData name="Carl Barton" userId="17ade0fa-5720-4bd7-bfee-bd508f09de03" providerId="ADAL" clId="{5C1477EC-D491-49F6-A449-329102AC50F1}" dt="2022-09-21T06:15:56.946" v="12765" actId="1076"/>
          <ac:spMkLst>
            <pc:docMk/>
            <pc:sldMk cId="1415034486" sldId="634"/>
            <ac:spMk id="9" creationId="{9045C4C7-F902-BF8E-ACAF-5B0DECAFFBF7}"/>
          </ac:spMkLst>
        </pc:spChg>
        <pc:spChg chg="add mod">
          <ac:chgData name="Carl Barton" userId="17ade0fa-5720-4bd7-bfee-bd508f09de03" providerId="ADAL" clId="{5C1477EC-D491-49F6-A449-329102AC50F1}" dt="2022-09-21T06:45:01.872" v="13428" actId="1076"/>
          <ac:spMkLst>
            <pc:docMk/>
            <pc:sldMk cId="1415034486" sldId="634"/>
            <ac:spMk id="11" creationId="{18274F3C-DCF0-9846-1E82-B959C726B8AE}"/>
          </ac:spMkLst>
        </pc:spChg>
        <pc:spChg chg="del">
          <ac:chgData name="Carl Barton" userId="17ade0fa-5720-4bd7-bfee-bd508f09de03" providerId="ADAL" clId="{5C1477EC-D491-49F6-A449-329102AC50F1}" dt="2022-09-17T22:25:46.615" v="9299" actId="478"/>
          <ac:spMkLst>
            <pc:docMk/>
            <pc:sldMk cId="1415034486" sldId="634"/>
            <ac:spMk id="13" creationId="{968C62C5-B872-89B0-B14D-CAB4E7AE91C7}"/>
          </ac:spMkLst>
        </pc:spChg>
        <pc:grpChg chg="del mod ord">
          <ac:chgData name="Carl Barton" userId="17ade0fa-5720-4bd7-bfee-bd508f09de03" providerId="ADAL" clId="{5C1477EC-D491-49F6-A449-329102AC50F1}" dt="2022-09-20T19:37:38.485" v="11465" actId="21"/>
          <ac:grpSpMkLst>
            <pc:docMk/>
            <pc:sldMk cId="1415034486" sldId="634"/>
            <ac:grpSpMk id="4" creationId="{24B8A38B-DA09-833B-4970-CC7CB27E5A26}"/>
          </ac:grpSpMkLst>
        </pc:grpChg>
        <pc:grpChg chg="add mod ord">
          <ac:chgData name="Carl Barton" userId="17ade0fa-5720-4bd7-bfee-bd508f09de03" providerId="ADAL" clId="{5C1477EC-D491-49F6-A449-329102AC50F1}" dt="2022-09-21T06:14:30.688" v="12757" actId="1076"/>
          <ac:grpSpMkLst>
            <pc:docMk/>
            <pc:sldMk cId="1415034486" sldId="634"/>
            <ac:grpSpMk id="17" creationId="{9ABF4EA3-954D-A812-D4AD-87070DA1028D}"/>
          </ac:grpSpMkLst>
        </pc:grpChg>
        <pc:picChg chg="add del mod">
          <ac:chgData name="Carl Barton" userId="17ade0fa-5720-4bd7-bfee-bd508f09de03" providerId="ADAL" clId="{5C1477EC-D491-49F6-A449-329102AC50F1}" dt="2022-09-20T07:40:40.614" v="10952" actId="478"/>
          <ac:picMkLst>
            <pc:docMk/>
            <pc:sldMk cId="1415034486" sldId="634"/>
            <ac:picMk id="2" creationId="{D2280B95-6917-0418-FC1A-A29FD207C3E0}"/>
          </ac:picMkLst>
        </pc:picChg>
        <pc:picChg chg="add mod">
          <ac:chgData name="Carl Barton" userId="17ade0fa-5720-4bd7-bfee-bd508f09de03" providerId="ADAL" clId="{5C1477EC-D491-49F6-A449-329102AC50F1}" dt="2022-09-21T06:14:15.806" v="12756" actId="1076"/>
          <ac:picMkLst>
            <pc:docMk/>
            <pc:sldMk cId="1415034486" sldId="634"/>
            <ac:picMk id="4" creationId="{0938740C-68DD-6A7E-88F2-E8869DDCB2FF}"/>
          </ac:picMkLst>
        </pc:picChg>
        <pc:picChg chg="del">
          <ac:chgData name="Carl Barton" userId="17ade0fa-5720-4bd7-bfee-bd508f09de03" providerId="ADAL" clId="{5C1477EC-D491-49F6-A449-329102AC50F1}" dt="2022-09-20T19:37:19.833" v="11462" actId="21"/>
          <ac:picMkLst>
            <pc:docMk/>
            <pc:sldMk cId="1415034486" sldId="634"/>
            <ac:picMk id="6" creationId="{3EF8F265-9A1D-7419-70B6-E93F70F5FBDF}"/>
          </ac:picMkLst>
        </pc:picChg>
        <pc:picChg chg="add del mod">
          <ac:chgData name="Carl Barton" userId="17ade0fa-5720-4bd7-bfee-bd508f09de03" providerId="ADAL" clId="{5C1477EC-D491-49F6-A449-329102AC50F1}" dt="2022-09-21T06:12:08.364" v="12743" actId="478"/>
          <ac:picMkLst>
            <pc:docMk/>
            <pc:sldMk cId="1415034486" sldId="634"/>
            <ac:picMk id="13" creationId="{0B87321C-43EB-2746-774C-BC535C88D8AC}"/>
          </ac:picMkLst>
        </pc:picChg>
        <pc:picChg chg="del">
          <ac:chgData name="Carl Barton" userId="17ade0fa-5720-4bd7-bfee-bd508f09de03" providerId="ADAL" clId="{5C1477EC-D491-49F6-A449-329102AC50F1}" dt="2022-09-17T22:25:01.189" v="9289" actId="478"/>
          <ac:picMkLst>
            <pc:docMk/>
            <pc:sldMk cId="1415034486" sldId="634"/>
            <ac:picMk id="14" creationId="{197852C1-175F-4785-8124-66F02D973139}"/>
          </ac:picMkLst>
        </pc:picChg>
        <pc:picChg chg="add del mod">
          <ac:chgData name="Carl Barton" userId="17ade0fa-5720-4bd7-bfee-bd508f09de03" providerId="ADAL" clId="{5C1477EC-D491-49F6-A449-329102AC50F1}" dt="2022-09-20T19:36:57.033" v="11456" actId="478"/>
          <ac:picMkLst>
            <pc:docMk/>
            <pc:sldMk cId="1415034486" sldId="634"/>
            <ac:picMk id="14" creationId="{3452D161-E22B-B838-3790-6D24CC19AD64}"/>
          </ac:picMkLst>
        </pc:picChg>
        <pc:picChg chg="mod ord">
          <ac:chgData name="Carl Barton" userId="17ade0fa-5720-4bd7-bfee-bd508f09de03" providerId="ADAL" clId="{5C1477EC-D491-49F6-A449-329102AC50F1}" dt="2022-09-17T22:25:34.269" v="9298" actId="1076"/>
          <ac:picMkLst>
            <pc:docMk/>
            <pc:sldMk cId="1415034486" sldId="634"/>
            <ac:picMk id="15" creationId="{CF6156FE-CFEF-659C-B89C-E711659C64CE}"/>
          </ac:picMkLst>
        </pc:picChg>
        <pc:picChg chg="add mod ord">
          <ac:chgData name="Carl Barton" userId="17ade0fa-5720-4bd7-bfee-bd508f09de03" providerId="ADAL" clId="{5C1477EC-D491-49F6-A449-329102AC50F1}" dt="2022-09-21T06:14:39.516" v="12758" actId="1076"/>
          <ac:picMkLst>
            <pc:docMk/>
            <pc:sldMk cId="1415034486" sldId="634"/>
            <ac:picMk id="16" creationId="{86E51AA9-4FF1-6C3C-D981-DF66915920E9}"/>
          </ac:picMkLst>
        </pc:picChg>
        <pc:picChg chg="mod ord">
          <ac:chgData name="Carl Barton" userId="17ade0fa-5720-4bd7-bfee-bd508f09de03" providerId="ADAL" clId="{5C1477EC-D491-49F6-A449-329102AC50F1}" dt="2022-09-17T22:25:30.350" v="9297" actId="1076"/>
          <ac:picMkLst>
            <pc:docMk/>
            <pc:sldMk cId="1415034486" sldId="634"/>
            <ac:picMk id="16" creationId="{C29B2968-92E7-E46D-A9C1-BF7FF6FDF7AC}"/>
          </ac:picMkLst>
        </pc:picChg>
        <pc:picChg chg="mod">
          <ac:chgData name="Carl Barton" userId="17ade0fa-5720-4bd7-bfee-bd508f09de03" providerId="ADAL" clId="{5C1477EC-D491-49F6-A449-329102AC50F1}" dt="2022-09-20T19:37:41.714" v="11466"/>
          <ac:picMkLst>
            <pc:docMk/>
            <pc:sldMk cId="1415034486" sldId="634"/>
            <ac:picMk id="19" creationId="{915FA492-C127-4F80-47D5-EEF1BEAF3BB1}"/>
          </ac:picMkLst>
        </pc:picChg>
        <pc:cxnChg chg="del">
          <ac:chgData name="Carl Barton" userId="17ade0fa-5720-4bd7-bfee-bd508f09de03" providerId="ADAL" clId="{5C1477EC-D491-49F6-A449-329102AC50F1}" dt="2022-09-20T19:37:19.833" v="11462" actId="21"/>
          <ac:cxnSpMkLst>
            <pc:docMk/>
            <pc:sldMk cId="1415034486" sldId="634"/>
            <ac:cxnSpMk id="5" creationId="{D6B524EB-E93C-048D-1AAF-2A47CF1B2A4B}"/>
          </ac:cxnSpMkLst>
        </pc:cxnChg>
        <pc:cxnChg chg="add mod ord">
          <ac:chgData name="Carl Barton" userId="17ade0fa-5720-4bd7-bfee-bd508f09de03" providerId="ADAL" clId="{5C1477EC-D491-49F6-A449-329102AC50F1}" dt="2022-09-21T06:14:39.516" v="12758" actId="1076"/>
          <ac:cxnSpMkLst>
            <pc:docMk/>
            <pc:sldMk cId="1415034486" sldId="634"/>
            <ac:cxnSpMk id="15" creationId="{6F128C11-70C3-9157-675F-F58CD3933767}"/>
          </ac:cxnSpMkLst>
        </pc:cxnChg>
        <pc:cxnChg chg="mod">
          <ac:chgData name="Carl Barton" userId="17ade0fa-5720-4bd7-bfee-bd508f09de03" providerId="ADAL" clId="{5C1477EC-D491-49F6-A449-329102AC50F1}" dt="2022-09-20T19:37:41.714" v="11466"/>
          <ac:cxnSpMkLst>
            <pc:docMk/>
            <pc:sldMk cId="1415034486" sldId="634"/>
            <ac:cxnSpMk id="18" creationId="{0AE5D11C-1F5D-947A-2B72-A723C95DBFE9}"/>
          </ac:cxnSpMkLst>
        </pc:cxnChg>
      </pc:sldChg>
      <pc:sldChg chg="modSp add del mod ord">
        <pc:chgData name="Carl Barton" userId="17ade0fa-5720-4bd7-bfee-bd508f09de03" providerId="ADAL" clId="{5C1477EC-D491-49F6-A449-329102AC50F1}" dt="2022-09-20T01:59:25.185" v="10194" actId="2696"/>
        <pc:sldMkLst>
          <pc:docMk/>
          <pc:sldMk cId="1951365803" sldId="635"/>
        </pc:sldMkLst>
        <pc:spChg chg="mod">
          <ac:chgData name="Carl Barton" userId="17ade0fa-5720-4bd7-bfee-bd508f09de03" providerId="ADAL" clId="{5C1477EC-D491-49F6-A449-329102AC50F1}" dt="2022-09-17T22:28:38.721" v="9337" actId="1076"/>
          <ac:spMkLst>
            <pc:docMk/>
            <pc:sldMk cId="1951365803" sldId="635"/>
            <ac:spMk id="3" creationId="{99CAC0DD-3C9E-76A4-E318-36D2F64B318C}"/>
          </ac:spMkLst>
        </pc:spChg>
        <pc:spChg chg="mod">
          <ac:chgData name="Carl Barton" userId="17ade0fa-5720-4bd7-bfee-bd508f09de03" providerId="ADAL" clId="{5C1477EC-D491-49F6-A449-329102AC50F1}" dt="2022-09-17T22:28:07.578" v="9307" actId="20577"/>
          <ac:spMkLst>
            <pc:docMk/>
            <pc:sldMk cId="1951365803" sldId="635"/>
            <ac:spMk id="9" creationId="{EF110FB3-69FF-4281-978C-4B030466810B}"/>
          </ac:spMkLst>
        </pc:spChg>
        <pc:spChg chg="mod">
          <ac:chgData name="Carl Barton" userId="17ade0fa-5720-4bd7-bfee-bd508f09de03" providerId="ADAL" clId="{5C1477EC-D491-49F6-A449-329102AC50F1}" dt="2022-09-17T22:28:15.981" v="9330" actId="20577"/>
          <ac:spMkLst>
            <pc:docMk/>
            <pc:sldMk cId="1951365803" sldId="635"/>
            <ac:spMk id="11" creationId="{7EFF31AF-970B-47C6-92A5-10DD06651B89}"/>
          </ac:spMkLst>
        </pc:spChg>
      </pc:sldChg>
      <pc:sldChg chg="addSp delSp modSp add mod ord">
        <pc:chgData name="Carl Barton" userId="17ade0fa-5720-4bd7-bfee-bd508f09de03" providerId="ADAL" clId="{5C1477EC-D491-49F6-A449-329102AC50F1}" dt="2022-09-21T06:31:59.707" v="13151" actId="207"/>
        <pc:sldMkLst>
          <pc:docMk/>
          <pc:sldMk cId="3147201308" sldId="636"/>
        </pc:sldMkLst>
        <pc:spChg chg="del mod ord">
          <ac:chgData name="Carl Barton" userId="17ade0fa-5720-4bd7-bfee-bd508f09de03" providerId="ADAL" clId="{5C1477EC-D491-49F6-A449-329102AC50F1}" dt="2022-09-20T19:31:16.914" v="11450" actId="478"/>
          <ac:spMkLst>
            <pc:docMk/>
            <pc:sldMk cId="3147201308" sldId="636"/>
            <ac:spMk id="3" creationId="{99CAC0DD-3C9E-76A4-E318-36D2F64B318C}"/>
          </ac:spMkLst>
        </pc:spChg>
        <pc:spChg chg="add mod ord">
          <ac:chgData name="Carl Barton" userId="17ade0fa-5720-4bd7-bfee-bd508f09de03" providerId="ADAL" clId="{5C1477EC-D491-49F6-A449-329102AC50F1}" dt="2022-09-20T23:21:45.906" v="12323" actId="166"/>
          <ac:spMkLst>
            <pc:docMk/>
            <pc:sldMk cId="3147201308" sldId="636"/>
            <ac:spMk id="5" creationId="{03C662A8-9DD4-68DB-E12C-F24279D36002}"/>
          </ac:spMkLst>
        </pc:spChg>
        <pc:spChg chg="mod">
          <ac:chgData name="Carl Barton" userId="17ade0fa-5720-4bd7-bfee-bd508f09de03" providerId="ADAL" clId="{5C1477EC-D491-49F6-A449-329102AC50F1}" dt="2022-09-20T23:12:09.981" v="12018" actId="14100"/>
          <ac:spMkLst>
            <pc:docMk/>
            <pc:sldMk cId="3147201308" sldId="636"/>
            <ac:spMk id="9" creationId="{EF110FB3-69FF-4281-978C-4B030466810B}"/>
          </ac:spMkLst>
        </pc:spChg>
        <pc:spChg chg="mod">
          <ac:chgData name="Carl Barton" userId="17ade0fa-5720-4bd7-bfee-bd508f09de03" providerId="ADAL" clId="{5C1477EC-D491-49F6-A449-329102AC50F1}" dt="2022-09-20T23:45:22.993" v="12481" actId="20577"/>
          <ac:spMkLst>
            <pc:docMk/>
            <pc:sldMk cId="3147201308" sldId="636"/>
            <ac:spMk id="11" creationId="{7EFF31AF-970B-47C6-92A5-10DD06651B89}"/>
          </ac:spMkLst>
        </pc:spChg>
        <pc:spChg chg="add mod ord">
          <ac:chgData name="Carl Barton" userId="17ade0fa-5720-4bd7-bfee-bd508f09de03" providerId="ADAL" clId="{5C1477EC-D491-49F6-A449-329102AC50F1}" dt="2022-09-20T23:21:50.761" v="12324" actId="166"/>
          <ac:spMkLst>
            <pc:docMk/>
            <pc:sldMk cId="3147201308" sldId="636"/>
            <ac:spMk id="15" creationId="{B976E850-521A-467A-85B6-F3A421D90DB7}"/>
          </ac:spMkLst>
        </pc:spChg>
        <pc:spChg chg="add mod ord">
          <ac:chgData name="Carl Barton" userId="17ade0fa-5720-4bd7-bfee-bd508f09de03" providerId="ADAL" clId="{5C1477EC-D491-49F6-A449-329102AC50F1}" dt="2022-09-20T23:21:56.249" v="12325" actId="166"/>
          <ac:spMkLst>
            <pc:docMk/>
            <pc:sldMk cId="3147201308" sldId="636"/>
            <ac:spMk id="16" creationId="{126566C9-4EC7-246A-E19C-37CB0C49A56B}"/>
          </ac:spMkLst>
        </pc:spChg>
        <pc:spChg chg="add mod">
          <ac:chgData name="Carl Barton" userId="17ade0fa-5720-4bd7-bfee-bd508f09de03" providerId="ADAL" clId="{5C1477EC-D491-49F6-A449-329102AC50F1}" dt="2022-09-21T06:31:59.707" v="13151" actId="207"/>
          <ac:spMkLst>
            <pc:docMk/>
            <pc:sldMk cId="3147201308" sldId="636"/>
            <ac:spMk id="19" creationId="{DAB710FE-BA26-FC72-FE42-5BD0CF6F20D5}"/>
          </ac:spMkLst>
        </pc:spChg>
        <pc:graphicFrameChg chg="add mod">
          <ac:chgData name="Carl Barton" userId="17ade0fa-5720-4bd7-bfee-bd508f09de03" providerId="ADAL" clId="{5C1477EC-D491-49F6-A449-329102AC50F1}" dt="2022-09-20T07:57:02.765" v="11210"/>
          <ac:graphicFrameMkLst>
            <pc:docMk/>
            <pc:sldMk cId="3147201308" sldId="636"/>
            <ac:graphicFrameMk id="2" creationId="{0D0D8776-4DD5-4B29-9B41-CE1C4259D986}"/>
          </ac:graphicFrameMkLst>
        </pc:graphicFrameChg>
        <pc:picChg chg="add del mod">
          <ac:chgData name="Carl Barton" userId="17ade0fa-5720-4bd7-bfee-bd508f09de03" providerId="ADAL" clId="{5C1477EC-D491-49F6-A449-329102AC50F1}" dt="2022-09-20T23:21:26.802" v="12318" actId="478"/>
          <ac:picMkLst>
            <pc:docMk/>
            <pc:sldMk cId="3147201308" sldId="636"/>
            <ac:picMk id="3" creationId="{E1BA477A-3DF3-8DAB-C406-5F34B0D43DFB}"/>
          </ac:picMkLst>
        </pc:picChg>
        <pc:picChg chg="add del mod">
          <ac:chgData name="Carl Barton" userId="17ade0fa-5720-4bd7-bfee-bd508f09de03" providerId="ADAL" clId="{5C1477EC-D491-49F6-A449-329102AC50F1}" dt="2022-09-20T23:08:32.017" v="11970" actId="478"/>
          <ac:picMkLst>
            <pc:docMk/>
            <pc:sldMk cId="3147201308" sldId="636"/>
            <ac:picMk id="4" creationId="{F9849B6D-6987-4C2E-A188-8A554EE801EF}"/>
          </ac:picMkLst>
        </pc:picChg>
        <pc:picChg chg="add del mod">
          <ac:chgData name="Carl Barton" userId="17ade0fa-5720-4bd7-bfee-bd508f09de03" providerId="ADAL" clId="{5C1477EC-D491-49F6-A449-329102AC50F1}" dt="2022-09-20T19:30:52.541" v="11444" actId="478"/>
          <ac:picMkLst>
            <pc:docMk/>
            <pc:sldMk cId="3147201308" sldId="636"/>
            <ac:picMk id="5" creationId="{323D44D8-8255-A82E-F7DB-49EDABD0BEC2}"/>
          </ac:picMkLst>
        </pc:picChg>
        <pc:picChg chg="add mod ord">
          <ac:chgData name="Carl Barton" userId="17ade0fa-5720-4bd7-bfee-bd508f09de03" providerId="ADAL" clId="{5C1477EC-D491-49F6-A449-329102AC50F1}" dt="2022-09-20T23:22:24.534" v="12330" actId="1076"/>
          <ac:picMkLst>
            <pc:docMk/>
            <pc:sldMk cId="3147201308" sldId="636"/>
            <ac:picMk id="7" creationId="{73F7C788-CF6F-C093-0A22-DE7843121E48}"/>
          </ac:picMkLst>
        </pc:picChg>
        <pc:picChg chg="add mod ord">
          <ac:chgData name="Carl Barton" userId="17ade0fa-5720-4bd7-bfee-bd508f09de03" providerId="ADAL" clId="{5C1477EC-D491-49F6-A449-329102AC50F1}" dt="2022-09-20T23:22:14.677" v="12328" actId="1076"/>
          <ac:picMkLst>
            <pc:docMk/>
            <pc:sldMk cId="3147201308" sldId="636"/>
            <ac:picMk id="14" creationId="{CCBD6A71-C051-739B-E155-CBDCE44B190D}"/>
          </ac:picMkLst>
        </pc:picChg>
        <pc:picChg chg="add mod">
          <ac:chgData name="Carl Barton" userId="17ade0fa-5720-4bd7-bfee-bd508f09de03" providerId="ADAL" clId="{5C1477EC-D491-49F6-A449-329102AC50F1}" dt="2022-09-20T23:22:03.605" v="12326" actId="1076"/>
          <ac:picMkLst>
            <pc:docMk/>
            <pc:sldMk cId="3147201308" sldId="636"/>
            <ac:picMk id="18" creationId="{20BE14F3-3AAA-48A1-E383-4DF4539D35E2}"/>
          </ac:picMkLst>
        </pc:picChg>
        <pc:cxnChg chg="add mod ord">
          <ac:chgData name="Carl Barton" userId="17ade0fa-5720-4bd7-bfee-bd508f09de03" providerId="ADAL" clId="{5C1477EC-D491-49F6-A449-329102AC50F1}" dt="2022-09-20T23:22:24.534" v="12330" actId="1076"/>
          <ac:cxnSpMkLst>
            <pc:docMk/>
            <pc:sldMk cId="3147201308" sldId="636"/>
            <ac:cxnSpMk id="6" creationId="{CADC3463-B397-6799-1A56-A285B4B2D988}"/>
          </ac:cxnSpMkLst>
        </pc:cxnChg>
        <pc:cxnChg chg="add mod ord">
          <ac:chgData name="Carl Barton" userId="17ade0fa-5720-4bd7-bfee-bd508f09de03" providerId="ADAL" clId="{5C1477EC-D491-49F6-A449-329102AC50F1}" dt="2022-09-20T23:22:14.677" v="12328" actId="1076"/>
          <ac:cxnSpMkLst>
            <pc:docMk/>
            <pc:sldMk cId="3147201308" sldId="636"/>
            <ac:cxnSpMk id="13" creationId="{56764478-D437-7723-7E75-A6C297032F15}"/>
          </ac:cxnSpMkLst>
        </pc:cxnChg>
      </pc:sldChg>
      <pc:sldChg chg="delSp add mod ord">
        <pc:chgData name="Carl Barton" userId="17ade0fa-5720-4bd7-bfee-bd508f09de03" providerId="ADAL" clId="{5C1477EC-D491-49F6-A449-329102AC50F1}" dt="2022-09-20T19:59:52.630" v="11652"/>
        <pc:sldMkLst>
          <pc:docMk/>
          <pc:sldMk cId="590145796" sldId="637"/>
        </pc:sldMkLst>
        <pc:picChg chg="del">
          <ac:chgData name="Carl Barton" userId="17ade0fa-5720-4bd7-bfee-bd508f09de03" providerId="ADAL" clId="{5C1477EC-D491-49F6-A449-329102AC50F1}" dt="2022-09-19T18:32:41.280" v="9874" actId="478"/>
          <ac:picMkLst>
            <pc:docMk/>
            <pc:sldMk cId="590145796" sldId="637"/>
            <ac:picMk id="5" creationId="{703F04D0-90CE-4554-B84F-337ECC41585B}"/>
          </ac:picMkLst>
        </pc:picChg>
      </pc:sldChg>
      <pc:sldChg chg="addSp delSp modSp add mod ord">
        <pc:chgData name="Carl Barton" userId="17ade0fa-5720-4bd7-bfee-bd508f09de03" providerId="ADAL" clId="{5C1477EC-D491-49F6-A449-329102AC50F1}" dt="2022-09-21T07:25:09.229" v="14458" actId="207"/>
        <pc:sldMkLst>
          <pc:docMk/>
          <pc:sldMk cId="2654627074" sldId="638"/>
        </pc:sldMkLst>
        <pc:spChg chg="mod">
          <ac:chgData name="Carl Barton" userId="17ade0fa-5720-4bd7-bfee-bd508f09de03" providerId="ADAL" clId="{5C1477EC-D491-49F6-A449-329102AC50F1}" dt="2022-09-21T07:25:09.229" v="14458" actId="207"/>
          <ac:spMkLst>
            <pc:docMk/>
            <pc:sldMk cId="2654627074" sldId="638"/>
            <ac:spMk id="2" creationId="{C04E6D02-B8D1-4D18-BF93-64C8DFBC3ED8}"/>
          </ac:spMkLst>
        </pc:spChg>
        <pc:spChg chg="add mod">
          <ac:chgData name="Carl Barton" userId="17ade0fa-5720-4bd7-bfee-bd508f09de03" providerId="ADAL" clId="{5C1477EC-D491-49F6-A449-329102AC50F1}" dt="2022-09-21T06:17:35.204" v="12766" actId="13926"/>
          <ac:spMkLst>
            <pc:docMk/>
            <pc:sldMk cId="2654627074" sldId="638"/>
            <ac:spMk id="3" creationId="{057966E9-2DDD-D3EA-2415-189D5EBE1C42}"/>
          </ac:spMkLst>
        </pc:spChg>
        <pc:spChg chg="add del mod">
          <ac:chgData name="Carl Barton" userId="17ade0fa-5720-4bd7-bfee-bd508f09de03" providerId="ADAL" clId="{5C1477EC-D491-49F6-A449-329102AC50F1}" dt="2022-09-20T19:40:44.353" v="11476" actId="478"/>
          <ac:spMkLst>
            <pc:docMk/>
            <pc:sldMk cId="2654627074" sldId="638"/>
            <ac:spMk id="3" creationId="{7055B523-5B67-B472-D416-4C028675A3AB}"/>
          </ac:spMkLst>
        </pc:spChg>
        <pc:spChg chg="add del mod">
          <ac:chgData name="Carl Barton" userId="17ade0fa-5720-4bd7-bfee-bd508f09de03" providerId="ADAL" clId="{5C1477EC-D491-49F6-A449-329102AC50F1}" dt="2022-09-21T06:19:12.095" v="12800" actId="478"/>
          <ac:spMkLst>
            <pc:docMk/>
            <pc:sldMk cId="2654627074" sldId="638"/>
            <ac:spMk id="4" creationId="{4B1EFD5E-AF36-6240-041E-F0A6DC092941}"/>
          </ac:spMkLst>
        </pc:spChg>
        <pc:spChg chg="mod">
          <ac:chgData name="Carl Barton" userId="17ade0fa-5720-4bd7-bfee-bd508f09de03" providerId="ADAL" clId="{5C1477EC-D491-49F6-A449-329102AC50F1}" dt="2022-09-21T06:19:08.896" v="12799" actId="13926"/>
          <ac:spMkLst>
            <pc:docMk/>
            <pc:sldMk cId="2654627074" sldId="638"/>
            <ac:spMk id="5" creationId="{1A99A930-0000-6CEC-2381-AF7B6DF93CAC}"/>
          </ac:spMkLst>
        </pc:spChg>
        <pc:spChg chg="del mod">
          <ac:chgData name="Carl Barton" userId="17ade0fa-5720-4bd7-bfee-bd508f09de03" providerId="ADAL" clId="{5C1477EC-D491-49F6-A449-329102AC50F1}" dt="2022-09-21T00:15:21.913" v="12706" actId="478"/>
          <ac:spMkLst>
            <pc:docMk/>
            <pc:sldMk cId="2654627074" sldId="638"/>
            <ac:spMk id="5" creationId="{BD16FD0B-A849-471F-9350-5A6983CE147C}"/>
          </ac:spMkLst>
        </pc:spChg>
      </pc:sldChg>
      <pc:sldChg chg="addSp delSp modSp add mod">
        <pc:chgData name="Carl Barton" userId="17ade0fa-5720-4bd7-bfee-bd508f09de03" providerId="ADAL" clId="{5C1477EC-D491-49F6-A449-329102AC50F1}" dt="2022-09-21T07:23:46.497" v="14455" actId="20577"/>
        <pc:sldMkLst>
          <pc:docMk/>
          <pc:sldMk cId="2378663142" sldId="639"/>
        </pc:sldMkLst>
        <pc:spChg chg="add mod ord">
          <ac:chgData name="Carl Barton" userId="17ade0fa-5720-4bd7-bfee-bd508f09de03" providerId="ADAL" clId="{5C1477EC-D491-49F6-A449-329102AC50F1}" dt="2022-09-21T06:57:28.494" v="13510" actId="1076"/>
          <ac:spMkLst>
            <pc:docMk/>
            <pc:sldMk cId="2378663142" sldId="639"/>
            <ac:spMk id="2" creationId="{6DE30C6D-6B0B-A93B-3CF4-E88F0E9BC12A}"/>
          </ac:spMkLst>
        </pc:spChg>
        <pc:spChg chg="add del mod">
          <ac:chgData name="Carl Barton" userId="17ade0fa-5720-4bd7-bfee-bd508f09de03" providerId="ADAL" clId="{5C1477EC-D491-49F6-A449-329102AC50F1}" dt="2022-09-21T06:53:37.384" v="13509" actId="478"/>
          <ac:spMkLst>
            <pc:docMk/>
            <pc:sldMk cId="2378663142" sldId="639"/>
            <ac:spMk id="3" creationId="{200DA89C-5B98-BD0B-8DDD-D9F00984BBB6}"/>
          </ac:spMkLst>
        </pc:spChg>
        <pc:spChg chg="del">
          <ac:chgData name="Carl Barton" userId="17ade0fa-5720-4bd7-bfee-bd508f09de03" providerId="ADAL" clId="{5C1477EC-D491-49F6-A449-329102AC50F1}" dt="2022-09-20T20:37:24.540" v="11718" actId="478"/>
          <ac:spMkLst>
            <pc:docMk/>
            <pc:sldMk cId="2378663142" sldId="639"/>
            <ac:spMk id="3" creationId="{99CAC0DD-3C9E-76A4-E318-36D2F64B318C}"/>
          </ac:spMkLst>
        </pc:spChg>
        <pc:spChg chg="mod ord">
          <ac:chgData name="Carl Barton" userId="17ade0fa-5720-4bd7-bfee-bd508f09de03" providerId="ADAL" clId="{5C1477EC-D491-49F6-A449-329102AC50F1}" dt="2022-09-21T07:23:46.497" v="14455" actId="20577"/>
          <ac:spMkLst>
            <pc:docMk/>
            <pc:sldMk cId="2378663142" sldId="639"/>
            <ac:spMk id="11" creationId="{7EFF31AF-970B-47C6-92A5-10DD06651B89}"/>
          </ac:spMkLst>
        </pc:spChg>
        <pc:spChg chg="add mod ord">
          <ac:chgData name="Carl Barton" userId="17ade0fa-5720-4bd7-bfee-bd508f09de03" providerId="ADAL" clId="{5C1477EC-D491-49F6-A449-329102AC50F1}" dt="2022-09-21T06:53:11.936" v="13506" actId="1076"/>
          <ac:spMkLst>
            <pc:docMk/>
            <pc:sldMk cId="2378663142" sldId="639"/>
            <ac:spMk id="16" creationId="{CB3B624D-F737-4DD2-BCCD-C69702FE309B}"/>
          </ac:spMkLst>
        </pc:spChg>
        <pc:spChg chg="add mod ord">
          <ac:chgData name="Carl Barton" userId="17ade0fa-5720-4bd7-bfee-bd508f09de03" providerId="ADAL" clId="{5C1477EC-D491-49F6-A449-329102AC50F1}" dt="2022-09-21T06:52:59.644" v="13504" actId="1076"/>
          <ac:spMkLst>
            <pc:docMk/>
            <pc:sldMk cId="2378663142" sldId="639"/>
            <ac:spMk id="17" creationId="{FB0185BE-2963-2979-75F0-5C3C984B36E2}"/>
          </ac:spMkLst>
        </pc:spChg>
        <pc:spChg chg="add mod ord">
          <ac:chgData name="Carl Barton" userId="17ade0fa-5720-4bd7-bfee-bd508f09de03" providerId="ADAL" clId="{5C1477EC-D491-49F6-A449-329102AC50F1}" dt="2022-09-21T06:53:04.486" v="13505" actId="1076"/>
          <ac:spMkLst>
            <pc:docMk/>
            <pc:sldMk cId="2378663142" sldId="639"/>
            <ac:spMk id="18" creationId="{62B33C0B-28A2-C1DA-8B0D-B959A632B5B6}"/>
          </ac:spMkLst>
        </pc:spChg>
        <pc:grpChg chg="add mod ord">
          <ac:chgData name="Carl Barton" userId="17ade0fa-5720-4bd7-bfee-bd508f09de03" providerId="ADAL" clId="{5C1477EC-D491-49F6-A449-329102AC50F1}" dt="2022-09-21T06:53:17.395" v="13507" actId="1076"/>
          <ac:grpSpMkLst>
            <pc:docMk/>
            <pc:sldMk cId="2378663142" sldId="639"/>
            <ac:grpSpMk id="5" creationId="{6FF4EB14-9F5B-2431-BF16-A77CDB641BAC}"/>
          </ac:grpSpMkLst>
        </pc:grpChg>
        <pc:picChg chg="add del mod">
          <ac:chgData name="Carl Barton" userId="17ade0fa-5720-4bd7-bfee-bd508f09de03" providerId="ADAL" clId="{5C1477EC-D491-49F6-A449-329102AC50F1}" dt="2022-09-20T23:32:35.338" v="12350" actId="478"/>
          <ac:picMkLst>
            <pc:docMk/>
            <pc:sldMk cId="2378663142" sldId="639"/>
            <ac:picMk id="4" creationId="{618CFB2D-E1EF-CA1A-ECE2-9358788DB980}"/>
          </ac:picMkLst>
        </pc:picChg>
        <pc:picChg chg="mod">
          <ac:chgData name="Carl Barton" userId="17ade0fa-5720-4bd7-bfee-bd508f09de03" providerId="ADAL" clId="{5C1477EC-D491-49F6-A449-329102AC50F1}" dt="2022-09-20T20:38:00.434" v="11725"/>
          <ac:picMkLst>
            <pc:docMk/>
            <pc:sldMk cId="2378663142" sldId="639"/>
            <ac:picMk id="7" creationId="{09D33F63-4C4F-813A-2EF9-F1A705F952F8}"/>
          </ac:picMkLst>
        </pc:picChg>
        <pc:picChg chg="add mod ord">
          <ac:chgData name="Carl Barton" userId="17ade0fa-5720-4bd7-bfee-bd508f09de03" providerId="ADAL" clId="{5C1477EC-D491-49F6-A449-329102AC50F1}" dt="2022-09-21T06:53:29.518" v="13508" actId="1076"/>
          <ac:picMkLst>
            <pc:docMk/>
            <pc:sldMk cId="2378663142" sldId="639"/>
            <ac:picMk id="14" creationId="{FF7B65AF-2240-188F-F990-22FE28281EE5}"/>
          </ac:picMkLst>
        </pc:picChg>
        <pc:picChg chg="add mod">
          <ac:chgData name="Carl Barton" userId="17ade0fa-5720-4bd7-bfee-bd508f09de03" providerId="ADAL" clId="{5C1477EC-D491-49F6-A449-329102AC50F1}" dt="2022-09-21T06:52:53.848" v="13503" actId="1076"/>
          <ac:picMkLst>
            <pc:docMk/>
            <pc:sldMk cId="2378663142" sldId="639"/>
            <ac:picMk id="15" creationId="{9E42876D-1AF0-637B-D9F8-999DF4A0D06F}"/>
          </ac:picMkLst>
        </pc:picChg>
        <pc:picChg chg="add del mod">
          <ac:chgData name="Carl Barton" userId="17ade0fa-5720-4bd7-bfee-bd508f09de03" providerId="ADAL" clId="{5C1477EC-D491-49F6-A449-329102AC50F1}" dt="2022-09-20T23:49:43.808" v="12496" actId="478"/>
          <ac:picMkLst>
            <pc:docMk/>
            <pc:sldMk cId="2378663142" sldId="639"/>
            <ac:picMk id="15" creationId="{BC09E38E-F7B3-E117-9B22-4FFFAED4B609}"/>
          </ac:picMkLst>
        </pc:picChg>
        <pc:picChg chg="add del mod">
          <ac:chgData name="Carl Barton" userId="17ade0fa-5720-4bd7-bfee-bd508f09de03" providerId="ADAL" clId="{5C1477EC-D491-49F6-A449-329102AC50F1}" dt="2022-09-21T06:51:36.864" v="13490" actId="478"/>
          <ac:picMkLst>
            <pc:docMk/>
            <pc:sldMk cId="2378663142" sldId="639"/>
            <ac:picMk id="20" creationId="{C480155E-F238-0CB6-1879-44C1DDAD2713}"/>
          </ac:picMkLst>
        </pc:picChg>
        <pc:cxnChg chg="mod">
          <ac:chgData name="Carl Barton" userId="17ade0fa-5720-4bd7-bfee-bd508f09de03" providerId="ADAL" clId="{5C1477EC-D491-49F6-A449-329102AC50F1}" dt="2022-09-20T20:38:00.434" v="11725"/>
          <ac:cxnSpMkLst>
            <pc:docMk/>
            <pc:sldMk cId="2378663142" sldId="639"/>
            <ac:cxnSpMk id="6" creationId="{DB075869-1685-7C50-6030-7067964C1046}"/>
          </ac:cxnSpMkLst>
        </pc:cxnChg>
        <pc:cxnChg chg="add mod ord">
          <ac:chgData name="Carl Barton" userId="17ade0fa-5720-4bd7-bfee-bd508f09de03" providerId="ADAL" clId="{5C1477EC-D491-49F6-A449-329102AC50F1}" dt="2022-09-21T06:53:29.518" v="13508" actId="1076"/>
          <ac:cxnSpMkLst>
            <pc:docMk/>
            <pc:sldMk cId="2378663142" sldId="639"/>
            <ac:cxnSpMk id="13" creationId="{D70DC9FD-146D-DF83-4DEE-29AD313B360A}"/>
          </ac:cxnSpMkLst>
        </pc:cxnChg>
      </pc:sldChg>
      <pc:sldChg chg="addSp delSp modSp mod">
        <pc:chgData name="Carl Barton" userId="17ade0fa-5720-4bd7-bfee-bd508f09de03" providerId="ADAL" clId="{5C1477EC-D491-49F6-A449-329102AC50F1}" dt="2022-09-21T07:22:52.632" v="14453" actId="20577"/>
        <pc:sldMkLst>
          <pc:docMk/>
          <pc:sldMk cId="2213243569" sldId="640"/>
        </pc:sldMkLst>
        <pc:spChg chg="del mod">
          <ac:chgData name="Carl Barton" userId="17ade0fa-5720-4bd7-bfee-bd508f09de03" providerId="ADAL" clId="{5C1477EC-D491-49F6-A449-329102AC50F1}" dt="2022-09-21T06:41:43.205" v="13170" actId="478"/>
          <ac:spMkLst>
            <pc:docMk/>
            <pc:sldMk cId="2213243569" sldId="640"/>
            <ac:spMk id="2" creationId="{C5370293-A3B1-CBE3-3F80-00797E3BE588}"/>
          </ac:spMkLst>
        </pc:spChg>
        <pc:spChg chg="mod">
          <ac:chgData name="Carl Barton" userId="17ade0fa-5720-4bd7-bfee-bd508f09de03" providerId="ADAL" clId="{5C1477EC-D491-49F6-A449-329102AC50F1}" dt="2022-09-21T07:22:52.632" v="14453" actId="20577"/>
          <ac:spMkLst>
            <pc:docMk/>
            <pc:sldMk cId="2213243569" sldId="640"/>
            <ac:spMk id="3" creationId="{42026DD8-7952-BA5B-DFF1-4DEB17CADE96}"/>
          </ac:spMkLst>
        </pc:spChg>
        <pc:spChg chg="add mod">
          <ac:chgData name="Carl Barton" userId="17ade0fa-5720-4bd7-bfee-bd508f09de03" providerId="ADAL" clId="{5C1477EC-D491-49F6-A449-329102AC50F1}" dt="2022-09-21T07:21:38.181" v="14270" actId="15"/>
          <ac:spMkLst>
            <pc:docMk/>
            <pc:sldMk cId="2213243569" sldId="640"/>
            <ac:spMk id="14" creationId="{B653FD0A-4935-9B69-0F71-AE3F15A375C1}"/>
          </ac:spMkLst>
        </pc:spChg>
        <pc:spChg chg="add mod">
          <ac:chgData name="Carl Barton" userId="17ade0fa-5720-4bd7-bfee-bd508f09de03" providerId="ADAL" clId="{5C1477EC-D491-49F6-A449-329102AC50F1}" dt="2022-09-21T06:47:53.195" v="13482" actId="1076"/>
          <ac:spMkLst>
            <pc:docMk/>
            <pc:sldMk cId="2213243569" sldId="640"/>
            <ac:spMk id="15" creationId="{C14CB904-A6EB-0FDF-7F6F-2A1981C764E8}"/>
          </ac:spMkLst>
        </pc:spChg>
        <pc:spChg chg="add mod">
          <ac:chgData name="Carl Barton" userId="17ade0fa-5720-4bd7-bfee-bd508f09de03" providerId="ADAL" clId="{5C1477EC-D491-49F6-A449-329102AC50F1}" dt="2022-09-21T06:48:04.451" v="13484" actId="1076"/>
          <ac:spMkLst>
            <pc:docMk/>
            <pc:sldMk cId="2213243569" sldId="640"/>
            <ac:spMk id="17" creationId="{AC16EF56-B294-EA0A-7A3C-C54BD61EDBFE}"/>
          </ac:spMkLst>
        </pc:spChg>
        <pc:spChg chg="add mod">
          <ac:chgData name="Carl Barton" userId="17ade0fa-5720-4bd7-bfee-bd508f09de03" providerId="ADAL" clId="{5C1477EC-D491-49F6-A449-329102AC50F1}" dt="2022-09-21T06:48:22.133" v="13486" actId="1076"/>
          <ac:spMkLst>
            <pc:docMk/>
            <pc:sldMk cId="2213243569" sldId="640"/>
            <ac:spMk id="18" creationId="{43D7B1DD-CA93-E203-A6A9-E9796E3A9EDF}"/>
          </ac:spMkLst>
        </pc:spChg>
        <pc:grpChg chg="add mod ord">
          <ac:chgData name="Carl Barton" userId="17ade0fa-5720-4bd7-bfee-bd508f09de03" providerId="ADAL" clId="{5C1477EC-D491-49F6-A449-329102AC50F1}" dt="2022-09-21T06:40:57.323" v="13169" actId="1076"/>
          <ac:grpSpMkLst>
            <pc:docMk/>
            <pc:sldMk cId="2213243569" sldId="640"/>
            <ac:grpSpMk id="4" creationId="{BBF4AFE1-9803-5305-996C-505F553906E1}"/>
          </ac:grpSpMkLst>
        </pc:grpChg>
        <pc:grpChg chg="del">
          <ac:chgData name="Carl Barton" userId="17ade0fa-5720-4bd7-bfee-bd508f09de03" providerId="ADAL" clId="{5C1477EC-D491-49F6-A449-329102AC50F1}" dt="2022-09-20T20:43:12.399" v="11836" actId="478"/>
          <ac:grpSpMkLst>
            <pc:docMk/>
            <pc:sldMk cId="2213243569" sldId="640"/>
            <ac:grpSpMk id="17" creationId="{7C3A0328-FAF1-2CD4-B5DA-CF0F534AFDF6}"/>
          </ac:grpSpMkLst>
        </pc:grpChg>
        <pc:picChg chg="add mod">
          <ac:chgData name="Carl Barton" userId="17ade0fa-5720-4bd7-bfee-bd508f09de03" providerId="ADAL" clId="{5C1477EC-D491-49F6-A449-329102AC50F1}" dt="2022-09-21T06:40:13.284" v="13165" actId="14100"/>
          <ac:picMkLst>
            <pc:docMk/>
            <pc:sldMk cId="2213243569" sldId="640"/>
            <ac:picMk id="7" creationId="{E0C123A8-F8F0-21C9-4D91-EA76585A6ADE}"/>
          </ac:picMkLst>
        </pc:picChg>
        <pc:picChg chg="mod">
          <ac:chgData name="Carl Barton" userId="17ade0fa-5720-4bd7-bfee-bd508f09de03" providerId="ADAL" clId="{5C1477EC-D491-49F6-A449-329102AC50F1}" dt="2022-09-20T20:43:28.566" v="11839"/>
          <ac:picMkLst>
            <pc:docMk/>
            <pc:sldMk cId="2213243569" sldId="640"/>
            <ac:picMk id="9" creationId="{0866D240-022A-CFC4-9290-C33F94FCE4C3}"/>
          </ac:picMkLst>
        </pc:picChg>
        <pc:picChg chg="del">
          <ac:chgData name="Carl Barton" userId="17ade0fa-5720-4bd7-bfee-bd508f09de03" providerId="ADAL" clId="{5C1477EC-D491-49F6-A449-329102AC50F1}" dt="2022-09-21T06:39:25.533" v="13159" actId="478"/>
          <ac:picMkLst>
            <pc:docMk/>
            <pc:sldMk cId="2213243569" sldId="640"/>
            <ac:picMk id="13" creationId="{108AF7BA-FC8E-5E3D-2DA6-FA8878893307}"/>
          </ac:picMkLst>
        </pc:picChg>
        <pc:picChg chg="del">
          <ac:chgData name="Carl Barton" userId="17ade0fa-5720-4bd7-bfee-bd508f09de03" providerId="ADAL" clId="{5C1477EC-D491-49F6-A449-329102AC50F1}" dt="2022-09-20T20:43:16.193" v="11837" actId="478"/>
          <ac:picMkLst>
            <pc:docMk/>
            <pc:sldMk cId="2213243569" sldId="640"/>
            <ac:picMk id="15" creationId="{2CAA63DE-73F1-4B48-8D5F-F015D838D90A}"/>
          </ac:picMkLst>
        </pc:picChg>
        <pc:picChg chg="add mod ord">
          <ac:chgData name="Carl Barton" userId="17ade0fa-5720-4bd7-bfee-bd508f09de03" providerId="ADAL" clId="{5C1477EC-D491-49F6-A449-329102AC50F1}" dt="2022-09-21T06:40:48.475" v="13168" actId="1076"/>
          <ac:picMkLst>
            <pc:docMk/>
            <pc:sldMk cId="2213243569" sldId="640"/>
            <ac:picMk id="16" creationId="{9AF0FC82-4846-C319-0B10-DCEB4C9DA792}"/>
          </ac:picMkLst>
        </pc:picChg>
        <pc:cxnChg chg="mod">
          <ac:chgData name="Carl Barton" userId="17ade0fa-5720-4bd7-bfee-bd508f09de03" providerId="ADAL" clId="{5C1477EC-D491-49F6-A449-329102AC50F1}" dt="2022-09-20T20:43:28.566" v="11839"/>
          <ac:cxnSpMkLst>
            <pc:docMk/>
            <pc:sldMk cId="2213243569" sldId="640"/>
            <ac:cxnSpMk id="6" creationId="{0A8C23B2-B740-D5E1-4F87-C765600A1ED8}"/>
          </ac:cxnSpMkLst>
        </pc:cxnChg>
        <pc:cxnChg chg="add mod ord">
          <ac:chgData name="Carl Barton" userId="17ade0fa-5720-4bd7-bfee-bd508f09de03" providerId="ADAL" clId="{5C1477EC-D491-49F6-A449-329102AC50F1}" dt="2022-09-21T06:40:48.475" v="13168" actId="1076"/>
          <ac:cxnSpMkLst>
            <pc:docMk/>
            <pc:sldMk cId="2213243569" sldId="640"/>
            <ac:cxnSpMk id="11" creationId="{63D84C42-9AA5-667B-9523-78C85F773047}"/>
          </ac:cxnSpMkLst>
        </pc:cxnChg>
        <pc:cxnChg chg="del">
          <ac:chgData name="Carl Barton" userId="17ade0fa-5720-4bd7-bfee-bd508f09de03" providerId="ADAL" clId="{5C1477EC-D491-49F6-A449-329102AC50F1}" dt="2022-09-20T20:43:19.132" v="11838" actId="478"/>
          <ac:cxnSpMkLst>
            <pc:docMk/>
            <pc:sldMk cId="2213243569" sldId="640"/>
            <ac:cxnSpMk id="14" creationId="{EB3843DD-F1CF-9F83-4982-BF0DDCCCA220}"/>
          </ac:cxnSpMkLst>
        </pc:cxnChg>
      </pc:sldChg>
      <pc:sldChg chg="addSp delSp add del setBg delDesignElem">
        <pc:chgData name="Carl Barton" userId="17ade0fa-5720-4bd7-bfee-bd508f09de03" providerId="ADAL" clId="{5C1477EC-D491-49F6-A449-329102AC50F1}" dt="2022-09-20T19:52:20.661" v="11565"/>
        <pc:sldMkLst>
          <pc:docMk/>
          <pc:sldMk cId="3200630037" sldId="640"/>
        </pc:sldMkLst>
        <pc:spChg chg="add del">
          <ac:chgData name="Carl Barton" userId="17ade0fa-5720-4bd7-bfee-bd508f09de03" providerId="ADAL" clId="{5C1477EC-D491-49F6-A449-329102AC50F1}" dt="2022-09-20T19:52:20.661" v="11565"/>
          <ac:spMkLst>
            <pc:docMk/>
            <pc:sldMk cId="3200630037" sldId="640"/>
            <ac:spMk id="8" creationId="{E80B86A7-A1EC-475B-9166-88902B033A38}"/>
          </ac:spMkLst>
        </pc:spChg>
        <pc:spChg chg="add del">
          <ac:chgData name="Carl Barton" userId="17ade0fa-5720-4bd7-bfee-bd508f09de03" providerId="ADAL" clId="{5C1477EC-D491-49F6-A449-329102AC50F1}" dt="2022-09-20T19:52:20.661" v="11565"/>
          <ac:spMkLst>
            <pc:docMk/>
            <pc:sldMk cId="3200630037" sldId="640"/>
            <ac:spMk id="10" creationId="{C2C29CB1-9F74-4879-A6AF-AEA67B6F1F4D}"/>
          </ac:spMkLst>
        </pc:spChg>
        <pc:spChg chg="add del">
          <ac:chgData name="Carl Barton" userId="17ade0fa-5720-4bd7-bfee-bd508f09de03" providerId="ADAL" clId="{5C1477EC-D491-49F6-A449-329102AC50F1}" dt="2022-09-20T19:52:20.661" v="11565"/>
          <ac:spMkLst>
            <pc:docMk/>
            <pc:sldMk cId="3200630037" sldId="640"/>
            <ac:spMk id="12" creationId="{7E2C7115-5336-410C-AD71-0F0952A2E5A7}"/>
          </ac:spMkLst>
        </pc:spChg>
      </pc:sldChg>
      <pc:sldChg chg="del">
        <pc:chgData name="Carl Barton" userId="17ade0fa-5720-4bd7-bfee-bd508f09de03" providerId="ADAL" clId="{5C1477EC-D491-49F6-A449-329102AC50F1}" dt="2022-09-20T20:47:10.355" v="11850" actId="47"/>
        <pc:sldMkLst>
          <pc:docMk/>
          <pc:sldMk cId="3555384871" sldId="641"/>
        </pc:sldMkLst>
      </pc:sldChg>
      <pc:sldChg chg="modSp add del mod">
        <pc:chgData name="Carl Barton" userId="17ade0fa-5720-4bd7-bfee-bd508f09de03" providerId="ADAL" clId="{5C1477EC-D491-49F6-A449-329102AC50F1}" dt="2022-09-21T06:49:30.195" v="13489" actId="47"/>
        <pc:sldMkLst>
          <pc:docMk/>
          <pc:sldMk cId="882799808" sldId="642"/>
        </pc:sldMkLst>
        <pc:spChg chg="mod ord">
          <ac:chgData name="Carl Barton" userId="17ade0fa-5720-4bd7-bfee-bd508f09de03" providerId="ADAL" clId="{5C1477EC-D491-49F6-A449-329102AC50F1}" dt="2022-09-20T23:42:36.275" v="12454" actId="166"/>
          <ac:spMkLst>
            <pc:docMk/>
            <pc:sldMk cId="882799808" sldId="642"/>
            <ac:spMk id="2" creationId="{C5370293-A3B1-CBE3-3F80-00797E3BE588}"/>
          </ac:spMkLst>
        </pc:spChg>
      </pc:sldChg>
      <pc:sldChg chg="addSp delSp add del setBg delDesignElem">
        <pc:chgData name="Carl Barton" userId="17ade0fa-5720-4bd7-bfee-bd508f09de03" providerId="ADAL" clId="{5C1477EC-D491-49F6-A449-329102AC50F1}" dt="2022-09-20T20:47:04.317" v="11849"/>
        <pc:sldMkLst>
          <pc:docMk/>
          <pc:sldMk cId="3694776487" sldId="642"/>
        </pc:sldMkLst>
        <pc:spChg chg="add del">
          <ac:chgData name="Carl Barton" userId="17ade0fa-5720-4bd7-bfee-bd508f09de03" providerId="ADAL" clId="{5C1477EC-D491-49F6-A449-329102AC50F1}" dt="2022-09-20T20:47:04.317" v="11849"/>
          <ac:spMkLst>
            <pc:docMk/>
            <pc:sldMk cId="3694776487" sldId="642"/>
            <ac:spMk id="8" creationId="{E80B86A7-A1EC-475B-9166-88902B033A38}"/>
          </ac:spMkLst>
        </pc:spChg>
        <pc:spChg chg="add del">
          <ac:chgData name="Carl Barton" userId="17ade0fa-5720-4bd7-bfee-bd508f09de03" providerId="ADAL" clId="{5C1477EC-D491-49F6-A449-329102AC50F1}" dt="2022-09-20T20:47:04.317" v="11849"/>
          <ac:spMkLst>
            <pc:docMk/>
            <pc:sldMk cId="3694776487" sldId="642"/>
            <ac:spMk id="10" creationId="{C2C29CB1-9F74-4879-A6AF-AEA67B6F1F4D}"/>
          </ac:spMkLst>
        </pc:spChg>
        <pc:spChg chg="add del">
          <ac:chgData name="Carl Barton" userId="17ade0fa-5720-4bd7-bfee-bd508f09de03" providerId="ADAL" clId="{5C1477EC-D491-49F6-A449-329102AC50F1}" dt="2022-09-20T20:47:04.317" v="11849"/>
          <ac:spMkLst>
            <pc:docMk/>
            <pc:sldMk cId="3694776487" sldId="642"/>
            <ac:spMk id="12" creationId="{7E2C7115-5336-410C-AD71-0F0952A2E5A7}"/>
          </ac:spMkLst>
        </pc:spChg>
      </pc:sldChg>
      <pc:sldChg chg="addSp modSp mod ord">
        <pc:chgData name="Carl Barton" userId="17ade0fa-5720-4bd7-bfee-bd508f09de03" providerId="ADAL" clId="{5C1477EC-D491-49F6-A449-329102AC50F1}" dt="2022-09-21T02:55:34.043" v="12742"/>
        <pc:sldMkLst>
          <pc:docMk/>
          <pc:sldMk cId="73269508" sldId="643"/>
        </pc:sldMkLst>
        <pc:spChg chg="add mod">
          <ac:chgData name="Carl Barton" userId="17ade0fa-5720-4bd7-bfee-bd508f09de03" providerId="ADAL" clId="{5C1477EC-D491-49F6-A449-329102AC50F1}" dt="2022-09-21T00:26:23.617" v="12732" actId="1076"/>
          <ac:spMkLst>
            <pc:docMk/>
            <pc:sldMk cId="73269508" sldId="643"/>
            <ac:spMk id="55" creationId="{CCEE727F-CF31-F087-5ECD-71A29712BE3E}"/>
          </ac:spMkLst>
        </pc:spChg>
      </pc:sldChg>
      <pc:sldChg chg="add ord">
        <pc:chgData name="Carl Barton" userId="17ade0fa-5720-4bd7-bfee-bd508f09de03" providerId="ADAL" clId="{5C1477EC-D491-49F6-A449-329102AC50F1}" dt="2022-09-21T00:01:24.777" v="12620"/>
        <pc:sldMkLst>
          <pc:docMk/>
          <pc:sldMk cId="1713030756" sldId="644"/>
        </pc:sldMkLst>
      </pc:sldChg>
      <pc:sldChg chg="modSp del mod">
        <pc:chgData name="Carl Barton" userId="17ade0fa-5720-4bd7-bfee-bd508f09de03" providerId="ADAL" clId="{5C1477EC-D491-49F6-A449-329102AC50F1}" dt="2022-09-21T07:23:11.996" v="14454" actId="2696"/>
        <pc:sldMkLst>
          <pc:docMk/>
          <pc:sldMk cId="1341970317" sldId="645"/>
        </pc:sldMkLst>
        <pc:spChg chg="mod">
          <ac:chgData name="Carl Barton" userId="17ade0fa-5720-4bd7-bfee-bd508f09de03" providerId="ADAL" clId="{5C1477EC-D491-49F6-A449-329102AC50F1}" dt="2022-09-21T06:58:40.573" v="13523" actId="20577"/>
          <ac:spMkLst>
            <pc:docMk/>
            <pc:sldMk cId="1341970317" sldId="645"/>
            <ac:spMk id="3" creationId="{42026DD8-7952-BA5B-DFF1-4DEB17CADE96}"/>
          </ac:spMkLst>
        </pc:spChg>
      </pc:sldChg>
    </pc:docChg>
  </pc:docChgLst>
  <pc:docChgLst>
    <pc:chgData name="Carl Barton" userId="17ade0fa-5720-4bd7-bfee-bd508f09de03" providerId="ADAL" clId="{0F7C65D6-6CEF-4300-950D-4E3C790361C3}"/>
    <pc:docChg chg="undo custSel addSld delSld modSld sldOrd">
      <pc:chgData name="Carl Barton" userId="17ade0fa-5720-4bd7-bfee-bd508f09de03" providerId="ADAL" clId="{0F7C65D6-6CEF-4300-950D-4E3C790361C3}" dt="2022-02-25T23:08:46.281" v="2356" actId="20577"/>
      <pc:docMkLst>
        <pc:docMk/>
      </pc:docMkLst>
      <pc:sldChg chg="modSp mod">
        <pc:chgData name="Carl Barton" userId="17ade0fa-5720-4bd7-bfee-bd508f09de03" providerId="ADAL" clId="{0F7C65D6-6CEF-4300-950D-4E3C790361C3}" dt="2022-02-25T20:45:25.854" v="2018" actId="255"/>
        <pc:sldMkLst>
          <pc:docMk/>
          <pc:sldMk cId="1877509004" sldId="256"/>
        </pc:sldMkLst>
        <pc:spChg chg="mod">
          <ac:chgData name="Carl Barton" userId="17ade0fa-5720-4bd7-bfee-bd508f09de03" providerId="ADAL" clId="{0F7C65D6-6CEF-4300-950D-4E3C790361C3}" dt="2022-02-25T20:45:25.854" v="2018" actId="255"/>
          <ac:spMkLst>
            <pc:docMk/>
            <pc:sldMk cId="1877509004" sldId="256"/>
            <ac:spMk id="2" creationId="{B56F1A97-4D15-450F-971A-5AF450245628}"/>
          </ac:spMkLst>
        </pc:spChg>
        <pc:spChg chg="mod">
          <ac:chgData name="Carl Barton" userId="17ade0fa-5720-4bd7-bfee-bd508f09de03" providerId="ADAL" clId="{0F7C65D6-6CEF-4300-950D-4E3C790361C3}" dt="2022-02-25T05:26:54.229" v="522" actId="20577"/>
          <ac:spMkLst>
            <pc:docMk/>
            <pc:sldMk cId="1877509004" sldId="256"/>
            <ac:spMk id="3" creationId="{354DDA5D-0FB9-4017-AA13-C200D22BBE90}"/>
          </ac:spMkLst>
        </pc:spChg>
        <pc:picChg chg="mod">
          <ac:chgData name="Carl Barton" userId="17ade0fa-5720-4bd7-bfee-bd508f09de03" providerId="ADAL" clId="{0F7C65D6-6CEF-4300-950D-4E3C790361C3}" dt="2022-02-25T20:45:17.031" v="2016" actId="1076"/>
          <ac:picMkLst>
            <pc:docMk/>
            <pc:sldMk cId="1877509004" sldId="256"/>
            <ac:picMk id="7" creationId="{B97D8856-59BA-44ED-8E69-AC7F344AF0FF}"/>
          </ac:picMkLst>
        </pc:picChg>
      </pc:sldChg>
      <pc:sldChg chg="del">
        <pc:chgData name="Carl Barton" userId="17ade0fa-5720-4bd7-bfee-bd508f09de03" providerId="ADAL" clId="{0F7C65D6-6CEF-4300-950D-4E3C790361C3}" dt="2022-02-25T05:27:03.376" v="523" actId="47"/>
        <pc:sldMkLst>
          <pc:docMk/>
          <pc:sldMk cId="2148754449" sldId="473"/>
        </pc:sldMkLst>
      </pc:sldChg>
      <pc:sldChg chg="addSp delSp modSp mod">
        <pc:chgData name="Carl Barton" userId="17ade0fa-5720-4bd7-bfee-bd508f09de03" providerId="ADAL" clId="{0F7C65D6-6CEF-4300-950D-4E3C790361C3}" dt="2022-02-25T22:51:52.674" v="2132" actId="20577"/>
        <pc:sldMkLst>
          <pc:docMk/>
          <pc:sldMk cId="1483011295" sldId="489"/>
        </pc:sldMkLst>
        <pc:spChg chg="mod">
          <ac:chgData name="Carl Barton" userId="17ade0fa-5720-4bd7-bfee-bd508f09de03" providerId="ADAL" clId="{0F7C65D6-6CEF-4300-950D-4E3C790361C3}" dt="2022-02-25T05:27:38.782" v="526" actId="14100"/>
          <ac:spMkLst>
            <pc:docMk/>
            <pc:sldMk cId="1483011295" sldId="489"/>
            <ac:spMk id="3" creationId="{4B175CB4-4051-47B2-B9FD-85EEB96DA609}"/>
          </ac:spMkLst>
        </pc:spChg>
        <pc:spChg chg="add mod">
          <ac:chgData name="Carl Barton" userId="17ade0fa-5720-4bd7-bfee-bd508f09de03" providerId="ADAL" clId="{0F7C65D6-6CEF-4300-950D-4E3C790361C3}" dt="2022-02-25T22:51:03.926" v="2103" actId="1076"/>
          <ac:spMkLst>
            <pc:docMk/>
            <pc:sldMk cId="1483011295" sldId="489"/>
            <ac:spMk id="10" creationId="{55F51726-D379-418E-8A1D-D239B6BE39EB}"/>
          </ac:spMkLst>
        </pc:spChg>
        <pc:spChg chg="mod">
          <ac:chgData name="Carl Barton" userId="17ade0fa-5720-4bd7-bfee-bd508f09de03" providerId="ADAL" clId="{0F7C65D6-6CEF-4300-950D-4E3C790361C3}" dt="2022-02-25T05:27:42.745" v="527" actId="14100"/>
          <ac:spMkLst>
            <pc:docMk/>
            <pc:sldMk cId="1483011295" sldId="489"/>
            <ac:spMk id="29" creationId="{1F4E1BAD-8C11-4DC0-8900-3D77E97F950A}"/>
          </ac:spMkLst>
        </pc:spChg>
        <pc:spChg chg="del mod">
          <ac:chgData name="Carl Barton" userId="17ade0fa-5720-4bd7-bfee-bd508f09de03" providerId="ADAL" clId="{0F7C65D6-6CEF-4300-950D-4E3C790361C3}" dt="2022-02-25T04:48:58.973" v="109" actId="478"/>
          <ac:spMkLst>
            <pc:docMk/>
            <pc:sldMk cId="1483011295" sldId="489"/>
            <ac:spMk id="30" creationId="{57C0D52B-9043-4100-B752-1B3262EAFB81}"/>
          </ac:spMkLst>
        </pc:spChg>
        <pc:spChg chg="add mod">
          <ac:chgData name="Carl Barton" userId="17ade0fa-5720-4bd7-bfee-bd508f09de03" providerId="ADAL" clId="{0F7C65D6-6CEF-4300-950D-4E3C790361C3}" dt="2022-02-25T05:27:46.367" v="528" actId="14100"/>
          <ac:spMkLst>
            <pc:docMk/>
            <pc:sldMk cId="1483011295" sldId="489"/>
            <ac:spMk id="34" creationId="{3A107E51-F096-448A-ADC2-32E57321E3AE}"/>
          </ac:spMkLst>
        </pc:spChg>
        <pc:spChg chg="add del">
          <ac:chgData name="Carl Barton" userId="17ade0fa-5720-4bd7-bfee-bd508f09de03" providerId="ADAL" clId="{0F7C65D6-6CEF-4300-950D-4E3C790361C3}" dt="2022-02-25T05:03:46.976" v="151" actId="22"/>
          <ac:spMkLst>
            <pc:docMk/>
            <pc:sldMk cId="1483011295" sldId="489"/>
            <ac:spMk id="36" creationId="{14D1CB95-0258-4D6C-AFF5-38C7974CA05D}"/>
          </ac:spMkLst>
        </pc:spChg>
        <pc:spChg chg="add del mod">
          <ac:chgData name="Carl Barton" userId="17ade0fa-5720-4bd7-bfee-bd508f09de03" providerId="ADAL" clId="{0F7C65D6-6CEF-4300-950D-4E3C790361C3}" dt="2022-02-25T05:07:29.914" v="199" actId="478"/>
          <ac:spMkLst>
            <pc:docMk/>
            <pc:sldMk cId="1483011295" sldId="489"/>
            <ac:spMk id="38" creationId="{EE714A6D-50F4-4961-A649-390836CBE9F5}"/>
          </ac:spMkLst>
        </pc:spChg>
        <pc:spChg chg="mod">
          <ac:chgData name="Carl Barton" userId="17ade0fa-5720-4bd7-bfee-bd508f09de03" providerId="ADAL" clId="{0F7C65D6-6CEF-4300-950D-4E3C790361C3}" dt="2022-02-25T20:24:23.611" v="1304" actId="20577"/>
          <ac:spMkLst>
            <pc:docMk/>
            <pc:sldMk cId="1483011295" sldId="489"/>
            <ac:spMk id="40" creationId="{E0019F80-137E-4A0A-ACD3-2E2952D81B70}"/>
          </ac:spMkLst>
        </pc:spChg>
        <pc:spChg chg="add mod">
          <ac:chgData name="Carl Barton" userId="17ade0fa-5720-4bd7-bfee-bd508f09de03" providerId="ADAL" clId="{0F7C65D6-6CEF-4300-950D-4E3C790361C3}" dt="2022-02-25T22:51:03.926" v="2103" actId="1076"/>
          <ac:spMkLst>
            <pc:docMk/>
            <pc:sldMk cId="1483011295" sldId="489"/>
            <ac:spMk id="41" creationId="{FF8DF7F7-B1D6-47FC-8A41-B9BEDA15C3A9}"/>
          </ac:spMkLst>
        </pc:spChg>
        <pc:spChg chg="add mod">
          <ac:chgData name="Carl Barton" userId="17ade0fa-5720-4bd7-bfee-bd508f09de03" providerId="ADAL" clId="{0F7C65D6-6CEF-4300-950D-4E3C790361C3}" dt="2022-02-25T22:51:03.926" v="2103" actId="1076"/>
          <ac:spMkLst>
            <pc:docMk/>
            <pc:sldMk cId="1483011295" sldId="489"/>
            <ac:spMk id="42" creationId="{D5CE3519-47C2-449F-B307-E9C15DF6579F}"/>
          </ac:spMkLst>
        </pc:spChg>
        <pc:spChg chg="add mod">
          <ac:chgData name="Carl Barton" userId="17ade0fa-5720-4bd7-bfee-bd508f09de03" providerId="ADAL" clId="{0F7C65D6-6CEF-4300-950D-4E3C790361C3}" dt="2022-02-25T22:51:03.926" v="2103" actId="1076"/>
          <ac:spMkLst>
            <pc:docMk/>
            <pc:sldMk cId="1483011295" sldId="489"/>
            <ac:spMk id="43" creationId="{35AD74C7-45DD-4FD5-ACB6-F0AC2AAF9DA9}"/>
          </ac:spMkLst>
        </pc:spChg>
        <pc:graphicFrameChg chg="del mod modGraphic">
          <ac:chgData name="Carl Barton" userId="17ade0fa-5720-4bd7-bfee-bd508f09de03" providerId="ADAL" clId="{0F7C65D6-6CEF-4300-950D-4E3C790361C3}" dt="2022-02-25T05:09:30.813" v="254" actId="478"/>
          <ac:graphicFrameMkLst>
            <pc:docMk/>
            <pc:sldMk cId="1483011295" sldId="489"/>
            <ac:graphicFrameMk id="2" creationId="{46D5D603-AB14-4D12-B684-F74A539A25B1}"/>
          </ac:graphicFrameMkLst>
        </pc:graphicFrameChg>
        <pc:graphicFrameChg chg="add mod modGraphic">
          <ac:chgData name="Carl Barton" userId="17ade0fa-5720-4bd7-bfee-bd508f09de03" providerId="ADAL" clId="{0F7C65D6-6CEF-4300-950D-4E3C790361C3}" dt="2022-02-25T22:51:52.674" v="2132" actId="20577"/>
          <ac:graphicFrameMkLst>
            <pc:docMk/>
            <pc:sldMk cId="1483011295" sldId="489"/>
            <ac:graphicFrameMk id="9" creationId="{F6032F3B-616B-4A8F-8EC3-411A495C38E1}"/>
          </ac:graphicFrameMkLst>
        </pc:graphicFrameChg>
        <pc:graphicFrameChg chg="add del mod modGraphic">
          <ac:chgData name="Carl Barton" userId="17ade0fa-5720-4bd7-bfee-bd508f09de03" providerId="ADAL" clId="{0F7C65D6-6CEF-4300-950D-4E3C790361C3}" dt="2022-02-25T05:06:28.134" v="194" actId="478"/>
          <ac:graphicFrameMkLst>
            <pc:docMk/>
            <pc:sldMk cId="1483011295" sldId="489"/>
            <ac:graphicFrameMk id="37" creationId="{DB9992C2-3D47-4CB3-9AE8-BD2C02AC5DBE}"/>
          </ac:graphicFrameMkLst>
        </pc:graphicFrameChg>
        <pc:picChg chg="add del mod">
          <ac:chgData name="Carl Barton" userId="17ade0fa-5720-4bd7-bfee-bd508f09de03" providerId="ADAL" clId="{0F7C65D6-6CEF-4300-950D-4E3C790361C3}" dt="2022-02-25T04:45:13.664" v="30" actId="478"/>
          <ac:picMkLst>
            <pc:docMk/>
            <pc:sldMk cId="1483011295" sldId="489"/>
            <ac:picMk id="5" creationId="{1698864D-3A5B-41DD-BC3A-5DFCE4B94433}"/>
          </ac:picMkLst>
        </pc:picChg>
        <pc:picChg chg="add del mod">
          <ac:chgData name="Carl Barton" userId="17ade0fa-5720-4bd7-bfee-bd508f09de03" providerId="ADAL" clId="{0F7C65D6-6CEF-4300-950D-4E3C790361C3}" dt="2022-02-25T04:49:01.729" v="110" actId="478"/>
          <ac:picMkLst>
            <pc:docMk/>
            <pc:sldMk cId="1483011295" sldId="489"/>
            <ac:picMk id="7" creationId="{75834832-A2E3-404F-A146-A5E43A91D8D5}"/>
          </ac:picMkLst>
        </pc:picChg>
      </pc:sldChg>
      <pc:sldChg chg="addSp modSp del mod delDesignElem">
        <pc:chgData name="Carl Barton" userId="17ade0fa-5720-4bd7-bfee-bd508f09de03" providerId="ADAL" clId="{0F7C65D6-6CEF-4300-950D-4E3C790361C3}" dt="2022-02-25T22:55:01.846" v="2160" actId="20577"/>
        <pc:sldMkLst>
          <pc:docMk/>
          <pc:sldMk cId="1460946828" sldId="490"/>
        </pc:sldMkLst>
        <pc:spChg chg="mod">
          <ac:chgData name="Carl Barton" userId="17ade0fa-5720-4bd7-bfee-bd508f09de03" providerId="ADAL" clId="{0F7C65D6-6CEF-4300-950D-4E3C790361C3}" dt="2022-02-25T22:44:58.958" v="2042" actId="20577"/>
          <ac:spMkLst>
            <pc:docMk/>
            <pc:sldMk cId="1460946828" sldId="490"/>
            <ac:spMk id="2" creationId="{C04E6D02-B8D1-4D18-BF93-64C8DFBC3ED8}"/>
          </ac:spMkLst>
        </pc:spChg>
        <pc:spChg chg="mod">
          <ac:chgData name="Carl Barton" userId="17ade0fa-5720-4bd7-bfee-bd508f09de03" providerId="ADAL" clId="{0F7C65D6-6CEF-4300-950D-4E3C790361C3}" dt="2022-02-25T22:55:01.846" v="2160" actId="20577"/>
          <ac:spMkLst>
            <pc:docMk/>
            <pc:sldMk cId="1460946828" sldId="490"/>
            <ac:spMk id="10" creationId="{824BAA69-CF9D-4202-83FC-D74AAEBF31A8}"/>
          </ac:spMkLst>
        </pc:spChg>
        <pc:spChg chg="add">
          <ac:chgData name="Carl Barton" userId="17ade0fa-5720-4bd7-bfee-bd508f09de03" providerId="ADAL" clId="{0F7C65D6-6CEF-4300-950D-4E3C790361C3}" dt="2022-02-25T20:02:44.454" v="647"/>
          <ac:spMkLst>
            <pc:docMk/>
            <pc:sldMk cId="1460946828" sldId="490"/>
            <ac:spMk id="17" creationId="{603AE127-802C-459A-A612-DB85B67F0DC0}"/>
          </ac:spMkLst>
        </pc:spChg>
        <pc:spChg chg="add">
          <ac:chgData name="Carl Barton" userId="17ade0fa-5720-4bd7-bfee-bd508f09de03" providerId="ADAL" clId="{0F7C65D6-6CEF-4300-950D-4E3C790361C3}" dt="2022-02-25T20:02:44.454" v="647"/>
          <ac:spMkLst>
            <pc:docMk/>
            <pc:sldMk cId="1460946828" sldId="490"/>
            <ac:spMk id="19" creationId="{9323D83D-50D6-4040-A58B-FCEA340F886A}"/>
          </ac:spMkLst>
        </pc:spChg>
        <pc:spChg chg="add">
          <ac:chgData name="Carl Barton" userId="17ade0fa-5720-4bd7-bfee-bd508f09de03" providerId="ADAL" clId="{0F7C65D6-6CEF-4300-950D-4E3C790361C3}" dt="2022-02-25T20:02:44.454" v="647"/>
          <ac:spMkLst>
            <pc:docMk/>
            <pc:sldMk cId="1460946828" sldId="490"/>
            <ac:spMk id="23" creationId="{F10FD715-4DCE-4779-B634-EC78315EA213}"/>
          </ac:spMkLst>
        </pc:spChg>
        <pc:cxnChg chg="add">
          <ac:chgData name="Carl Barton" userId="17ade0fa-5720-4bd7-bfee-bd508f09de03" providerId="ADAL" clId="{0F7C65D6-6CEF-4300-950D-4E3C790361C3}" dt="2022-02-25T20:02:44.454" v="647"/>
          <ac:cxnSpMkLst>
            <pc:docMk/>
            <pc:sldMk cId="1460946828" sldId="490"/>
            <ac:cxnSpMk id="21" creationId="{1A1FE6BB-DFB2-4080-9B5E-076EF5DDE67B}"/>
          </ac:cxnSpMkLst>
        </pc:cxnChg>
      </pc:sldChg>
      <pc:sldChg chg="del">
        <pc:chgData name="Carl Barton" userId="17ade0fa-5720-4bd7-bfee-bd508f09de03" providerId="ADAL" clId="{0F7C65D6-6CEF-4300-950D-4E3C790361C3}" dt="2022-02-25T05:27:03.376" v="523" actId="47"/>
        <pc:sldMkLst>
          <pc:docMk/>
          <pc:sldMk cId="924317023" sldId="491"/>
        </pc:sldMkLst>
      </pc:sldChg>
      <pc:sldChg chg="del">
        <pc:chgData name="Carl Barton" userId="17ade0fa-5720-4bd7-bfee-bd508f09de03" providerId="ADAL" clId="{0F7C65D6-6CEF-4300-950D-4E3C790361C3}" dt="2022-02-25T05:27:10.454" v="525" actId="47"/>
        <pc:sldMkLst>
          <pc:docMk/>
          <pc:sldMk cId="1913266793" sldId="492"/>
        </pc:sldMkLst>
      </pc:sldChg>
      <pc:sldChg chg="del">
        <pc:chgData name="Carl Barton" userId="17ade0fa-5720-4bd7-bfee-bd508f09de03" providerId="ADAL" clId="{0F7C65D6-6CEF-4300-950D-4E3C790361C3}" dt="2022-02-25T05:32:47.428" v="633" actId="2696"/>
        <pc:sldMkLst>
          <pc:docMk/>
          <pc:sldMk cId="382619586" sldId="494"/>
        </pc:sldMkLst>
      </pc:sldChg>
      <pc:sldChg chg="del">
        <pc:chgData name="Carl Barton" userId="17ade0fa-5720-4bd7-bfee-bd508f09de03" providerId="ADAL" clId="{0F7C65D6-6CEF-4300-950D-4E3C790361C3}" dt="2022-02-25T05:27:08.176" v="524" actId="47"/>
        <pc:sldMkLst>
          <pc:docMk/>
          <pc:sldMk cId="4269632910" sldId="495"/>
        </pc:sldMkLst>
      </pc:sldChg>
      <pc:sldChg chg="del">
        <pc:chgData name="Carl Barton" userId="17ade0fa-5720-4bd7-bfee-bd508f09de03" providerId="ADAL" clId="{0F7C65D6-6CEF-4300-950D-4E3C790361C3}" dt="2022-02-25T05:27:03.376" v="523" actId="47"/>
        <pc:sldMkLst>
          <pc:docMk/>
          <pc:sldMk cId="3130532184" sldId="496"/>
        </pc:sldMkLst>
      </pc:sldChg>
      <pc:sldChg chg="addSp modSp add mod">
        <pc:chgData name="Carl Barton" userId="17ade0fa-5720-4bd7-bfee-bd508f09de03" providerId="ADAL" clId="{0F7C65D6-6CEF-4300-950D-4E3C790361C3}" dt="2022-02-25T22:51:36.675" v="2130" actId="20577"/>
        <pc:sldMkLst>
          <pc:docMk/>
          <pc:sldMk cId="2030174334" sldId="497"/>
        </pc:sldMkLst>
        <pc:spChg chg="mod">
          <ac:chgData name="Carl Barton" userId="17ade0fa-5720-4bd7-bfee-bd508f09de03" providerId="ADAL" clId="{0F7C65D6-6CEF-4300-950D-4E3C790361C3}" dt="2022-02-25T05:33:23.877" v="634" actId="14100"/>
          <ac:spMkLst>
            <pc:docMk/>
            <pc:sldMk cId="2030174334" sldId="497"/>
            <ac:spMk id="3" creationId="{4B175CB4-4051-47B2-B9FD-85EEB96DA609}"/>
          </ac:spMkLst>
        </pc:spChg>
        <pc:spChg chg="mod">
          <ac:chgData name="Carl Barton" userId="17ade0fa-5720-4bd7-bfee-bd508f09de03" providerId="ADAL" clId="{0F7C65D6-6CEF-4300-950D-4E3C790361C3}" dt="2022-02-25T22:49:44.511" v="2060" actId="1076"/>
          <ac:spMkLst>
            <pc:docMk/>
            <pc:sldMk cId="2030174334" sldId="497"/>
            <ac:spMk id="10" creationId="{55F51726-D379-418E-8A1D-D239B6BE39EB}"/>
          </ac:spMkLst>
        </pc:spChg>
        <pc:spChg chg="mod">
          <ac:chgData name="Carl Barton" userId="17ade0fa-5720-4bd7-bfee-bd508f09de03" providerId="ADAL" clId="{0F7C65D6-6CEF-4300-950D-4E3C790361C3}" dt="2022-02-25T05:33:28.427" v="635" actId="14100"/>
          <ac:spMkLst>
            <pc:docMk/>
            <pc:sldMk cId="2030174334" sldId="497"/>
            <ac:spMk id="29" creationId="{1F4E1BAD-8C11-4DC0-8900-3D77E97F950A}"/>
          </ac:spMkLst>
        </pc:spChg>
        <pc:spChg chg="mod">
          <ac:chgData name="Carl Barton" userId="17ade0fa-5720-4bd7-bfee-bd508f09de03" providerId="ADAL" clId="{0F7C65D6-6CEF-4300-950D-4E3C790361C3}" dt="2022-02-25T05:28:14.271" v="532" actId="14100"/>
          <ac:spMkLst>
            <pc:docMk/>
            <pc:sldMk cId="2030174334" sldId="497"/>
            <ac:spMk id="34" creationId="{3A107E51-F096-448A-ADC2-32E57321E3AE}"/>
          </ac:spMkLst>
        </pc:spChg>
        <pc:spChg chg="add mod">
          <ac:chgData name="Carl Barton" userId="17ade0fa-5720-4bd7-bfee-bd508f09de03" providerId="ADAL" clId="{0F7C65D6-6CEF-4300-950D-4E3C790361C3}" dt="2022-02-25T05:33:33.208" v="636" actId="14100"/>
          <ac:spMkLst>
            <pc:docMk/>
            <pc:sldMk cId="2030174334" sldId="497"/>
            <ac:spMk id="35" creationId="{3FC859F6-3EA2-4FAB-A19B-B68C424F1ADE}"/>
          </ac:spMkLst>
        </pc:spChg>
        <pc:spChg chg="mod">
          <ac:chgData name="Carl Barton" userId="17ade0fa-5720-4bd7-bfee-bd508f09de03" providerId="ADAL" clId="{0F7C65D6-6CEF-4300-950D-4E3C790361C3}" dt="2022-02-25T20:22:39.692" v="1298" actId="20577"/>
          <ac:spMkLst>
            <pc:docMk/>
            <pc:sldMk cId="2030174334" sldId="497"/>
            <ac:spMk id="40" creationId="{E0019F80-137E-4A0A-ACD3-2E2952D81B70}"/>
          </ac:spMkLst>
        </pc:spChg>
        <pc:spChg chg="mod">
          <ac:chgData name="Carl Barton" userId="17ade0fa-5720-4bd7-bfee-bd508f09de03" providerId="ADAL" clId="{0F7C65D6-6CEF-4300-950D-4E3C790361C3}" dt="2022-02-25T22:49:44.511" v="2060" actId="1076"/>
          <ac:spMkLst>
            <pc:docMk/>
            <pc:sldMk cId="2030174334" sldId="497"/>
            <ac:spMk id="41" creationId="{FF8DF7F7-B1D6-47FC-8A41-B9BEDA15C3A9}"/>
          </ac:spMkLst>
        </pc:spChg>
        <pc:spChg chg="mod">
          <ac:chgData name="Carl Barton" userId="17ade0fa-5720-4bd7-bfee-bd508f09de03" providerId="ADAL" clId="{0F7C65D6-6CEF-4300-950D-4E3C790361C3}" dt="2022-02-25T22:49:44.511" v="2060" actId="1076"/>
          <ac:spMkLst>
            <pc:docMk/>
            <pc:sldMk cId="2030174334" sldId="497"/>
            <ac:spMk id="42" creationId="{D5CE3519-47C2-449F-B307-E9C15DF6579F}"/>
          </ac:spMkLst>
        </pc:spChg>
        <pc:spChg chg="mod">
          <ac:chgData name="Carl Barton" userId="17ade0fa-5720-4bd7-bfee-bd508f09de03" providerId="ADAL" clId="{0F7C65D6-6CEF-4300-950D-4E3C790361C3}" dt="2022-02-25T22:49:44.511" v="2060" actId="1076"/>
          <ac:spMkLst>
            <pc:docMk/>
            <pc:sldMk cId="2030174334" sldId="497"/>
            <ac:spMk id="43" creationId="{35AD74C7-45DD-4FD5-ACB6-F0AC2AAF9DA9}"/>
          </ac:spMkLst>
        </pc:spChg>
        <pc:graphicFrameChg chg="mod modGraphic">
          <ac:chgData name="Carl Barton" userId="17ade0fa-5720-4bd7-bfee-bd508f09de03" providerId="ADAL" clId="{0F7C65D6-6CEF-4300-950D-4E3C790361C3}" dt="2022-02-25T22:51:36.675" v="2130" actId="20577"/>
          <ac:graphicFrameMkLst>
            <pc:docMk/>
            <pc:sldMk cId="2030174334" sldId="497"/>
            <ac:graphicFrameMk id="9" creationId="{F6032F3B-616B-4A8F-8EC3-411A495C38E1}"/>
          </ac:graphicFrameMkLst>
        </pc:graphicFrameChg>
      </pc:sldChg>
      <pc:sldChg chg="delSp modSp add mod">
        <pc:chgData name="Carl Barton" userId="17ade0fa-5720-4bd7-bfee-bd508f09de03" providerId="ADAL" clId="{0F7C65D6-6CEF-4300-950D-4E3C790361C3}" dt="2022-02-25T05:32:27.399" v="632" actId="1076"/>
        <pc:sldMkLst>
          <pc:docMk/>
          <pc:sldMk cId="3619401989" sldId="498"/>
        </pc:sldMkLst>
        <pc:spChg chg="mod">
          <ac:chgData name="Carl Barton" userId="17ade0fa-5720-4bd7-bfee-bd508f09de03" providerId="ADAL" clId="{0F7C65D6-6CEF-4300-950D-4E3C790361C3}" dt="2022-02-25T05:32:09.891" v="628" actId="14100"/>
          <ac:spMkLst>
            <pc:docMk/>
            <pc:sldMk cId="3619401989" sldId="498"/>
            <ac:spMk id="3" creationId="{4B175CB4-4051-47B2-B9FD-85EEB96DA609}"/>
          </ac:spMkLst>
        </pc:spChg>
        <pc:spChg chg="mod">
          <ac:chgData name="Carl Barton" userId="17ade0fa-5720-4bd7-bfee-bd508f09de03" providerId="ADAL" clId="{0F7C65D6-6CEF-4300-950D-4E3C790361C3}" dt="2022-02-25T05:32:18.722" v="631" actId="1076"/>
          <ac:spMkLst>
            <pc:docMk/>
            <pc:sldMk cId="3619401989" sldId="498"/>
            <ac:spMk id="10" creationId="{55F51726-D379-418E-8A1D-D239B6BE39EB}"/>
          </ac:spMkLst>
        </pc:spChg>
        <pc:spChg chg="del">
          <ac:chgData name="Carl Barton" userId="17ade0fa-5720-4bd7-bfee-bd508f09de03" providerId="ADAL" clId="{0F7C65D6-6CEF-4300-950D-4E3C790361C3}" dt="2022-02-25T05:30:26.945" v="611" actId="478"/>
          <ac:spMkLst>
            <pc:docMk/>
            <pc:sldMk cId="3619401989" sldId="498"/>
            <ac:spMk id="29" creationId="{1F4E1BAD-8C11-4DC0-8900-3D77E97F950A}"/>
          </ac:spMkLst>
        </pc:spChg>
        <pc:spChg chg="del">
          <ac:chgData name="Carl Barton" userId="17ade0fa-5720-4bd7-bfee-bd508f09de03" providerId="ADAL" clId="{0F7C65D6-6CEF-4300-950D-4E3C790361C3}" dt="2022-02-25T05:30:32.601" v="613" actId="478"/>
          <ac:spMkLst>
            <pc:docMk/>
            <pc:sldMk cId="3619401989" sldId="498"/>
            <ac:spMk id="34" creationId="{3A107E51-F096-448A-ADC2-32E57321E3AE}"/>
          </ac:spMkLst>
        </pc:spChg>
        <pc:spChg chg="del">
          <ac:chgData name="Carl Barton" userId="17ade0fa-5720-4bd7-bfee-bd508f09de03" providerId="ADAL" clId="{0F7C65D6-6CEF-4300-950D-4E3C790361C3}" dt="2022-02-25T05:30:29.186" v="612" actId="478"/>
          <ac:spMkLst>
            <pc:docMk/>
            <pc:sldMk cId="3619401989" sldId="498"/>
            <ac:spMk id="35" creationId="{3FC859F6-3EA2-4FAB-A19B-B68C424F1ADE}"/>
          </ac:spMkLst>
        </pc:spChg>
        <pc:spChg chg="mod">
          <ac:chgData name="Carl Barton" userId="17ade0fa-5720-4bd7-bfee-bd508f09de03" providerId="ADAL" clId="{0F7C65D6-6CEF-4300-950D-4E3C790361C3}" dt="2022-02-25T05:28:56.649" v="560" actId="20577"/>
          <ac:spMkLst>
            <pc:docMk/>
            <pc:sldMk cId="3619401989" sldId="498"/>
            <ac:spMk id="40" creationId="{E0019F80-137E-4A0A-ACD3-2E2952D81B70}"/>
          </ac:spMkLst>
        </pc:spChg>
        <pc:spChg chg="del mod">
          <ac:chgData name="Carl Barton" userId="17ade0fa-5720-4bd7-bfee-bd508f09de03" providerId="ADAL" clId="{0F7C65D6-6CEF-4300-950D-4E3C790361C3}" dt="2022-02-25T05:31:19.976" v="619" actId="478"/>
          <ac:spMkLst>
            <pc:docMk/>
            <pc:sldMk cId="3619401989" sldId="498"/>
            <ac:spMk id="41" creationId="{FF8DF7F7-B1D6-47FC-8A41-B9BEDA15C3A9}"/>
          </ac:spMkLst>
        </pc:spChg>
        <pc:spChg chg="mod">
          <ac:chgData name="Carl Barton" userId="17ade0fa-5720-4bd7-bfee-bd508f09de03" providerId="ADAL" clId="{0F7C65D6-6CEF-4300-950D-4E3C790361C3}" dt="2022-02-25T05:32:27.399" v="632" actId="1076"/>
          <ac:spMkLst>
            <pc:docMk/>
            <pc:sldMk cId="3619401989" sldId="498"/>
            <ac:spMk id="42" creationId="{D5CE3519-47C2-449F-B307-E9C15DF6579F}"/>
          </ac:spMkLst>
        </pc:spChg>
        <pc:spChg chg="del mod">
          <ac:chgData name="Carl Barton" userId="17ade0fa-5720-4bd7-bfee-bd508f09de03" providerId="ADAL" clId="{0F7C65D6-6CEF-4300-950D-4E3C790361C3}" dt="2022-02-25T05:31:45.044" v="622" actId="478"/>
          <ac:spMkLst>
            <pc:docMk/>
            <pc:sldMk cId="3619401989" sldId="498"/>
            <ac:spMk id="43" creationId="{35AD74C7-45DD-4FD5-ACB6-F0AC2AAF9DA9}"/>
          </ac:spMkLst>
        </pc:spChg>
        <pc:graphicFrameChg chg="mod modGraphic">
          <ac:chgData name="Carl Barton" userId="17ade0fa-5720-4bd7-bfee-bd508f09de03" providerId="ADAL" clId="{0F7C65D6-6CEF-4300-950D-4E3C790361C3}" dt="2022-02-25T05:32:03.230" v="626" actId="14100"/>
          <ac:graphicFrameMkLst>
            <pc:docMk/>
            <pc:sldMk cId="3619401989" sldId="498"/>
            <ac:graphicFrameMk id="9" creationId="{F6032F3B-616B-4A8F-8EC3-411A495C38E1}"/>
          </ac:graphicFrameMkLst>
        </pc:graphicFrameChg>
      </pc:sldChg>
      <pc:sldChg chg="modSp add del mod">
        <pc:chgData name="Carl Barton" userId="17ade0fa-5720-4bd7-bfee-bd508f09de03" providerId="ADAL" clId="{0F7C65D6-6CEF-4300-950D-4E3C790361C3}" dt="2022-02-25T20:11:52.878" v="1036" actId="2696"/>
        <pc:sldMkLst>
          <pc:docMk/>
          <pc:sldMk cId="3248329765" sldId="499"/>
        </pc:sldMkLst>
        <pc:spChg chg="mod">
          <ac:chgData name="Carl Barton" userId="17ade0fa-5720-4bd7-bfee-bd508f09de03" providerId="ADAL" clId="{0F7C65D6-6CEF-4300-950D-4E3C790361C3}" dt="2022-02-25T20:11:32.099" v="1032" actId="20577"/>
          <ac:spMkLst>
            <pc:docMk/>
            <pc:sldMk cId="3248329765" sldId="499"/>
            <ac:spMk id="40" creationId="{E0019F80-137E-4A0A-ACD3-2E2952D81B70}"/>
          </ac:spMkLst>
        </pc:spChg>
      </pc:sldChg>
      <pc:sldChg chg="modSp add mod ord">
        <pc:chgData name="Carl Barton" userId="17ade0fa-5720-4bd7-bfee-bd508f09de03" providerId="ADAL" clId="{0F7C65D6-6CEF-4300-950D-4E3C790361C3}" dt="2022-02-25T22:48:48.928" v="2058" actId="20577"/>
        <pc:sldMkLst>
          <pc:docMk/>
          <pc:sldMk cId="2231017110" sldId="500"/>
        </pc:sldMkLst>
        <pc:spChg chg="mod">
          <ac:chgData name="Carl Barton" userId="17ade0fa-5720-4bd7-bfee-bd508f09de03" providerId="ADAL" clId="{0F7C65D6-6CEF-4300-950D-4E3C790361C3}" dt="2022-02-25T20:24:58.396" v="1315" actId="20577"/>
          <ac:spMkLst>
            <pc:docMk/>
            <pc:sldMk cId="2231017110" sldId="500"/>
            <ac:spMk id="2" creationId="{C04E6D02-B8D1-4D18-BF93-64C8DFBC3ED8}"/>
          </ac:spMkLst>
        </pc:spChg>
        <pc:spChg chg="mod">
          <ac:chgData name="Carl Barton" userId="17ade0fa-5720-4bd7-bfee-bd508f09de03" providerId="ADAL" clId="{0F7C65D6-6CEF-4300-950D-4E3C790361C3}" dt="2022-02-25T22:48:48.928" v="2058" actId="20577"/>
          <ac:spMkLst>
            <pc:docMk/>
            <pc:sldMk cId="2231017110" sldId="500"/>
            <ac:spMk id="10" creationId="{824BAA69-CF9D-4202-83FC-D74AAEBF31A8}"/>
          </ac:spMkLst>
        </pc:spChg>
      </pc:sldChg>
      <pc:sldChg chg="modSp add mod ord">
        <pc:chgData name="Carl Barton" userId="17ade0fa-5720-4bd7-bfee-bd508f09de03" providerId="ADAL" clId="{0F7C65D6-6CEF-4300-950D-4E3C790361C3}" dt="2022-02-25T22:45:22.608" v="2046" actId="20577"/>
        <pc:sldMkLst>
          <pc:docMk/>
          <pc:sldMk cId="3190754235" sldId="501"/>
        </pc:sldMkLst>
        <pc:spChg chg="mod">
          <ac:chgData name="Carl Barton" userId="17ade0fa-5720-4bd7-bfee-bd508f09de03" providerId="ADAL" clId="{0F7C65D6-6CEF-4300-950D-4E3C790361C3}" dt="2022-02-25T20:41:46.313" v="1706" actId="255"/>
          <ac:spMkLst>
            <pc:docMk/>
            <pc:sldMk cId="3190754235" sldId="501"/>
            <ac:spMk id="2" creationId="{C04E6D02-B8D1-4D18-BF93-64C8DFBC3ED8}"/>
          </ac:spMkLst>
        </pc:spChg>
        <pc:spChg chg="mod">
          <ac:chgData name="Carl Barton" userId="17ade0fa-5720-4bd7-bfee-bd508f09de03" providerId="ADAL" clId="{0F7C65D6-6CEF-4300-950D-4E3C790361C3}" dt="2022-02-25T22:45:22.608" v="2046" actId="20577"/>
          <ac:spMkLst>
            <pc:docMk/>
            <pc:sldMk cId="3190754235" sldId="501"/>
            <ac:spMk id="10" creationId="{824BAA69-CF9D-4202-83FC-D74AAEBF31A8}"/>
          </ac:spMkLst>
        </pc:spChg>
      </pc:sldChg>
      <pc:sldChg chg="addSp del delDesignElem">
        <pc:chgData name="Carl Barton" userId="17ade0fa-5720-4bd7-bfee-bd508f09de03" providerId="ADAL" clId="{0F7C65D6-6CEF-4300-950D-4E3C790361C3}" dt="2022-02-25T22:53:28.481" v="2137"/>
        <pc:sldMkLst>
          <pc:docMk/>
          <pc:sldMk cId="1250531241" sldId="502"/>
        </pc:sldMkLst>
        <pc:spChg chg="add">
          <ac:chgData name="Carl Barton" userId="17ade0fa-5720-4bd7-bfee-bd508f09de03" providerId="ADAL" clId="{0F7C65D6-6CEF-4300-950D-4E3C790361C3}" dt="2022-02-25T22:53:28.481" v="2137"/>
          <ac:spMkLst>
            <pc:docMk/>
            <pc:sldMk cId="1250531241" sldId="502"/>
            <ac:spMk id="17" creationId="{603AE127-802C-459A-A612-DB85B67F0DC0}"/>
          </ac:spMkLst>
        </pc:spChg>
        <pc:spChg chg="add">
          <ac:chgData name="Carl Barton" userId="17ade0fa-5720-4bd7-bfee-bd508f09de03" providerId="ADAL" clId="{0F7C65D6-6CEF-4300-950D-4E3C790361C3}" dt="2022-02-25T22:53:28.481" v="2137"/>
          <ac:spMkLst>
            <pc:docMk/>
            <pc:sldMk cId="1250531241" sldId="502"/>
            <ac:spMk id="19" creationId="{9323D83D-50D6-4040-A58B-FCEA340F886A}"/>
          </ac:spMkLst>
        </pc:spChg>
        <pc:spChg chg="add">
          <ac:chgData name="Carl Barton" userId="17ade0fa-5720-4bd7-bfee-bd508f09de03" providerId="ADAL" clId="{0F7C65D6-6CEF-4300-950D-4E3C790361C3}" dt="2022-02-25T22:53:28.481" v="2137"/>
          <ac:spMkLst>
            <pc:docMk/>
            <pc:sldMk cId="1250531241" sldId="502"/>
            <ac:spMk id="23" creationId="{F10FD715-4DCE-4779-B634-EC78315EA213}"/>
          </ac:spMkLst>
        </pc:spChg>
        <pc:cxnChg chg="add">
          <ac:chgData name="Carl Barton" userId="17ade0fa-5720-4bd7-bfee-bd508f09de03" providerId="ADAL" clId="{0F7C65D6-6CEF-4300-950D-4E3C790361C3}" dt="2022-02-25T22:53:28.481" v="2137"/>
          <ac:cxnSpMkLst>
            <pc:docMk/>
            <pc:sldMk cId="1250531241" sldId="502"/>
            <ac:cxnSpMk id="21" creationId="{1A1FE6BB-DFB2-4080-9B5E-076EF5DDE67B}"/>
          </ac:cxnSpMkLst>
        </pc:cxnChg>
      </pc:sldChg>
      <pc:sldChg chg="modSp mod">
        <pc:chgData name="Carl Barton" userId="17ade0fa-5720-4bd7-bfee-bd508f09de03" providerId="ADAL" clId="{0F7C65D6-6CEF-4300-950D-4E3C790361C3}" dt="2022-02-25T23:08:46.281" v="2356" actId="20577"/>
        <pc:sldMkLst>
          <pc:docMk/>
          <pc:sldMk cId="1501631490" sldId="502"/>
        </pc:sldMkLst>
        <pc:spChg chg="mod">
          <ac:chgData name="Carl Barton" userId="17ade0fa-5720-4bd7-bfee-bd508f09de03" providerId="ADAL" clId="{0F7C65D6-6CEF-4300-950D-4E3C790361C3}" dt="2022-02-25T23:08:33.079" v="2354" actId="20577"/>
          <ac:spMkLst>
            <pc:docMk/>
            <pc:sldMk cId="1501631490" sldId="502"/>
            <ac:spMk id="2" creationId="{C04E6D02-B8D1-4D18-BF93-64C8DFBC3ED8}"/>
          </ac:spMkLst>
        </pc:spChg>
        <pc:spChg chg="mod">
          <ac:chgData name="Carl Barton" userId="17ade0fa-5720-4bd7-bfee-bd508f09de03" providerId="ADAL" clId="{0F7C65D6-6CEF-4300-950D-4E3C790361C3}" dt="2022-02-25T23:08:46.281" v="2356" actId="20577"/>
          <ac:spMkLst>
            <pc:docMk/>
            <pc:sldMk cId="1501631490" sldId="502"/>
            <ac:spMk id="10" creationId="{824BAA69-CF9D-4202-83FC-D74AAEBF31A8}"/>
          </ac:spMkLst>
        </pc:spChg>
      </pc:sldChg>
      <pc:sldChg chg="addSp delSp add del setBg delDesignElem">
        <pc:chgData name="Carl Barton" userId="17ade0fa-5720-4bd7-bfee-bd508f09de03" providerId="ADAL" clId="{0F7C65D6-6CEF-4300-950D-4E3C790361C3}" dt="2022-02-25T22:53:22.647" v="2135"/>
        <pc:sldMkLst>
          <pc:docMk/>
          <pc:sldMk cId="2063310011" sldId="502"/>
        </pc:sldMkLst>
        <pc:spChg chg="add del">
          <ac:chgData name="Carl Barton" userId="17ade0fa-5720-4bd7-bfee-bd508f09de03" providerId="ADAL" clId="{0F7C65D6-6CEF-4300-950D-4E3C790361C3}" dt="2022-02-25T22:53:22.647" v="2135"/>
          <ac:spMkLst>
            <pc:docMk/>
            <pc:sldMk cId="2063310011" sldId="502"/>
            <ac:spMk id="17" creationId="{603AE127-802C-459A-A612-DB85B67F0DC0}"/>
          </ac:spMkLst>
        </pc:spChg>
        <pc:spChg chg="add del">
          <ac:chgData name="Carl Barton" userId="17ade0fa-5720-4bd7-bfee-bd508f09de03" providerId="ADAL" clId="{0F7C65D6-6CEF-4300-950D-4E3C790361C3}" dt="2022-02-25T22:53:22.647" v="2135"/>
          <ac:spMkLst>
            <pc:docMk/>
            <pc:sldMk cId="2063310011" sldId="502"/>
            <ac:spMk id="19" creationId="{9323D83D-50D6-4040-A58B-FCEA340F886A}"/>
          </ac:spMkLst>
        </pc:spChg>
        <pc:spChg chg="add del">
          <ac:chgData name="Carl Barton" userId="17ade0fa-5720-4bd7-bfee-bd508f09de03" providerId="ADAL" clId="{0F7C65D6-6CEF-4300-950D-4E3C790361C3}" dt="2022-02-25T22:53:22.647" v="2135"/>
          <ac:spMkLst>
            <pc:docMk/>
            <pc:sldMk cId="2063310011" sldId="502"/>
            <ac:spMk id="23" creationId="{F10FD715-4DCE-4779-B634-EC78315EA213}"/>
          </ac:spMkLst>
        </pc:spChg>
        <pc:cxnChg chg="add del">
          <ac:chgData name="Carl Barton" userId="17ade0fa-5720-4bd7-bfee-bd508f09de03" providerId="ADAL" clId="{0F7C65D6-6CEF-4300-950D-4E3C790361C3}" dt="2022-02-25T22:53:22.647" v="2135"/>
          <ac:cxnSpMkLst>
            <pc:docMk/>
            <pc:sldMk cId="2063310011" sldId="502"/>
            <ac:cxnSpMk id="21" creationId="{1A1FE6BB-DFB2-4080-9B5E-076EF5DDE67B}"/>
          </ac:cxnSpMkLst>
        </pc:cxnChg>
      </pc:sldChg>
    </pc:docChg>
  </pc:docChgLst>
  <pc:docChgLst>
    <pc:chgData name="Carl Barton" userId="17ade0fa-5720-4bd7-bfee-bd508f09de03" providerId="ADAL" clId="{69763016-6007-42F5-9564-C571A038728D}"/>
    <pc:docChg chg="undo redo custSel delSld modSld">
      <pc:chgData name="Carl Barton" userId="17ade0fa-5720-4bd7-bfee-bd508f09de03" providerId="ADAL" clId="{69763016-6007-42F5-9564-C571A038728D}" dt="2021-10-27T23:22:18.752" v="61" actId="14100"/>
      <pc:docMkLst>
        <pc:docMk/>
      </pc:docMkLst>
      <pc:sldChg chg="modSp mod">
        <pc:chgData name="Carl Barton" userId="17ade0fa-5720-4bd7-bfee-bd508f09de03" providerId="ADAL" clId="{69763016-6007-42F5-9564-C571A038728D}" dt="2021-10-27T22:04:10.812" v="1"/>
        <pc:sldMkLst>
          <pc:docMk/>
          <pc:sldMk cId="902771203" sldId="275"/>
        </pc:sldMkLst>
        <pc:spChg chg="mod">
          <ac:chgData name="Carl Barton" userId="17ade0fa-5720-4bd7-bfee-bd508f09de03" providerId="ADAL" clId="{69763016-6007-42F5-9564-C571A038728D}" dt="2021-10-27T22:04:10.812" v="1"/>
          <ac:spMkLst>
            <pc:docMk/>
            <pc:sldMk cId="902771203" sldId="275"/>
            <ac:spMk id="3" creationId="{7B4B1418-27BD-4A22-9581-C8BD1A154DE8}"/>
          </ac:spMkLst>
        </pc:spChg>
      </pc:sldChg>
      <pc:sldChg chg="del">
        <pc:chgData name="Carl Barton" userId="17ade0fa-5720-4bd7-bfee-bd508f09de03" providerId="ADAL" clId="{69763016-6007-42F5-9564-C571A038728D}" dt="2021-10-27T21:43:04.391" v="0" actId="47"/>
        <pc:sldMkLst>
          <pc:docMk/>
          <pc:sldMk cId="3014545920" sldId="461"/>
        </pc:sldMkLst>
      </pc:sldChg>
      <pc:sldChg chg="del">
        <pc:chgData name="Carl Barton" userId="17ade0fa-5720-4bd7-bfee-bd508f09de03" providerId="ADAL" clId="{69763016-6007-42F5-9564-C571A038728D}" dt="2021-10-27T21:43:04.391" v="0" actId="47"/>
        <pc:sldMkLst>
          <pc:docMk/>
          <pc:sldMk cId="297980942" sldId="462"/>
        </pc:sldMkLst>
      </pc:sldChg>
      <pc:sldChg chg="del">
        <pc:chgData name="Carl Barton" userId="17ade0fa-5720-4bd7-bfee-bd508f09de03" providerId="ADAL" clId="{69763016-6007-42F5-9564-C571A038728D}" dt="2021-10-27T21:43:04.391" v="0" actId="47"/>
        <pc:sldMkLst>
          <pc:docMk/>
          <pc:sldMk cId="2548107677" sldId="463"/>
        </pc:sldMkLst>
      </pc:sldChg>
      <pc:sldChg chg="modSp mod">
        <pc:chgData name="Carl Barton" userId="17ade0fa-5720-4bd7-bfee-bd508f09de03" providerId="ADAL" clId="{69763016-6007-42F5-9564-C571A038728D}" dt="2021-10-27T23:18:06.331" v="58" actId="313"/>
        <pc:sldMkLst>
          <pc:docMk/>
          <pc:sldMk cId="4211508101" sldId="467"/>
        </pc:sldMkLst>
        <pc:spChg chg="mod">
          <ac:chgData name="Carl Barton" userId="17ade0fa-5720-4bd7-bfee-bd508f09de03" providerId="ADAL" clId="{69763016-6007-42F5-9564-C571A038728D}" dt="2021-10-27T23:18:06.331" v="58" actId="313"/>
          <ac:spMkLst>
            <pc:docMk/>
            <pc:sldMk cId="4211508101" sldId="467"/>
            <ac:spMk id="4" creationId="{C2B5E985-64B9-4F3E-B417-E5C2B7381E54}"/>
          </ac:spMkLst>
        </pc:spChg>
      </pc:sldChg>
      <pc:sldChg chg="modSp mod">
        <pc:chgData name="Carl Barton" userId="17ade0fa-5720-4bd7-bfee-bd508f09de03" providerId="ADAL" clId="{69763016-6007-42F5-9564-C571A038728D}" dt="2021-10-27T23:22:18.752" v="61" actId="14100"/>
        <pc:sldMkLst>
          <pc:docMk/>
          <pc:sldMk cId="1752648413" sldId="468"/>
        </pc:sldMkLst>
        <pc:spChg chg="mod">
          <ac:chgData name="Carl Barton" userId="17ade0fa-5720-4bd7-bfee-bd508f09de03" providerId="ADAL" clId="{69763016-6007-42F5-9564-C571A038728D}" dt="2021-10-27T22:44:31.572" v="22" actId="1076"/>
          <ac:spMkLst>
            <pc:docMk/>
            <pc:sldMk cId="1752648413" sldId="468"/>
            <ac:spMk id="29" creationId="{99E03FF4-2A87-4E69-BE87-6E25160B1A36}"/>
          </ac:spMkLst>
        </pc:spChg>
        <pc:spChg chg="mod">
          <ac:chgData name="Carl Barton" userId="17ade0fa-5720-4bd7-bfee-bd508f09de03" providerId="ADAL" clId="{69763016-6007-42F5-9564-C571A038728D}" dt="2021-10-27T22:45:50.420" v="32" actId="14100"/>
          <ac:spMkLst>
            <pc:docMk/>
            <pc:sldMk cId="1752648413" sldId="468"/>
            <ac:spMk id="45" creationId="{44555225-061D-4121-91CE-CDA8F603AB05}"/>
          </ac:spMkLst>
        </pc:spChg>
        <pc:spChg chg="mod">
          <ac:chgData name="Carl Barton" userId="17ade0fa-5720-4bd7-bfee-bd508f09de03" providerId="ADAL" clId="{69763016-6007-42F5-9564-C571A038728D}" dt="2021-10-27T22:45:55.326" v="33" actId="1076"/>
          <ac:spMkLst>
            <pc:docMk/>
            <pc:sldMk cId="1752648413" sldId="468"/>
            <ac:spMk id="46" creationId="{E3063620-885A-4F97-A25D-BAF6466E0C06}"/>
          </ac:spMkLst>
        </pc:spChg>
        <pc:spChg chg="mod">
          <ac:chgData name="Carl Barton" userId="17ade0fa-5720-4bd7-bfee-bd508f09de03" providerId="ADAL" clId="{69763016-6007-42F5-9564-C571A038728D}" dt="2021-10-27T23:22:18.752" v="61" actId="14100"/>
          <ac:spMkLst>
            <pc:docMk/>
            <pc:sldMk cId="1752648413" sldId="468"/>
            <ac:spMk id="47" creationId="{9488CADD-4B35-4CD3-A22A-CC579A5001F2}"/>
          </ac:spMkLst>
        </pc:spChg>
        <pc:spChg chg="mod">
          <ac:chgData name="Carl Barton" userId="17ade0fa-5720-4bd7-bfee-bd508f09de03" providerId="ADAL" clId="{69763016-6007-42F5-9564-C571A038728D}" dt="2021-10-27T22:44:37.349" v="24" actId="1076"/>
          <ac:spMkLst>
            <pc:docMk/>
            <pc:sldMk cId="1752648413" sldId="468"/>
            <ac:spMk id="71" creationId="{951EDC15-67ED-44B3-8F59-5D8573E6E2C4}"/>
          </ac:spMkLst>
        </pc:spChg>
        <pc:spChg chg="mod">
          <ac:chgData name="Carl Barton" userId="17ade0fa-5720-4bd7-bfee-bd508f09de03" providerId="ADAL" clId="{69763016-6007-42F5-9564-C571A038728D}" dt="2021-10-27T22:44:14.166" v="16" actId="1076"/>
          <ac:spMkLst>
            <pc:docMk/>
            <pc:sldMk cId="1752648413" sldId="468"/>
            <ac:spMk id="85" creationId="{DB7837A0-A189-41B2-9EF3-FFFC747C9CAB}"/>
          </ac:spMkLst>
        </pc:spChg>
        <pc:spChg chg="mod">
          <ac:chgData name="Carl Barton" userId="17ade0fa-5720-4bd7-bfee-bd508f09de03" providerId="ADAL" clId="{69763016-6007-42F5-9564-C571A038728D}" dt="2021-10-27T22:47:32.231" v="46" actId="1076"/>
          <ac:spMkLst>
            <pc:docMk/>
            <pc:sldMk cId="1752648413" sldId="468"/>
            <ac:spMk id="88" creationId="{D43FB456-C260-4580-8C47-EF19F6AC38EE}"/>
          </ac:spMkLst>
        </pc:spChg>
        <pc:grpChg chg="mod">
          <ac:chgData name="Carl Barton" userId="17ade0fa-5720-4bd7-bfee-bd508f09de03" providerId="ADAL" clId="{69763016-6007-42F5-9564-C571A038728D}" dt="2021-10-27T22:45:36.419" v="30" actId="14100"/>
          <ac:grpSpMkLst>
            <pc:docMk/>
            <pc:sldMk cId="1752648413" sldId="468"/>
            <ac:grpSpMk id="44" creationId="{A5D7FB48-0D18-47C2-9353-AD2F27759AB1}"/>
          </ac:grpSpMkLst>
        </pc:grpChg>
        <pc:grpChg chg="mod">
          <ac:chgData name="Carl Barton" userId="17ade0fa-5720-4bd7-bfee-bd508f09de03" providerId="ADAL" clId="{69763016-6007-42F5-9564-C571A038728D}" dt="2021-10-27T22:47:16.462" v="43" actId="14100"/>
          <ac:grpSpMkLst>
            <pc:docMk/>
            <pc:sldMk cId="1752648413" sldId="468"/>
            <ac:grpSpMk id="50" creationId="{785E5FAB-BFE9-4769-985D-A9D1386BB45C}"/>
          </ac:grpSpMkLst>
        </pc:grpChg>
        <pc:grpChg chg="mod">
          <ac:chgData name="Carl Barton" userId="17ade0fa-5720-4bd7-bfee-bd508f09de03" providerId="ADAL" clId="{69763016-6007-42F5-9564-C571A038728D}" dt="2021-10-27T22:44:52.547" v="26" actId="1076"/>
          <ac:grpSpMkLst>
            <pc:docMk/>
            <pc:sldMk cId="1752648413" sldId="468"/>
            <ac:grpSpMk id="69" creationId="{17F97D1D-B7BB-4DA9-82E4-E54424453FA3}"/>
          </ac:grpSpMkLst>
        </pc:grpChg>
        <pc:grpChg chg="mod">
          <ac:chgData name="Carl Barton" userId="17ade0fa-5720-4bd7-bfee-bd508f09de03" providerId="ADAL" clId="{69763016-6007-42F5-9564-C571A038728D}" dt="2021-10-27T22:46:41.222" v="39" actId="14100"/>
          <ac:grpSpMkLst>
            <pc:docMk/>
            <pc:sldMk cId="1752648413" sldId="468"/>
            <ac:grpSpMk id="84" creationId="{255E50AD-4CCD-4537-8A6D-EB71BC49EA07}"/>
          </ac:grpSpMkLst>
        </pc:grpChg>
        <pc:grpChg chg="mod">
          <ac:chgData name="Carl Barton" userId="17ade0fa-5720-4bd7-bfee-bd508f09de03" providerId="ADAL" clId="{69763016-6007-42F5-9564-C571A038728D}" dt="2021-10-27T22:47:42.428" v="47" actId="1076"/>
          <ac:grpSpMkLst>
            <pc:docMk/>
            <pc:sldMk cId="1752648413" sldId="468"/>
            <ac:grpSpMk id="87" creationId="{8BAB1945-7539-451B-828F-2999CBAB644B}"/>
          </ac:grpSpMkLst>
        </pc:grpChg>
        <pc:grpChg chg="mod">
          <ac:chgData name="Carl Barton" userId="17ade0fa-5720-4bd7-bfee-bd508f09de03" providerId="ADAL" clId="{69763016-6007-42F5-9564-C571A038728D}" dt="2021-10-27T22:43:32.548" v="5" actId="1076"/>
          <ac:grpSpMkLst>
            <pc:docMk/>
            <pc:sldMk cId="1752648413" sldId="468"/>
            <ac:grpSpMk id="90" creationId="{825523CE-F10B-4E76-957B-ECA46735DC43}"/>
          </ac:grpSpMkLst>
        </pc:grpChg>
      </pc:sldChg>
      <pc:sldChg chg="del">
        <pc:chgData name="Carl Barton" userId="17ade0fa-5720-4bd7-bfee-bd508f09de03" providerId="ADAL" clId="{69763016-6007-42F5-9564-C571A038728D}" dt="2021-10-27T21:43:04.391" v="0" actId="47"/>
        <pc:sldMkLst>
          <pc:docMk/>
          <pc:sldMk cId="174859259" sldId="469"/>
        </pc:sldMkLst>
      </pc:sldChg>
      <pc:sldChg chg="del">
        <pc:chgData name="Carl Barton" userId="17ade0fa-5720-4bd7-bfee-bd508f09de03" providerId="ADAL" clId="{69763016-6007-42F5-9564-C571A038728D}" dt="2021-10-27T21:43:04.391" v="0" actId="47"/>
        <pc:sldMkLst>
          <pc:docMk/>
          <pc:sldMk cId="2099944073" sldId="471"/>
        </pc:sldMkLst>
      </pc:sldChg>
      <pc:sldChg chg="del">
        <pc:chgData name="Carl Barton" userId="17ade0fa-5720-4bd7-bfee-bd508f09de03" providerId="ADAL" clId="{69763016-6007-42F5-9564-C571A038728D}" dt="2021-10-27T21:43:04.391" v="0" actId="47"/>
        <pc:sldMkLst>
          <pc:docMk/>
          <pc:sldMk cId="533570491" sldId="472"/>
        </pc:sldMkLst>
      </pc:sldChg>
      <pc:sldChg chg="del">
        <pc:chgData name="Carl Barton" userId="17ade0fa-5720-4bd7-bfee-bd508f09de03" providerId="ADAL" clId="{69763016-6007-42F5-9564-C571A038728D}" dt="2021-10-27T21:43:04.391" v="0" actId="47"/>
        <pc:sldMkLst>
          <pc:docMk/>
          <pc:sldMk cId="556173762" sldId="473"/>
        </pc:sldMkLst>
      </pc:sldChg>
    </pc:docChg>
  </pc:docChgLst>
  <pc:docChgLst>
    <pc:chgData name="Carl Barton" userId="17ade0fa-5720-4bd7-bfee-bd508f09de03" providerId="ADAL" clId="{FBD35F99-3A95-47EE-8FEF-205CCB585A48}"/>
    <pc:docChg chg="undo custSel addSld delSld modSld sldOrd">
      <pc:chgData name="Carl Barton" userId="17ade0fa-5720-4bd7-bfee-bd508f09de03" providerId="ADAL" clId="{FBD35F99-3A95-47EE-8FEF-205CCB585A48}" dt="2022-03-02T00:31:59.677" v="5942" actId="20577"/>
      <pc:docMkLst>
        <pc:docMk/>
      </pc:docMkLst>
      <pc:sldChg chg="modSp mod">
        <pc:chgData name="Carl Barton" userId="17ade0fa-5720-4bd7-bfee-bd508f09de03" providerId="ADAL" clId="{FBD35F99-3A95-47EE-8FEF-205CCB585A48}" dt="2022-03-01T16:48:38.201" v="1004" actId="20577"/>
        <pc:sldMkLst>
          <pc:docMk/>
          <pc:sldMk cId="1877509004" sldId="256"/>
        </pc:sldMkLst>
        <pc:spChg chg="mod">
          <ac:chgData name="Carl Barton" userId="17ade0fa-5720-4bd7-bfee-bd508f09de03" providerId="ADAL" clId="{FBD35F99-3A95-47EE-8FEF-205CCB585A48}" dt="2022-03-01T16:48:38.201" v="1004" actId="20577"/>
          <ac:spMkLst>
            <pc:docMk/>
            <pc:sldMk cId="1877509004" sldId="256"/>
            <ac:spMk id="2" creationId="{B56F1A97-4D15-450F-971A-5AF450245628}"/>
          </ac:spMkLst>
        </pc:spChg>
        <pc:spChg chg="mod">
          <ac:chgData name="Carl Barton" userId="17ade0fa-5720-4bd7-bfee-bd508f09de03" providerId="ADAL" clId="{FBD35F99-3A95-47EE-8FEF-205CCB585A48}" dt="2022-03-01T01:54:37.693" v="109" actId="20577"/>
          <ac:spMkLst>
            <pc:docMk/>
            <pc:sldMk cId="1877509004" sldId="256"/>
            <ac:spMk id="3" creationId="{354DDA5D-0FB9-4017-AA13-C200D22BBE90}"/>
          </ac:spMkLst>
        </pc:spChg>
      </pc:sldChg>
      <pc:sldChg chg="modSp mod">
        <pc:chgData name="Carl Barton" userId="17ade0fa-5720-4bd7-bfee-bd508f09de03" providerId="ADAL" clId="{FBD35F99-3A95-47EE-8FEF-205CCB585A48}" dt="2022-03-01T18:05:43.020" v="1294" actId="20577"/>
        <pc:sldMkLst>
          <pc:docMk/>
          <pc:sldMk cId="1483011295" sldId="489"/>
        </pc:sldMkLst>
        <pc:spChg chg="mod">
          <ac:chgData name="Carl Barton" userId="17ade0fa-5720-4bd7-bfee-bd508f09de03" providerId="ADAL" clId="{FBD35F99-3A95-47EE-8FEF-205CCB585A48}" dt="2022-03-01T18:05:43.020" v="1294" actId="20577"/>
          <ac:spMkLst>
            <pc:docMk/>
            <pc:sldMk cId="1483011295" sldId="489"/>
            <ac:spMk id="40" creationId="{E0019F80-137E-4A0A-ACD3-2E2952D81B70}"/>
          </ac:spMkLst>
        </pc:spChg>
      </pc:sldChg>
      <pc:sldChg chg="addSp delSp modSp mod ord">
        <pc:chgData name="Carl Barton" userId="17ade0fa-5720-4bd7-bfee-bd508f09de03" providerId="ADAL" clId="{FBD35F99-3A95-47EE-8FEF-205CCB585A48}" dt="2022-03-01T23:48:52.935" v="5917" actId="12"/>
        <pc:sldMkLst>
          <pc:docMk/>
          <pc:sldMk cId="1460946828" sldId="490"/>
        </pc:sldMkLst>
        <pc:spChg chg="mod">
          <ac:chgData name="Carl Barton" userId="17ade0fa-5720-4bd7-bfee-bd508f09de03" providerId="ADAL" clId="{FBD35F99-3A95-47EE-8FEF-205CCB585A48}" dt="2022-03-01T23:15:43.129" v="4050" actId="20577"/>
          <ac:spMkLst>
            <pc:docMk/>
            <pc:sldMk cId="1460946828" sldId="490"/>
            <ac:spMk id="2" creationId="{C04E6D02-B8D1-4D18-BF93-64C8DFBC3ED8}"/>
          </ac:spMkLst>
        </pc:spChg>
        <pc:spChg chg="add mod">
          <ac:chgData name="Carl Barton" userId="17ade0fa-5720-4bd7-bfee-bd508f09de03" providerId="ADAL" clId="{FBD35F99-3A95-47EE-8FEF-205CCB585A48}" dt="2022-03-01T23:48:52.935" v="5917" actId="12"/>
          <ac:spMkLst>
            <pc:docMk/>
            <pc:sldMk cId="1460946828" sldId="490"/>
            <ac:spMk id="9" creationId="{4E307EAC-CC69-4857-92B5-AFDA10FDEF69}"/>
          </ac:spMkLst>
        </pc:spChg>
        <pc:spChg chg="del mod">
          <ac:chgData name="Carl Barton" userId="17ade0fa-5720-4bd7-bfee-bd508f09de03" providerId="ADAL" clId="{FBD35F99-3A95-47EE-8FEF-205CCB585A48}" dt="2022-03-01T15:09:36.977" v="780" actId="478"/>
          <ac:spMkLst>
            <pc:docMk/>
            <pc:sldMk cId="1460946828" sldId="490"/>
            <ac:spMk id="10" creationId="{824BAA69-CF9D-4202-83FC-D74AAEBF31A8}"/>
          </ac:spMkLst>
        </pc:spChg>
        <pc:graphicFrameChg chg="add del mod modGraphic">
          <ac:chgData name="Carl Barton" userId="17ade0fa-5720-4bd7-bfee-bd508f09de03" providerId="ADAL" clId="{FBD35F99-3A95-47EE-8FEF-205CCB585A48}" dt="2022-03-01T16:51:59.223" v="1081" actId="478"/>
          <ac:graphicFrameMkLst>
            <pc:docMk/>
            <pc:sldMk cId="1460946828" sldId="490"/>
            <ac:graphicFrameMk id="3" creationId="{72029D45-0A0D-4064-8159-318BD8F7229E}"/>
          </ac:graphicFrameMkLst>
        </pc:graphicFrameChg>
      </pc:sldChg>
      <pc:sldChg chg="modSp mod">
        <pc:chgData name="Carl Barton" userId="17ade0fa-5720-4bd7-bfee-bd508f09de03" providerId="ADAL" clId="{FBD35F99-3A95-47EE-8FEF-205CCB585A48}" dt="2022-03-01T18:06:57.170" v="1311" actId="20577"/>
        <pc:sldMkLst>
          <pc:docMk/>
          <pc:sldMk cId="2030174334" sldId="497"/>
        </pc:sldMkLst>
        <pc:spChg chg="mod">
          <ac:chgData name="Carl Barton" userId="17ade0fa-5720-4bd7-bfee-bd508f09de03" providerId="ADAL" clId="{FBD35F99-3A95-47EE-8FEF-205CCB585A48}" dt="2022-03-01T18:06:57.170" v="1311" actId="20577"/>
          <ac:spMkLst>
            <pc:docMk/>
            <pc:sldMk cId="2030174334" sldId="497"/>
            <ac:spMk id="40" creationId="{E0019F80-137E-4A0A-ACD3-2E2952D81B70}"/>
          </ac:spMkLst>
        </pc:spChg>
      </pc:sldChg>
      <pc:sldChg chg="modSp mod">
        <pc:chgData name="Carl Barton" userId="17ade0fa-5720-4bd7-bfee-bd508f09de03" providerId="ADAL" clId="{FBD35F99-3A95-47EE-8FEF-205CCB585A48}" dt="2022-03-01T18:06:15.088" v="1305" actId="20577"/>
        <pc:sldMkLst>
          <pc:docMk/>
          <pc:sldMk cId="3619401989" sldId="498"/>
        </pc:sldMkLst>
        <pc:spChg chg="mod">
          <ac:chgData name="Carl Barton" userId="17ade0fa-5720-4bd7-bfee-bd508f09de03" providerId="ADAL" clId="{FBD35F99-3A95-47EE-8FEF-205CCB585A48}" dt="2022-03-01T18:06:15.088" v="1305" actId="20577"/>
          <ac:spMkLst>
            <pc:docMk/>
            <pc:sldMk cId="3619401989" sldId="498"/>
            <ac:spMk id="40" creationId="{E0019F80-137E-4A0A-ACD3-2E2952D81B70}"/>
          </ac:spMkLst>
        </pc:spChg>
      </pc:sldChg>
      <pc:sldChg chg="modSp del mod">
        <pc:chgData name="Carl Barton" userId="17ade0fa-5720-4bd7-bfee-bd508f09de03" providerId="ADAL" clId="{FBD35F99-3A95-47EE-8FEF-205CCB585A48}" dt="2022-03-01T16:50:51.917" v="1066" actId="2696"/>
        <pc:sldMkLst>
          <pc:docMk/>
          <pc:sldMk cId="2231017110" sldId="500"/>
        </pc:sldMkLst>
        <pc:spChg chg="mod">
          <ac:chgData name="Carl Barton" userId="17ade0fa-5720-4bd7-bfee-bd508f09de03" providerId="ADAL" clId="{FBD35F99-3A95-47EE-8FEF-205CCB585A48}" dt="2022-03-01T01:36:02.295" v="105" actId="1076"/>
          <ac:spMkLst>
            <pc:docMk/>
            <pc:sldMk cId="2231017110" sldId="500"/>
            <ac:spMk id="2" creationId="{C04E6D02-B8D1-4D18-BF93-64C8DFBC3ED8}"/>
          </ac:spMkLst>
        </pc:spChg>
        <pc:spChg chg="mod">
          <ac:chgData name="Carl Barton" userId="17ade0fa-5720-4bd7-bfee-bd508f09de03" providerId="ADAL" clId="{FBD35F99-3A95-47EE-8FEF-205CCB585A48}" dt="2022-03-01T01:29:48.829" v="6" actId="20577"/>
          <ac:spMkLst>
            <pc:docMk/>
            <pc:sldMk cId="2231017110" sldId="500"/>
            <ac:spMk id="10" creationId="{824BAA69-CF9D-4202-83FC-D74AAEBF31A8}"/>
          </ac:spMkLst>
        </pc:spChg>
      </pc:sldChg>
      <pc:sldChg chg="del">
        <pc:chgData name="Carl Barton" userId="17ade0fa-5720-4bd7-bfee-bd508f09de03" providerId="ADAL" clId="{FBD35F99-3A95-47EE-8FEF-205CCB585A48}" dt="2022-03-01T01:36:35.616" v="106" actId="2696"/>
        <pc:sldMkLst>
          <pc:docMk/>
          <pc:sldMk cId="3190754235" sldId="501"/>
        </pc:sldMkLst>
      </pc:sldChg>
      <pc:sldChg chg="modSp del mod">
        <pc:chgData name="Carl Barton" userId="17ade0fa-5720-4bd7-bfee-bd508f09de03" providerId="ADAL" clId="{FBD35F99-3A95-47EE-8FEF-205CCB585A48}" dt="2022-03-01T23:48:20.701" v="5914" actId="2696"/>
        <pc:sldMkLst>
          <pc:docMk/>
          <pc:sldMk cId="1501631490" sldId="502"/>
        </pc:sldMkLst>
        <pc:spChg chg="mod">
          <ac:chgData name="Carl Barton" userId="17ade0fa-5720-4bd7-bfee-bd508f09de03" providerId="ADAL" clId="{FBD35F99-3A95-47EE-8FEF-205CCB585A48}" dt="2022-03-01T18:09:19.044" v="1339" actId="20577"/>
          <ac:spMkLst>
            <pc:docMk/>
            <pc:sldMk cId="1501631490" sldId="502"/>
            <ac:spMk id="2" creationId="{C04E6D02-B8D1-4D18-BF93-64C8DFBC3ED8}"/>
          </ac:spMkLst>
        </pc:spChg>
        <pc:spChg chg="mod">
          <ac:chgData name="Carl Barton" userId="17ade0fa-5720-4bd7-bfee-bd508f09de03" providerId="ADAL" clId="{FBD35F99-3A95-47EE-8FEF-205CCB585A48}" dt="2022-03-01T18:09:27.453" v="1344" actId="20577"/>
          <ac:spMkLst>
            <pc:docMk/>
            <pc:sldMk cId="1501631490" sldId="502"/>
            <ac:spMk id="10" creationId="{824BAA69-CF9D-4202-83FC-D74AAEBF31A8}"/>
          </ac:spMkLst>
        </pc:spChg>
      </pc:sldChg>
      <pc:sldChg chg="modSp add del mod">
        <pc:chgData name="Carl Barton" userId="17ade0fa-5720-4bd7-bfee-bd508f09de03" providerId="ADAL" clId="{FBD35F99-3A95-47EE-8FEF-205CCB585A48}" dt="2022-03-01T15:54:07.237" v="923" actId="2696"/>
        <pc:sldMkLst>
          <pc:docMk/>
          <pc:sldMk cId="1911403429" sldId="503"/>
        </pc:sldMkLst>
        <pc:spChg chg="mod">
          <ac:chgData name="Carl Barton" userId="17ade0fa-5720-4bd7-bfee-bd508f09de03" providerId="ADAL" clId="{FBD35F99-3A95-47EE-8FEF-205CCB585A48}" dt="2022-03-01T14:58:05.059" v="481" actId="20577"/>
          <ac:spMkLst>
            <pc:docMk/>
            <pc:sldMk cId="1911403429" sldId="503"/>
            <ac:spMk id="10" creationId="{824BAA69-CF9D-4202-83FC-D74AAEBF31A8}"/>
          </ac:spMkLst>
        </pc:spChg>
      </pc:sldChg>
      <pc:sldChg chg="addSp modSp new del mod">
        <pc:chgData name="Carl Barton" userId="17ade0fa-5720-4bd7-bfee-bd508f09de03" providerId="ADAL" clId="{FBD35F99-3A95-47EE-8FEF-205CCB585A48}" dt="2022-03-01T15:29:14.782" v="915" actId="2696"/>
        <pc:sldMkLst>
          <pc:docMk/>
          <pc:sldMk cId="2788953857" sldId="504"/>
        </pc:sldMkLst>
        <pc:spChg chg="mod">
          <ac:chgData name="Carl Barton" userId="17ade0fa-5720-4bd7-bfee-bd508f09de03" providerId="ADAL" clId="{FBD35F99-3A95-47EE-8FEF-205CCB585A48}" dt="2022-03-01T15:04:17.161" v="636" actId="113"/>
          <ac:spMkLst>
            <pc:docMk/>
            <pc:sldMk cId="2788953857" sldId="504"/>
            <ac:spMk id="2" creationId="{6E0DD0A8-2677-458F-BCCB-1B80F6F513A8}"/>
          </ac:spMkLst>
        </pc:spChg>
        <pc:graphicFrameChg chg="add mod modGraphic">
          <ac:chgData name="Carl Barton" userId="17ade0fa-5720-4bd7-bfee-bd508f09de03" providerId="ADAL" clId="{FBD35F99-3A95-47EE-8FEF-205CCB585A48}" dt="2022-03-01T15:16:54.775" v="875" actId="14100"/>
          <ac:graphicFrameMkLst>
            <pc:docMk/>
            <pc:sldMk cId="2788953857" sldId="504"/>
            <ac:graphicFrameMk id="3" creationId="{75FD29CF-26C7-4A01-9B3F-CC83222F6BC0}"/>
          </ac:graphicFrameMkLst>
        </pc:graphicFrameChg>
      </pc:sldChg>
      <pc:sldChg chg="addSp delSp modSp mod">
        <pc:chgData name="Carl Barton" userId="17ade0fa-5720-4bd7-bfee-bd508f09de03" providerId="ADAL" clId="{FBD35F99-3A95-47EE-8FEF-205CCB585A48}" dt="2022-03-01T16:14:31.389" v="943" actId="1076"/>
        <pc:sldMkLst>
          <pc:docMk/>
          <pc:sldMk cId="2741801034" sldId="505"/>
        </pc:sldMkLst>
        <pc:spChg chg="del">
          <ac:chgData name="Carl Barton" userId="17ade0fa-5720-4bd7-bfee-bd508f09de03" providerId="ADAL" clId="{FBD35F99-3A95-47EE-8FEF-205CCB585A48}" dt="2022-03-01T15:18:32.327" v="879" actId="478"/>
          <ac:spMkLst>
            <pc:docMk/>
            <pc:sldMk cId="2741801034" sldId="505"/>
            <ac:spMk id="3" creationId="{4B175CB4-4051-47B2-B9FD-85EEB96DA609}"/>
          </ac:spMkLst>
        </pc:spChg>
        <pc:spChg chg="del">
          <ac:chgData name="Carl Barton" userId="17ade0fa-5720-4bd7-bfee-bd508f09de03" providerId="ADAL" clId="{FBD35F99-3A95-47EE-8FEF-205CCB585A48}" dt="2022-03-01T15:18:43.484" v="883" actId="478"/>
          <ac:spMkLst>
            <pc:docMk/>
            <pc:sldMk cId="2741801034" sldId="505"/>
            <ac:spMk id="10" creationId="{55F51726-D379-418E-8A1D-D239B6BE39EB}"/>
          </ac:spMkLst>
        </pc:spChg>
        <pc:spChg chg="del">
          <ac:chgData name="Carl Barton" userId="17ade0fa-5720-4bd7-bfee-bd508f09de03" providerId="ADAL" clId="{FBD35F99-3A95-47EE-8FEF-205CCB585A48}" dt="2022-03-01T15:18:36.939" v="880" actId="478"/>
          <ac:spMkLst>
            <pc:docMk/>
            <pc:sldMk cId="2741801034" sldId="505"/>
            <ac:spMk id="29" creationId="{1F4E1BAD-8C11-4DC0-8900-3D77E97F950A}"/>
          </ac:spMkLst>
        </pc:spChg>
        <pc:spChg chg="del">
          <ac:chgData name="Carl Barton" userId="17ade0fa-5720-4bd7-bfee-bd508f09de03" providerId="ADAL" clId="{FBD35F99-3A95-47EE-8FEF-205CCB585A48}" dt="2022-03-01T15:18:39.409" v="881" actId="478"/>
          <ac:spMkLst>
            <pc:docMk/>
            <pc:sldMk cId="2741801034" sldId="505"/>
            <ac:spMk id="34" creationId="{3A107E51-F096-448A-ADC2-32E57321E3AE}"/>
          </ac:spMkLst>
        </pc:spChg>
        <pc:spChg chg="mod">
          <ac:chgData name="Carl Barton" userId="17ade0fa-5720-4bd7-bfee-bd508f09de03" providerId="ADAL" clId="{FBD35F99-3A95-47EE-8FEF-205CCB585A48}" dt="2022-03-01T15:53:33.672" v="922" actId="1076"/>
          <ac:spMkLst>
            <pc:docMk/>
            <pc:sldMk cId="2741801034" sldId="505"/>
            <ac:spMk id="40" creationId="{E0019F80-137E-4A0A-ACD3-2E2952D81B70}"/>
          </ac:spMkLst>
        </pc:spChg>
        <pc:spChg chg="del">
          <ac:chgData name="Carl Barton" userId="17ade0fa-5720-4bd7-bfee-bd508f09de03" providerId="ADAL" clId="{FBD35F99-3A95-47EE-8FEF-205CCB585A48}" dt="2022-03-01T15:18:46.706" v="884" actId="478"/>
          <ac:spMkLst>
            <pc:docMk/>
            <pc:sldMk cId="2741801034" sldId="505"/>
            <ac:spMk id="41" creationId="{FF8DF7F7-B1D6-47FC-8A41-B9BEDA15C3A9}"/>
          </ac:spMkLst>
        </pc:spChg>
        <pc:spChg chg="del">
          <ac:chgData name="Carl Barton" userId="17ade0fa-5720-4bd7-bfee-bd508f09de03" providerId="ADAL" clId="{FBD35F99-3A95-47EE-8FEF-205CCB585A48}" dt="2022-03-01T15:18:48.786" v="885" actId="478"/>
          <ac:spMkLst>
            <pc:docMk/>
            <pc:sldMk cId="2741801034" sldId="505"/>
            <ac:spMk id="42" creationId="{D5CE3519-47C2-449F-B307-E9C15DF6579F}"/>
          </ac:spMkLst>
        </pc:spChg>
        <pc:spChg chg="del">
          <ac:chgData name="Carl Barton" userId="17ade0fa-5720-4bd7-bfee-bd508f09de03" providerId="ADAL" clId="{FBD35F99-3A95-47EE-8FEF-205CCB585A48}" dt="2022-03-01T15:18:51.067" v="886" actId="478"/>
          <ac:spMkLst>
            <pc:docMk/>
            <pc:sldMk cId="2741801034" sldId="505"/>
            <ac:spMk id="43" creationId="{35AD74C7-45DD-4FD5-ACB6-F0AC2AAF9DA9}"/>
          </ac:spMkLst>
        </pc:spChg>
        <pc:graphicFrameChg chg="del">
          <ac:chgData name="Carl Barton" userId="17ade0fa-5720-4bd7-bfee-bd508f09de03" providerId="ADAL" clId="{FBD35F99-3A95-47EE-8FEF-205CCB585A48}" dt="2022-03-01T15:18:41.402" v="882" actId="478"/>
          <ac:graphicFrameMkLst>
            <pc:docMk/>
            <pc:sldMk cId="2741801034" sldId="505"/>
            <ac:graphicFrameMk id="9" creationId="{F6032F3B-616B-4A8F-8EC3-411A495C38E1}"/>
          </ac:graphicFrameMkLst>
        </pc:graphicFrameChg>
        <pc:graphicFrameChg chg="add del mod modGraphic">
          <ac:chgData name="Carl Barton" userId="17ade0fa-5720-4bd7-bfee-bd508f09de03" providerId="ADAL" clId="{FBD35F99-3A95-47EE-8FEF-205CCB585A48}" dt="2022-03-01T15:29:09.694" v="914" actId="478"/>
          <ac:graphicFrameMkLst>
            <pc:docMk/>
            <pc:sldMk cId="2741801034" sldId="505"/>
            <ac:graphicFrameMk id="35" creationId="{F8E1B85E-D1EA-4D6E-9E87-0200B99B37CE}"/>
          </ac:graphicFrameMkLst>
        </pc:graphicFrameChg>
        <pc:picChg chg="add del mod">
          <ac:chgData name="Carl Barton" userId="17ade0fa-5720-4bd7-bfee-bd508f09de03" providerId="ADAL" clId="{FBD35F99-3A95-47EE-8FEF-205CCB585A48}" dt="2022-03-01T16:00:32.921" v="924" actId="478"/>
          <ac:picMkLst>
            <pc:docMk/>
            <pc:sldMk cId="2741801034" sldId="505"/>
            <ac:picMk id="4" creationId="{A5DE9682-9336-4959-82AC-B630475473E1}"/>
          </ac:picMkLst>
        </pc:picChg>
        <pc:picChg chg="add del mod">
          <ac:chgData name="Carl Barton" userId="17ade0fa-5720-4bd7-bfee-bd508f09de03" providerId="ADAL" clId="{FBD35F99-3A95-47EE-8FEF-205CCB585A48}" dt="2022-03-01T16:14:21.094" v="941" actId="478"/>
          <ac:picMkLst>
            <pc:docMk/>
            <pc:sldMk cId="2741801034" sldId="505"/>
            <ac:picMk id="6" creationId="{2FF49BB1-78F6-4AC6-A707-62C2E9C0DF78}"/>
          </ac:picMkLst>
        </pc:picChg>
        <pc:picChg chg="add mod">
          <ac:chgData name="Carl Barton" userId="17ade0fa-5720-4bd7-bfee-bd508f09de03" providerId="ADAL" clId="{FBD35F99-3A95-47EE-8FEF-205CCB585A48}" dt="2022-03-01T16:14:31.389" v="943" actId="1076"/>
          <ac:picMkLst>
            <pc:docMk/>
            <pc:sldMk cId="2741801034" sldId="505"/>
            <ac:picMk id="8" creationId="{0EDA6E9D-BBF9-4BC0-8775-B44988D0D73A}"/>
          </ac:picMkLst>
        </pc:picChg>
      </pc:sldChg>
      <pc:sldChg chg="addSp delSp modSp add mod">
        <pc:chgData name="Carl Barton" userId="17ade0fa-5720-4bd7-bfee-bd508f09de03" providerId="ADAL" clId="{FBD35F99-3A95-47EE-8FEF-205CCB585A48}" dt="2022-03-01T23:49:18.967" v="5919" actId="1076"/>
        <pc:sldMkLst>
          <pc:docMk/>
          <pc:sldMk cId="1218446395" sldId="506"/>
        </pc:sldMkLst>
        <pc:spChg chg="mod">
          <ac:chgData name="Carl Barton" userId="17ade0fa-5720-4bd7-bfee-bd508f09de03" providerId="ADAL" clId="{FBD35F99-3A95-47EE-8FEF-205CCB585A48}" dt="2022-03-01T18:02:48.675" v="1195" actId="1076"/>
          <ac:spMkLst>
            <pc:docMk/>
            <pc:sldMk cId="1218446395" sldId="506"/>
            <ac:spMk id="40" creationId="{E0019F80-137E-4A0A-ACD3-2E2952D81B70}"/>
          </ac:spMkLst>
        </pc:spChg>
        <pc:picChg chg="add del mod">
          <ac:chgData name="Carl Barton" userId="17ade0fa-5720-4bd7-bfee-bd508f09de03" providerId="ADAL" clId="{FBD35F99-3A95-47EE-8FEF-205CCB585A48}" dt="2022-03-01T16:46:25.298" v="993" actId="478"/>
          <ac:picMkLst>
            <pc:docMk/>
            <pc:sldMk cId="1218446395" sldId="506"/>
            <ac:picMk id="3" creationId="{D56B64F4-588C-494C-8E17-B152483A98AA}"/>
          </ac:picMkLst>
        </pc:picChg>
        <pc:picChg chg="add mod">
          <ac:chgData name="Carl Barton" userId="17ade0fa-5720-4bd7-bfee-bd508f09de03" providerId="ADAL" clId="{FBD35F99-3A95-47EE-8FEF-205CCB585A48}" dt="2022-03-01T23:49:18.967" v="5919" actId="1076"/>
          <ac:picMkLst>
            <pc:docMk/>
            <pc:sldMk cId="1218446395" sldId="506"/>
            <ac:picMk id="5" creationId="{82A3922D-5509-4197-98F9-0AE8C4E49ACA}"/>
          </ac:picMkLst>
        </pc:picChg>
        <pc:picChg chg="del">
          <ac:chgData name="Carl Barton" userId="17ade0fa-5720-4bd7-bfee-bd508f09de03" providerId="ADAL" clId="{FBD35F99-3A95-47EE-8FEF-205CCB585A48}" dt="2022-03-01T16:40:24.471" v="945" actId="478"/>
          <ac:picMkLst>
            <pc:docMk/>
            <pc:sldMk cId="1218446395" sldId="506"/>
            <ac:picMk id="8" creationId="{0EDA6E9D-BBF9-4BC0-8775-B44988D0D73A}"/>
          </ac:picMkLst>
        </pc:picChg>
      </pc:sldChg>
      <pc:sldChg chg="addSp delSp modSp add mod">
        <pc:chgData name="Carl Barton" userId="17ade0fa-5720-4bd7-bfee-bd508f09de03" providerId="ADAL" clId="{FBD35F99-3A95-47EE-8FEF-205CCB585A48}" dt="2022-03-01T18:20:50.461" v="1840" actId="1076"/>
        <pc:sldMkLst>
          <pc:docMk/>
          <pc:sldMk cId="147009288" sldId="507"/>
        </pc:sldMkLst>
        <pc:spChg chg="mod">
          <ac:chgData name="Carl Barton" userId="17ade0fa-5720-4bd7-bfee-bd508f09de03" providerId="ADAL" clId="{FBD35F99-3A95-47EE-8FEF-205CCB585A48}" dt="2022-03-01T16:50:08.582" v="1061" actId="20577"/>
          <ac:spMkLst>
            <pc:docMk/>
            <pc:sldMk cId="147009288" sldId="507"/>
            <ac:spMk id="40" creationId="{E0019F80-137E-4A0A-ACD3-2E2952D81B70}"/>
          </ac:spMkLst>
        </pc:spChg>
        <pc:picChg chg="add del mod">
          <ac:chgData name="Carl Barton" userId="17ade0fa-5720-4bd7-bfee-bd508f09de03" providerId="ADAL" clId="{FBD35F99-3A95-47EE-8FEF-205CCB585A48}" dt="2022-03-01T18:07:42.667" v="1312" actId="478"/>
          <ac:picMkLst>
            <pc:docMk/>
            <pc:sldMk cId="147009288" sldId="507"/>
            <ac:picMk id="3" creationId="{E762D37C-D26C-46BF-B949-CEF3C3E5D66B}"/>
          </ac:picMkLst>
        </pc:picChg>
        <pc:picChg chg="del">
          <ac:chgData name="Carl Barton" userId="17ade0fa-5720-4bd7-bfee-bd508f09de03" providerId="ADAL" clId="{FBD35F99-3A95-47EE-8FEF-205CCB585A48}" dt="2022-03-01T16:48:51.552" v="1005" actId="478"/>
          <ac:picMkLst>
            <pc:docMk/>
            <pc:sldMk cId="147009288" sldId="507"/>
            <ac:picMk id="5" creationId="{82A3922D-5509-4197-98F9-0AE8C4E49ACA}"/>
          </ac:picMkLst>
        </pc:picChg>
        <pc:picChg chg="add del mod">
          <ac:chgData name="Carl Barton" userId="17ade0fa-5720-4bd7-bfee-bd508f09de03" providerId="ADAL" clId="{FBD35F99-3A95-47EE-8FEF-205CCB585A48}" dt="2022-03-01T18:20:37.238" v="1836" actId="478"/>
          <ac:picMkLst>
            <pc:docMk/>
            <pc:sldMk cId="147009288" sldId="507"/>
            <ac:picMk id="6" creationId="{DDC698A0-06BD-4A35-AE98-AB2F909B2D11}"/>
          </ac:picMkLst>
        </pc:picChg>
        <pc:picChg chg="add mod">
          <ac:chgData name="Carl Barton" userId="17ade0fa-5720-4bd7-bfee-bd508f09de03" providerId="ADAL" clId="{FBD35F99-3A95-47EE-8FEF-205CCB585A48}" dt="2022-03-01T18:20:50.461" v="1840" actId="1076"/>
          <ac:picMkLst>
            <pc:docMk/>
            <pc:sldMk cId="147009288" sldId="507"/>
            <ac:picMk id="8" creationId="{650D64F0-2A3B-4940-9737-1E7FF7C1B9B0}"/>
          </ac:picMkLst>
        </pc:picChg>
      </pc:sldChg>
      <pc:sldChg chg="modSp add mod ord">
        <pc:chgData name="Carl Barton" userId="17ade0fa-5720-4bd7-bfee-bd508f09de03" providerId="ADAL" clId="{FBD35F99-3A95-47EE-8FEF-205CCB585A48}" dt="2022-03-01T23:25:12.533" v="5051" actId="20577"/>
        <pc:sldMkLst>
          <pc:docMk/>
          <pc:sldMk cId="3997860468" sldId="508"/>
        </pc:sldMkLst>
        <pc:spChg chg="mod">
          <ac:chgData name="Carl Barton" userId="17ade0fa-5720-4bd7-bfee-bd508f09de03" providerId="ADAL" clId="{FBD35F99-3A95-47EE-8FEF-205CCB585A48}" dt="2022-03-01T18:43:33.471" v="2243" actId="20577"/>
          <ac:spMkLst>
            <pc:docMk/>
            <pc:sldMk cId="3997860468" sldId="508"/>
            <ac:spMk id="2" creationId="{C04E6D02-B8D1-4D18-BF93-64C8DFBC3ED8}"/>
          </ac:spMkLst>
        </pc:spChg>
        <pc:spChg chg="mod">
          <ac:chgData name="Carl Barton" userId="17ade0fa-5720-4bd7-bfee-bd508f09de03" providerId="ADAL" clId="{FBD35F99-3A95-47EE-8FEF-205CCB585A48}" dt="2022-03-01T23:25:12.533" v="5051" actId="20577"/>
          <ac:spMkLst>
            <pc:docMk/>
            <pc:sldMk cId="3997860468" sldId="508"/>
            <ac:spMk id="10" creationId="{824BAA69-CF9D-4202-83FC-D74AAEBF31A8}"/>
          </ac:spMkLst>
        </pc:spChg>
      </pc:sldChg>
      <pc:sldChg chg="addSp delSp modSp add del mod ord">
        <pc:chgData name="Carl Barton" userId="17ade0fa-5720-4bd7-bfee-bd508f09de03" providerId="ADAL" clId="{FBD35F99-3A95-47EE-8FEF-205CCB585A48}" dt="2022-03-01T23:24:03.412" v="4974" actId="2696"/>
        <pc:sldMkLst>
          <pc:docMk/>
          <pc:sldMk cId="1318747389" sldId="509"/>
        </pc:sldMkLst>
        <pc:spChg chg="del">
          <ac:chgData name="Carl Barton" userId="17ade0fa-5720-4bd7-bfee-bd508f09de03" providerId="ADAL" clId="{FBD35F99-3A95-47EE-8FEF-205CCB585A48}" dt="2022-03-01T16:51:18.448" v="1073" actId="478"/>
          <ac:spMkLst>
            <pc:docMk/>
            <pc:sldMk cId="1318747389" sldId="509"/>
            <ac:spMk id="3" creationId="{4B175CB4-4051-47B2-B9FD-85EEB96DA609}"/>
          </ac:spMkLst>
        </pc:spChg>
        <pc:spChg chg="add del mod">
          <ac:chgData name="Carl Barton" userId="17ade0fa-5720-4bd7-bfee-bd508f09de03" providerId="ADAL" clId="{FBD35F99-3A95-47EE-8FEF-205CCB585A48}" dt="2022-03-01T16:51:41.855" v="1077" actId="478"/>
          <ac:spMkLst>
            <pc:docMk/>
            <pc:sldMk cId="1318747389" sldId="509"/>
            <ac:spMk id="4" creationId="{9EB3F99D-3810-48E9-96E6-F43BB9B2893D}"/>
          </ac:spMkLst>
        </pc:spChg>
        <pc:spChg chg="del">
          <ac:chgData name="Carl Barton" userId="17ade0fa-5720-4bd7-bfee-bd508f09de03" providerId="ADAL" clId="{FBD35F99-3A95-47EE-8FEF-205CCB585A48}" dt="2022-03-01T16:51:25.439" v="1074" actId="478"/>
          <ac:spMkLst>
            <pc:docMk/>
            <pc:sldMk cId="1318747389" sldId="509"/>
            <ac:spMk id="10" creationId="{55F51726-D379-418E-8A1D-D239B6BE39EB}"/>
          </ac:spMkLst>
        </pc:spChg>
        <pc:spChg chg="del">
          <ac:chgData name="Carl Barton" userId="17ade0fa-5720-4bd7-bfee-bd508f09de03" providerId="ADAL" clId="{FBD35F99-3A95-47EE-8FEF-205CCB585A48}" dt="2022-03-01T16:51:38.149" v="1076" actId="478"/>
          <ac:spMkLst>
            <pc:docMk/>
            <pc:sldMk cId="1318747389" sldId="509"/>
            <ac:spMk id="40" creationId="{E0019F80-137E-4A0A-ACD3-2E2952D81B70}"/>
          </ac:spMkLst>
        </pc:spChg>
        <pc:spChg chg="del">
          <ac:chgData name="Carl Barton" userId="17ade0fa-5720-4bd7-bfee-bd508f09de03" providerId="ADAL" clId="{FBD35F99-3A95-47EE-8FEF-205CCB585A48}" dt="2022-03-01T16:51:32.897" v="1075" actId="478"/>
          <ac:spMkLst>
            <pc:docMk/>
            <pc:sldMk cId="1318747389" sldId="509"/>
            <ac:spMk id="42" creationId="{D5CE3519-47C2-449F-B307-E9C15DF6579F}"/>
          </ac:spMkLst>
        </pc:spChg>
        <pc:graphicFrameChg chg="del mod modGraphic">
          <ac:chgData name="Carl Barton" userId="17ade0fa-5720-4bd7-bfee-bd508f09de03" providerId="ADAL" clId="{FBD35F99-3A95-47EE-8FEF-205CCB585A48}" dt="2022-03-01T16:51:13.269" v="1072" actId="478"/>
          <ac:graphicFrameMkLst>
            <pc:docMk/>
            <pc:sldMk cId="1318747389" sldId="509"/>
            <ac:graphicFrameMk id="9" creationId="{F6032F3B-616B-4A8F-8EC3-411A495C38E1}"/>
          </ac:graphicFrameMkLst>
        </pc:graphicFrameChg>
      </pc:sldChg>
      <pc:sldChg chg="modSp add mod">
        <pc:chgData name="Carl Barton" userId="17ade0fa-5720-4bd7-bfee-bd508f09de03" providerId="ADAL" clId="{FBD35F99-3A95-47EE-8FEF-205CCB585A48}" dt="2022-03-01T22:29:48.551" v="3018" actId="1076"/>
        <pc:sldMkLst>
          <pc:docMk/>
          <pc:sldMk cId="2870265753" sldId="510"/>
        </pc:sldMkLst>
        <pc:spChg chg="mod">
          <ac:chgData name="Carl Barton" userId="17ade0fa-5720-4bd7-bfee-bd508f09de03" providerId="ADAL" clId="{FBD35F99-3A95-47EE-8FEF-205CCB585A48}" dt="2022-03-01T22:29:48.551" v="3018" actId="1076"/>
          <ac:spMkLst>
            <pc:docMk/>
            <pc:sldMk cId="2870265753" sldId="510"/>
            <ac:spMk id="2" creationId="{C04E6D02-B8D1-4D18-BF93-64C8DFBC3ED8}"/>
          </ac:spMkLst>
        </pc:spChg>
        <pc:graphicFrameChg chg="mod">
          <ac:chgData name="Carl Barton" userId="17ade0fa-5720-4bd7-bfee-bd508f09de03" providerId="ADAL" clId="{FBD35F99-3A95-47EE-8FEF-205CCB585A48}" dt="2022-03-01T22:29:41.156" v="3017" actId="1076"/>
          <ac:graphicFrameMkLst>
            <pc:docMk/>
            <pc:sldMk cId="2870265753" sldId="510"/>
            <ac:graphicFrameMk id="3" creationId="{72029D45-0A0D-4064-8159-318BD8F7229E}"/>
          </ac:graphicFrameMkLst>
        </pc:graphicFrameChg>
      </pc:sldChg>
      <pc:sldChg chg="addSp modSp add mod ord">
        <pc:chgData name="Carl Barton" userId="17ade0fa-5720-4bd7-bfee-bd508f09de03" providerId="ADAL" clId="{FBD35F99-3A95-47EE-8FEF-205CCB585A48}" dt="2022-03-01T18:05:00.311" v="1239" actId="114"/>
        <pc:sldMkLst>
          <pc:docMk/>
          <pc:sldMk cId="2398758047" sldId="511"/>
        </pc:sldMkLst>
        <pc:spChg chg="add mod">
          <ac:chgData name="Carl Barton" userId="17ade0fa-5720-4bd7-bfee-bd508f09de03" providerId="ADAL" clId="{FBD35F99-3A95-47EE-8FEF-205CCB585A48}" dt="2022-03-01T18:05:00.311" v="1239" actId="114"/>
          <ac:spMkLst>
            <pc:docMk/>
            <pc:sldMk cId="2398758047" sldId="511"/>
            <ac:spMk id="25" creationId="{D4746FF8-4B17-4619-A601-BB0B11300355}"/>
          </ac:spMkLst>
        </pc:spChg>
      </pc:sldChg>
      <pc:sldChg chg="modSp mod">
        <pc:chgData name="Carl Barton" userId="17ade0fa-5720-4bd7-bfee-bd508f09de03" providerId="ADAL" clId="{FBD35F99-3A95-47EE-8FEF-205CCB585A48}" dt="2022-03-01T23:20:33.222" v="4611" actId="255"/>
        <pc:sldMkLst>
          <pc:docMk/>
          <pc:sldMk cId="643293822" sldId="512"/>
        </pc:sldMkLst>
        <pc:spChg chg="mod">
          <ac:chgData name="Carl Barton" userId="17ade0fa-5720-4bd7-bfee-bd508f09de03" providerId="ADAL" clId="{FBD35F99-3A95-47EE-8FEF-205CCB585A48}" dt="2022-03-01T23:20:33.222" v="4611" actId="255"/>
          <ac:spMkLst>
            <pc:docMk/>
            <pc:sldMk cId="643293822" sldId="512"/>
            <ac:spMk id="2" creationId="{C04E6D02-B8D1-4D18-BF93-64C8DFBC3ED8}"/>
          </ac:spMkLst>
        </pc:spChg>
        <pc:spChg chg="mod">
          <ac:chgData name="Carl Barton" userId="17ade0fa-5720-4bd7-bfee-bd508f09de03" providerId="ADAL" clId="{FBD35F99-3A95-47EE-8FEF-205CCB585A48}" dt="2022-03-01T23:02:48.080" v="3825" actId="1076"/>
          <ac:spMkLst>
            <pc:docMk/>
            <pc:sldMk cId="643293822" sldId="512"/>
            <ac:spMk id="9" creationId="{4E307EAC-CC69-4857-92B5-AFDA10FDEF69}"/>
          </ac:spMkLst>
        </pc:spChg>
      </pc:sldChg>
      <pc:sldChg chg="addSp modSp mod">
        <pc:chgData name="Carl Barton" userId="17ade0fa-5720-4bd7-bfee-bd508f09de03" providerId="ADAL" clId="{FBD35F99-3A95-47EE-8FEF-205CCB585A48}" dt="2022-03-01T23:49:56.465" v="5922" actId="1076"/>
        <pc:sldMkLst>
          <pc:docMk/>
          <pc:sldMk cId="3344594964" sldId="513"/>
        </pc:sldMkLst>
        <pc:spChg chg="add mod">
          <ac:chgData name="Carl Barton" userId="17ade0fa-5720-4bd7-bfee-bd508f09de03" providerId="ADAL" clId="{FBD35F99-3A95-47EE-8FEF-205CCB585A48}" dt="2022-03-01T23:49:56.465" v="5922" actId="1076"/>
          <ac:spMkLst>
            <pc:docMk/>
            <pc:sldMk cId="3344594964" sldId="513"/>
            <ac:spMk id="26" creationId="{952EE71E-40CA-4311-823D-0CE44EDFA2F3}"/>
          </ac:spMkLst>
        </pc:spChg>
      </pc:sldChg>
      <pc:sldChg chg="addSp delSp modSp add mod">
        <pc:chgData name="Carl Barton" userId="17ade0fa-5720-4bd7-bfee-bd508f09de03" providerId="ADAL" clId="{FBD35F99-3A95-47EE-8FEF-205CCB585A48}" dt="2022-03-01T18:33:30.584" v="2089" actId="1076"/>
        <pc:sldMkLst>
          <pc:docMk/>
          <pc:sldMk cId="662583030" sldId="514"/>
        </pc:sldMkLst>
        <pc:spChg chg="del">
          <ac:chgData name="Carl Barton" userId="17ade0fa-5720-4bd7-bfee-bd508f09de03" providerId="ADAL" clId="{FBD35F99-3A95-47EE-8FEF-205CCB585A48}" dt="2022-03-01T18:32:23.522" v="2078" actId="478"/>
          <ac:spMkLst>
            <pc:docMk/>
            <pc:sldMk cId="662583030" sldId="514"/>
            <ac:spMk id="26" creationId="{952EE71E-40CA-4311-823D-0CE44EDFA2F3}"/>
          </ac:spMkLst>
        </pc:spChg>
        <pc:picChg chg="add mod">
          <ac:chgData name="Carl Barton" userId="17ade0fa-5720-4bd7-bfee-bd508f09de03" providerId="ADAL" clId="{FBD35F99-3A95-47EE-8FEF-205CCB585A48}" dt="2022-03-01T18:32:41.178" v="2081" actId="14100"/>
          <ac:picMkLst>
            <pc:docMk/>
            <pc:sldMk cId="662583030" sldId="514"/>
            <ac:picMk id="27" creationId="{53A4937C-9CFF-43C1-9F22-4C888B1A1584}"/>
          </ac:picMkLst>
        </pc:picChg>
        <pc:picChg chg="add mod">
          <ac:chgData name="Carl Barton" userId="17ade0fa-5720-4bd7-bfee-bd508f09de03" providerId="ADAL" clId="{FBD35F99-3A95-47EE-8FEF-205CCB585A48}" dt="2022-03-01T18:33:30.584" v="2089" actId="1076"/>
          <ac:picMkLst>
            <pc:docMk/>
            <pc:sldMk cId="662583030" sldId="514"/>
            <ac:picMk id="28" creationId="{11681D2F-512A-4931-86EE-815EFB3B32CD}"/>
          </ac:picMkLst>
        </pc:picChg>
        <pc:picChg chg="add mod">
          <ac:chgData name="Carl Barton" userId="17ade0fa-5720-4bd7-bfee-bd508f09de03" providerId="ADAL" clId="{FBD35F99-3A95-47EE-8FEF-205CCB585A48}" dt="2022-03-01T18:33:24.546" v="2088" actId="1076"/>
          <ac:picMkLst>
            <pc:docMk/>
            <pc:sldMk cId="662583030" sldId="514"/>
            <ac:picMk id="29" creationId="{991AF49F-BF43-491B-B072-1D9ADB241785}"/>
          </ac:picMkLst>
        </pc:picChg>
      </pc:sldChg>
      <pc:sldChg chg="addSp delSp modSp add mod ord">
        <pc:chgData name="Carl Barton" userId="17ade0fa-5720-4bd7-bfee-bd508f09de03" providerId="ADAL" clId="{FBD35F99-3A95-47EE-8FEF-205CCB585A48}" dt="2022-03-01T23:50:05.356" v="5923" actId="1076"/>
        <pc:sldMkLst>
          <pc:docMk/>
          <pc:sldMk cId="3638486410" sldId="515"/>
        </pc:sldMkLst>
        <pc:spChg chg="mod">
          <ac:chgData name="Carl Barton" userId="17ade0fa-5720-4bd7-bfee-bd508f09de03" providerId="ADAL" clId="{FBD35F99-3A95-47EE-8FEF-205CCB585A48}" dt="2022-03-01T23:50:05.356" v="5923" actId="1076"/>
          <ac:spMkLst>
            <pc:docMk/>
            <pc:sldMk cId="3638486410" sldId="515"/>
            <ac:spMk id="26" creationId="{952EE71E-40CA-4311-823D-0CE44EDFA2F3}"/>
          </ac:spMkLst>
        </pc:spChg>
        <pc:spChg chg="add del">
          <ac:chgData name="Carl Barton" userId="17ade0fa-5720-4bd7-bfee-bd508f09de03" providerId="ADAL" clId="{FBD35F99-3A95-47EE-8FEF-205CCB585A48}" dt="2022-03-01T18:41:55.780" v="2137" actId="22"/>
          <ac:spMkLst>
            <pc:docMk/>
            <pc:sldMk cId="3638486410" sldId="515"/>
            <ac:spMk id="28" creationId="{AAAEB0B8-0EFC-4C69-80E4-DFA7B7123732}"/>
          </ac:spMkLst>
        </pc:spChg>
        <pc:picChg chg="add mod">
          <ac:chgData name="Carl Barton" userId="17ade0fa-5720-4bd7-bfee-bd508f09de03" providerId="ADAL" clId="{FBD35F99-3A95-47EE-8FEF-205CCB585A48}" dt="2022-03-01T18:35:10.991" v="2135" actId="14100"/>
          <ac:picMkLst>
            <pc:docMk/>
            <pc:sldMk cId="3638486410" sldId="515"/>
            <ac:picMk id="27" creationId="{5C9C9977-2A82-4492-8A2A-FF2C4094FFBE}"/>
          </ac:picMkLst>
        </pc:picChg>
      </pc:sldChg>
      <pc:sldChg chg="addSp modSp mod">
        <pc:chgData name="Carl Barton" userId="17ade0fa-5720-4bd7-bfee-bd508f09de03" providerId="ADAL" clId="{FBD35F99-3A95-47EE-8FEF-205CCB585A48}" dt="2022-03-01T22:47:07.017" v="3592" actId="207"/>
        <pc:sldMkLst>
          <pc:docMk/>
          <pc:sldMk cId="589605656" sldId="516"/>
        </pc:sldMkLst>
        <pc:spChg chg="mod">
          <ac:chgData name="Carl Barton" userId="17ade0fa-5720-4bd7-bfee-bd508f09de03" providerId="ADAL" clId="{FBD35F99-3A95-47EE-8FEF-205CCB585A48}" dt="2022-03-01T22:38:46.231" v="3385" actId="20577"/>
          <ac:spMkLst>
            <pc:docMk/>
            <pc:sldMk cId="589605656" sldId="516"/>
            <ac:spMk id="3" creationId="{4B175CB4-4051-47B2-B9FD-85EEB96DA609}"/>
          </ac:spMkLst>
        </pc:spChg>
        <pc:spChg chg="mod">
          <ac:chgData name="Carl Barton" userId="17ade0fa-5720-4bd7-bfee-bd508f09de03" providerId="ADAL" clId="{FBD35F99-3A95-47EE-8FEF-205CCB585A48}" dt="2022-03-01T22:40:59.362" v="3449" actId="1076"/>
          <ac:spMkLst>
            <pc:docMk/>
            <pc:sldMk cId="589605656" sldId="516"/>
            <ac:spMk id="29" creationId="{1F4E1BAD-8C11-4DC0-8900-3D77E97F950A}"/>
          </ac:spMkLst>
        </pc:spChg>
        <pc:spChg chg="mod">
          <ac:chgData name="Carl Barton" userId="17ade0fa-5720-4bd7-bfee-bd508f09de03" providerId="ADAL" clId="{FBD35F99-3A95-47EE-8FEF-205CCB585A48}" dt="2022-03-01T22:41:10.173" v="3452" actId="14100"/>
          <ac:spMkLst>
            <pc:docMk/>
            <pc:sldMk cId="589605656" sldId="516"/>
            <ac:spMk id="34" creationId="{3A107E51-F096-448A-ADC2-32E57321E3AE}"/>
          </ac:spMkLst>
        </pc:spChg>
        <pc:spChg chg="add mod">
          <ac:chgData name="Carl Barton" userId="17ade0fa-5720-4bd7-bfee-bd508f09de03" providerId="ADAL" clId="{FBD35F99-3A95-47EE-8FEF-205CCB585A48}" dt="2022-03-01T22:38:07.520" v="3364" actId="1076"/>
          <ac:spMkLst>
            <pc:docMk/>
            <pc:sldMk cId="589605656" sldId="516"/>
            <ac:spMk id="35" creationId="{1DB93209-8FEE-48FE-857F-4B453419ED10}"/>
          </ac:spMkLst>
        </pc:spChg>
        <pc:spChg chg="add mod">
          <ac:chgData name="Carl Barton" userId="17ade0fa-5720-4bd7-bfee-bd508f09de03" providerId="ADAL" clId="{FBD35F99-3A95-47EE-8FEF-205CCB585A48}" dt="2022-03-01T22:37:38.557" v="3359" actId="14100"/>
          <ac:spMkLst>
            <pc:docMk/>
            <pc:sldMk cId="589605656" sldId="516"/>
            <ac:spMk id="36" creationId="{6C7F54A2-55AF-488E-AA50-5EB174A4975D}"/>
          </ac:spMkLst>
        </pc:spChg>
        <pc:spChg chg="add mod">
          <ac:chgData name="Carl Barton" userId="17ade0fa-5720-4bd7-bfee-bd508f09de03" providerId="ADAL" clId="{FBD35F99-3A95-47EE-8FEF-205CCB585A48}" dt="2022-03-01T22:38:42.776" v="3384" actId="1076"/>
          <ac:spMkLst>
            <pc:docMk/>
            <pc:sldMk cId="589605656" sldId="516"/>
            <ac:spMk id="37" creationId="{3E10832F-64F9-4EB0-A70D-263FC90BEF85}"/>
          </ac:spMkLst>
        </pc:spChg>
        <pc:spChg chg="add mod">
          <ac:chgData name="Carl Barton" userId="17ade0fa-5720-4bd7-bfee-bd508f09de03" providerId="ADAL" clId="{FBD35F99-3A95-47EE-8FEF-205CCB585A48}" dt="2022-03-01T22:40:29.664" v="3414" actId="1076"/>
          <ac:spMkLst>
            <pc:docMk/>
            <pc:sldMk cId="589605656" sldId="516"/>
            <ac:spMk id="38" creationId="{73DB80DF-DA33-4B90-983D-3140A69E1800}"/>
          </ac:spMkLst>
        </pc:spChg>
        <pc:spChg chg="add mod">
          <ac:chgData name="Carl Barton" userId="17ade0fa-5720-4bd7-bfee-bd508f09de03" providerId="ADAL" clId="{FBD35F99-3A95-47EE-8FEF-205CCB585A48}" dt="2022-03-01T22:41:38.562" v="3496" actId="20577"/>
          <ac:spMkLst>
            <pc:docMk/>
            <pc:sldMk cId="589605656" sldId="516"/>
            <ac:spMk id="39" creationId="{64584B68-A958-42C9-A7BA-389578B2D962}"/>
          </ac:spMkLst>
        </pc:spChg>
        <pc:spChg chg="mod">
          <ac:chgData name="Carl Barton" userId="17ade0fa-5720-4bd7-bfee-bd508f09de03" providerId="ADAL" clId="{FBD35F99-3A95-47EE-8FEF-205CCB585A48}" dt="2022-03-01T20:58:00.315" v="2912" actId="20577"/>
          <ac:spMkLst>
            <pc:docMk/>
            <pc:sldMk cId="589605656" sldId="516"/>
            <ac:spMk id="40" creationId="{E0019F80-137E-4A0A-ACD3-2E2952D81B70}"/>
          </ac:spMkLst>
        </pc:spChg>
        <pc:spChg chg="add mod">
          <ac:chgData name="Carl Barton" userId="17ade0fa-5720-4bd7-bfee-bd508f09de03" providerId="ADAL" clId="{FBD35F99-3A95-47EE-8FEF-205CCB585A48}" dt="2022-03-01T22:45:03.520" v="3569" actId="255"/>
          <ac:spMkLst>
            <pc:docMk/>
            <pc:sldMk cId="589605656" sldId="516"/>
            <ac:spMk id="44" creationId="{26E77DBE-4794-4514-81C6-9AF7E563A4C4}"/>
          </ac:spMkLst>
        </pc:spChg>
        <pc:graphicFrameChg chg="mod modGraphic">
          <ac:chgData name="Carl Barton" userId="17ade0fa-5720-4bd7-bfee-bd508f09de03" providerId="ADAL" clId="{FBD35F99-3A95-47EE-8FEF-205CCB585A48}" dt="2022-03-01T22:47:07.017" v="3592" actId="207"/>
          <ac:graphicFrameMkLst>
            <pc:docMk/>
            <pc:sldMk cId="589605656" sldId="516"/>
            <ac:graphicFrameMk id="9" creationId="{F6032F3B-616B-4A8F-8EC3-411A495C38E1}"/>
          </ac:graphicFrameMkLst>
        </pc:graphicFrameChg>
      </pc:sldChg>
      <pc:sldChg chg="delSp modSp add del mod">
        <pc:chgData name="Carl Barton" userId="17ade0fa-5720-4bd7-bfee-bd508f09de03" providerId="ADAL" clId="{FBD35F99-3A95-47EE-8FEF-205CCB585A48}" dt="2022-03-01T20:51:37.471" v="2845" actId="2696"/>
        <pc:sldMkLst>
          <pc:docMk/>
          <pc:sldMk cId="2501303643" sldId="516"/>
        </pc:sldMkLst>
        <pc:spChg chg="mod">
          <ac:chgData name="Carl Barton" userId="17ade0fa-5720-4bd7-bfee-bd508f09de03" providerId="ADAL" clId="{FBD35F99-3A95-47EE-8FEF-205CCB585A48}" dt="2022-03-01T18:42:23.959" v="2192" actId="113"/>
          <ac:spMkLst>
            <pc:docMk/>
            <pc:sldMk cId="2501303643" sldId="516"/>
            <ac:spMk id="26" creationId="{952EE71E-40CA-4311-823D-0CE44EDFA2F3}"/>
          </ac:spMkLst>
        </pc:spChg>
        <pc:picChg chg="del">
          <ac:chgData name="Carl Barton" userId="17ade0fa-5720-4bd7-bfee-bd508f09de03" providerId="ADAL" clId="{FBD35F99-3A95-47EE-8FEF-205CCB585A48}" dt="2022-03-01T18:42:02.955" v="2139" actId="478"/>
          <ac:picMkLst>
            <pc:docMk/>
            <pc:sldMk cId="2501303643" sldId="516"/>
            <ac:picMk id="27" creationId="{5C9C9977-2A82-4492-8A2A-FF2C4094FFBE}"/>
          </ac:picMkLst>
        </pc:picChg>
      </pc:sldChg>
      <pc:sldChg chg="addSp delSp modSp add mod">
        <pc:chgData name="Carl Barton" userId="17ade0fa-5720-4bd7-bfee-bd508f09de03" providerId="ADAL" clId="{FBD35F99-3A95-47EE-8FEF-205CCB585A48}" dt="2022-03-01T22:57:42.306" v="3822" actId="207"/>
        <pc:sldMkLst>
          <pc:docMk/>
          <pc:sldMk cId="549942624" sldId="517"/>
        </pc:sldMkLst>
        <pc:spChg chg="mod">
          <ac:chgData name="Carl Barton" userId="17ade0fa-5720-4bd7-bfee-bd508f09de03" providerId="ADAL" clId="{FBD35F99-3A95-47EE-8FEF-205CCB585A48}" dt="2022-03-01T22:48:34.420" v="3620" actId="20577"/>
          <ac:spMkLst>
            <pc:docMk/>
            <pc:sldMk cId="549942624" sldId="517"/>
            <ac:spMk id="3" creationId="{4B175CB4-4051-47B2-B9FD-85EEB96DA609}"/>
          </ac:spMkLst>
        </pc:spChg>
        <pc:spChg chg="mod">
          <ac:chgData name="Carl Barton" userId="17ade0fa-5720-4bd7-bfee-bd508f09de03" providerId="ADAL" clId="{FBD35F99-3A95-47EE-8FEF-205CCB585A48}" dt="2022-03-01T22:54:09.127" v="3762" actId="1076"/>
          <ac:spMkLst>
            <pc:docMk/>
            <pc:sldMk cId="549942624" sldId="517"/>
            <ac:spMk id="10" creationId="{55F51726-D379-418E-8A1D-D239B6BE39EB}"/>
          </ac:spMkLst>
        </pc:spChg>
        <pc:spChg chg="mod">
          <ac:chgData name="Carl Barton" userId="17ade0fa-5720-4bd7-bfee-bd508f09de03" providerId="ADAL" clId="{FBD35F99-3A95-47EE-8FEF-205CCB585A48}" dt="2022-03-01T22:49:55.879" v="3660" actId="1076"/>
          <ac:spMkLst>
            <pc:docMk/>
            <pc:sldMk cId="549942624" sldId="517"/>
            <ac:spMk id="29" creationId="{1F4E1BAD-8C11-4DC0-8900-3D77E97F950A}"/>
          </ac:spMkLst>
        </pc:spChg>
        <pc:spChg chg="mod">
          <ac:chgData name="Carl Barton" userId="17ade0fa-5720-4bd7-bfee-bd508f09de03" providerId="ADAL" clId="{FBD35F99-3A95-47EE-8FEF-205CCB585A48}" dt="2022-03-01T22:48:53.494" v="3639" actId="20577"/>
          <ac:spMkLst>
            <pc:docMk/>
            <pc:sldMk cId="549942624" sldId="517"/>
            <ac:spMk id="34" creationId="{3A107E51-F096-448A-ADC2-32E57321E3AE}"/>
          </ac:spMkLst>
        </pc:spChg>
        <pc:spChg chg="add mod">
          <ac:chgData name="Carl Barton" userId="17ade0fa-5720-4bd7-bfee-bd508f09de03" providerId="ADAL" clId="{FBD35F99-3A95-47EE-8FEF-205CCB585A48}" dt="2022-03-01T22:49:49.814" v="3659" actId="14100"/>
          <ac:spMkLst>
            <pc:docMk/>
            <pc:sldMk cId="549942624" sldId="517"/>
            <ac:spMk id="35" creationId="{351B42EE-6800-42BF-ADEC-160732EE2C38}"/>
          </ac:spMkLst>
        </pc:spChg>
        <pc:spChg chg="add mod">
          <ac:chgData name="Carl Barton" userId="17ade0fa-5720-4bd7-bfee-bd508f09de03" providerId="ADAL" clId="{FBD35F99-3A95-47EE-8FEF-205CCB585A48}" dt="2022-03-01T22:50:28.181" v="3708" actId="14100"/>
          <ac:spMkLst>
            <pc:docMk/>
            <pc:sldMk cId="549942624" sldId="517"/>
            <ac:spMk id="36" creationId="{87DA76B7-19CC-401A-A449-906625205C9B}"/>
          </ac:spMkLst>
        </pc:spChg>
        <pc:spChg chg="add mod">
          <ac:chgData name="Carl Barton" userId="17ade0fa-5720-4bd7-bfee-bd508f09de03" providerId="ADAL" clId="{FBD35F99-3A95-47EE-8FEF-205CCB585A48}" dt="2022-03-01T22:55:02.293" v="3778" actId="20577"/>
          <ac:spMkLst>
            <pc:docMk/>
            <pc:sldMk cId="549942624" sldId="517"/>
            <ac:spMk id="37" creationId="{B92A5C71-8C75-407A-B13D-6ED5903E20C6}"/>
          </ac:spMkLst>
        </pc:spChg>
        <pc:spChg chg="add mod">
          <ac:chgData name="Carl Barton" userId="17ade0fa-5720-4bd7-bfee-bd508f09de03" providerId="ADAL" clId="{FBD35F99-3A95-47EE-8FEF-205CCB585A48}" dt="2022-03-01T22:54:58.293" v="3772" actId="1076"/>
          <ac:spMkLst>
            <pc:docMk/>
            <pc:sldMk cId="549942624" sldId="517"/>
            <ac:spMk id="38" creationId="{A7C0F1DC-F24B-4EEC-B84A-83E044C9D972}"/>
          </ac:spMkLst>
        </pc:spChg>
        <pc:spChg chg="mod">
          <ac:chgData name="Carl Barton" userId="17ade0fa-5720-4bd7-bfee-bd508f09de03" providerId="ADAL" clId="{FBD35F99-3A95-47EE-8FEF-205CCB585A48}" dt="2022-03-01T22:50:38.550" v="3721" actId="20577"/>
          <ac:spMkLst>
            <pc:docMk/>
            <pc:sldMk cId="549942624" sldId="517"/>
            <ac:spMk id="40" creationId="{E0019F80-137E-4A0A-ACD3-2E2952D81B70}"/>
          </ac:spMkLst>
        </pc:spChg>
        <pc:spChg chg="mod">
          <ac:chgData name="Carl Barton" userId="17ade0fa-5720-4bd7-bfee-bd508f09de03" providerId="ADAL" clId="{FBD35F99-3A95-47EE-8FEF-205CCB585A48}" dt="2022-03-01T22:54:09.127" v="3762" actId="1076"/>
          <ac:spMkLst>
            <pc:docMk/>
            <pc:sldMk cId="549942624" sldId="517"/>
            <ac:spMk id="41" creationId="{FF8DF7F7-B1D6-47FC-8A41-B9BEDA15C3A9}"/>
          </ac:spMkLst>
        </pc:spChg>
        <pc:spChg chg="mod">
          <ac:chgData name="Carl Barton" userId="17ade0fa-5720-4bd7-bfee-bd508f09de03" providerId="ADAL" clId="{FBD35F99-3A95-47EE-8FEF-205CCB585A48}" dt="2022-03-01T22:54:09.127" v="3762" actId="1076"/>
          <ac:spMkLst>
            <pc:docMk/>
            <pc:sldMk cId="549942624" sldId="517"/>
            <ac:spMk id="42" creationId="{D5CE3519-47C2-449F-B307-E9C15DF6579F}"/>
          </ac:spMkLst>
        </pc:spChg>
        <pc:spChg chg="del mod">
          <ac:chgData name="Carl Barton" userId="17ade0fa-5720-4bd7-bfee-bd508f09de03" providerId="ADAL" clId="{FBD35F99-3A95-47EE-8FEF-205CCB585A48}" dt="2022-03-01T22:54:37.537" v="3769" actId="478"/>
          <ac:spMkLst>
            <pc:docMk/>
            <pc:sldMk cId="549942624" sldId="517"/>
            <ac:spMk id="43" creationId="{35AD74C7-45DD-4FD5-ACB6-F0AC2AAF9DA9}"/>
          </ac:spMkLst>
        </pc:spChg>
        <pc:graphicFrameChg chg="mod modGraphic">
          <ac:chgData name="Carl Barton" userId="17ade0fa-5720-4bd7-bfee-bd508f09de03" providerId="ADAL" clId="{FBD35F99-3A95-47EE-8FEF-205CCB585A48}" dt="2022-03-01T22:57:42.306" v="3822" actId="207"/>
          <ac:graphicFrameMkLst>
            <pc:docMk/>
            <pc:sldMk cId="549942624" sldId="517"/>
            <ac:graphicFrameMk id="9" creationId="{F6032F3B-616B-4A8F-8EC3-411A495C38E1}"/>
          </ac:graphicFrameMkLst>
        </pc:graphicFrameChg>
      </pc:sldChg>
      <pc:sldChg chg="delSp modSp add mod">
        <pc:chgData name="Carl Barton" userId="17ade0fa-5720-4bd7-bfee-bd508f09de03" providerId="ADAL" clId="{FBD35F99-3A95-47EE-8FEF-205CCB585A48}" dt="2022-03-01T23:13:24.127" v="3991" actId="20577"/>
        <pc:sldMkLst>
          <pc:docMk/>
          <pc:sldMk cId="936250801" sldId="518"/>
        </pc:sldMkLst>
        <pc:spChg chg="mod">
          <ac:chgData name="Carl Barton" userId="17ade0fa-5720-4bd7-bfee-bd508f09de03" providerId="ADAL" clId="{FBD35F99-3A95-47EE-8FEF-205CCB585A48}" dt="2022-03-01T23:10:03.999" v="3952" actId="20577"/>
          <ac:spMkLst>
            <pc:docMk/>
            <pc:sldMk cId="936250801" sldId="518"/>
            <ac:spMk id="3" creationId="{4B175CB4-4051-47B2-B9FD-85EEB96DA609}"/>
          </ac:spMkLst>
        </pc:spChg>
        <pc:spChg chg="mod">
          <ac:chgData name="Carl Barton" userId="17ade0fa-5720-4bd7-bfee-bd508f09de03" providerId="ADAL" clId="{FBD35F99-3A95-47EE-8FEF-205CCB585A48}" dt="2022-03-01T23:05:43.619" v="3855" actId="1076"/>
          <ac:spMkLst>
            <pc:docMk/>
            <pc:sldMk cId="936250801" sldId="518"/>
            <ac:spMk id="29" creationId="{1F4E1BAD-8C11-4DC0-8900-3D77E97F950A}"/>
          </ac:spMkLst>
        </pc:spChg>
        <pc:spChg chg="del">
          <ac:chgData name="Carl Barton" userId="17ade0fa-5720-4bd7-bfee-bd508f09de03" providerId="ADAL" clId="{FBD35F99-3A95-47EE-8FEF-205CCB585A48}" dt="2022-03-01T23:05:05.373" v="3844" actId="478"/>
          <ac:spMkLst>
            <pc:docMk/>
            <pc:sldMk cId="936250801" sldId="518"/>
            <ac:spMk id="34" creationId="{3A107E51-F096-448A-ADC2-32E57321E3AE}"/>
          </ac:spMkLst>
        </pc:spChg>
        <pc:spChg chg="mod">
          <ac:chgData name="Carl Barton" userId="17ade0fa-5720-4bd7-bfee-bd508f09de03" providerId="ADAL" clId="{FBD35F99-3A95-47EE-8FEF-205CCB585A48}" dt="2022-03-01T23:13:24.127" v="3991" actId="20577"/>
          <ac:spMkLst>
            <pc:docMk/>
            <pc:sldMk cId="936250801" sldId="518"/>
            <ac:spMk id="40" creationId="{E0019F80-137E-4A0A-ACD3-2E2952D81B70}"/>
          </ac:spMkLst>
        </pc:spChg>
        <pc:spChg chg="mod">
          <ac:chgData name="Carl Barton" userId="17ade0fa-5720-4bd7-bfee-bd508f09de03" providerId="ADAL" clId="{FBD35F99-3A95-47EE-8FEF-205CCB585A48}" dt="2022-03-01T23:04:03.973" v="3830" actId="20577"/>
          <ac:spMkLst>
            <pc:docMk/>
            <pc:sldMk cId="936250801" sldId="518"/>
            <ac:spMk id="41" creationId="{FF8DF7F7-B1D6-47FC-8A41-B9BEDA15C3A9}"/>
          </ac:spMkLst>
        </pc:spChg>
        <pc:spChg chg="mod">
          <ac:chgData name="Carl Barton" userId="17ade0fa-5720-4bd7-bfee-bd508f09de03" providerId="ADAL" clId="{FBD35F99-3A95-47EE-8FEF-205CCB585A48}" dt="2022-03-01T23:04:10.198" v="3835" actId="20577"/>
          <ac:spMkLst>
            <pc:docMk/>
            <pc:sldMk cId="936250801" sldId="518"/>
            <ac:spMk id="42" creationId="{D5CE3519-47C2-449F-B307-E9C15DF6579F}"/>
          </ac:spMkLst>
        </pc:spChg>
        <pc:spChg chg="del">
          <ac:chgData name="Carl Barton" userId="17ade0fa-5720-4bd7-bfee-bd508f09de03" providerId="ADAL" clId="{FBD35F99-3A95-47EE-8FEF-205CCB585A48}" dt="2022-03-01T23:04:15.333" v="3836" actId="478"/>
          <ac:spMkLst>
            <pc:docMk/>
            <pc:sldMk cId="936250801" sldId="518"/>
            <ac:spMk id="43" creationId="{35AD74C7-45DD-4FD5-ACB6-F0AC2AAF9DA9}"/>
          </ac:spMkLst>
        </pc:spChg>
        <pc:graphicFrameChg chg="modGraphic">
          <ac:chgData name="Carl Barton" userId="17ade0fa-5720-4bd7-bfee-bd508f09de03" providerId="ADAL" clId="{FBD35F99-3A95-47EE-8FEF-205CCB585A48}" dt="2022-03-01T23:09:00.290" v="3913" actId="207"/>
          <ac:graphicFrameMkLst>
            <pc:docMk/>
            <pc:sldMk cId="936250801" sldId="518"/>
            <ac:graphicFrameMk id="9" creationId="{F6032F3B-616B-4A8F-8EC3-411A495C38E1}"/>
          </ac:graphicFrameMkLst>
        </pc:graphicFrameChg>
      </pc:sldChg>
      <pc:sldChg chg="addSp delSp modSp add mod">
        <pc:chgData name="Carl Barton" userId="17ade0fa-5720-4bd7-bfee-bd508f09de03" providerId="ADAL" clId="{FBD35F99-3A95-47EE-8FEF-205CCB585A48}" dt="2022-03-01T23:29:47.590" v="5153" actId="207"/>
        <pc:sldMkLst>
          <pc:docMk/>
          <pc:sldMk cId="1921559080" sldId="519"/>
        </pc:sldMkLst>
        <pc:spChg chg="del">
          <ac:chgData name="Carl Barton" userId="17ade0fa-5720-4bd7-bfee-bd508f09de03" providerId="ADAL" clId="{FBD35F99-3A95-47EE-8FEF-205CCB585A48}" dt="2022-03-01T23:26:55.870" v="5052" actId="478"/>
          <ac:spMkLst>
            <pc:docMk/>
            <pc:sldMk cId="1921559080" sldId="519"/>
            <ac:spMk id="3" creationId="{4B175CB4-4051-47B2-B9FD-85EEB96DA609}"/>
          </ac:spMkLst>
        </pc:spChg>
        <pc:spChg chg="mod">
          <ac:chgData name="Carl Barton" userId="17ade0fa-5720-4bd7-bfee-bd508f09de03" providerId="ADAL" clId="{FBD35F99-3A95-47EE-8FEF-205CCB585A48}" dt="2022-03-01T23:14:36.253" v="4014" actId="1076"/>
          <ac:spMkLst>
            <pc:docMk/>
            <pc:sldMk cId="1921559080" sldId="519"/>
            <ac:spMk id="10" creationId="{55F51726-D379-418E-8A1D-D239B6BE39EB}"/>
          </ac:spMkLst>
        </pc:spChg>
        <pc:spChg chg="mod">
          <ac:chgData name="Carl Barton" userId="17ade0fa-5720-4bd7-bfee-bd508f09de03" providerId="ADAL" clId="{FBD35F99-3A95-47EE-8FEF-205CCB585A48}" dt="2022-03-01T23:29:39.452" v="5152" actId="14100"/>
          <ac:spMkLst>
            <pc:docMk/>
            <pc:sldMk cId="1921559080" sldId="519"/>
            <ac:spMk id="29" creationId="{1F4E1BAD-8C11-4DC0-8900-3D77E97F950A}"/>
          </ac:spMkLst>
        </pc:spChg>
        <pc:spChg chg="del mod">
          <ac:chgData name="Carl Barton" userId="17ade0fa-5720-4bd7-bfee-bd508f09de03" providerId="ADAL" clId="{FBD35F99-3A95-47EE-8FEF-205CCB585A48}" dt="2022-03-01T23:27:33.873" v="5109" actId="478"/>
          <ac:spMkLst>
            <pc:docMk/>
            <pc:sldMk cId="1921559080" sldId="519"/>
            <ac:spMk id="34" creationId="{3A107E51-F096-448A-ADC2-32E57321E3AE}"/>
          </ac:spMkLst>
        </pc:spChg>
        <pc:spChg chg="add mod">
          <ac:chgData name="Carl Barton" userId="17ade0fa-5720-4bd7-bfee-bd508f09de03" providerId="ADAL" clId="{FBD35F99-3A95-47EE-8FEF-205CCB585A48}" dt="2022-03-01T23:15:23.786" v="4029" actId="20577"/>
          <ac:spMkLst>
            <pc:docMk/>
            <pc:sldMk cId="1921559080" sldId="519"/>
            <ac:spMk id="35" creationId="{5CB98E03-B9E7-4CF6-B8A2-AD3183AA5F7A}"/>
          </ac:spMkLst>
        </pc:spChg>
        <pc:spChg chg="mod">
          <ac:chgData name="Carl Barton" userId="17ade0fa-5720-4bd7-bfee-bd508f09de03" providerId="ADAL" clId="{FBD35F99-3A95-47EE-8FEF-205CCB585A48}" dt="2022-03-01T20:59:24.287" v="2964" actId="20577"/>
          <ac:spMkLst>
            <pc:docMk/>
            <pc:sldMk cId="1921559080" sldId="519"/>
            <ac:spMk id="40" creationId="{E0019F80-137E-4A0A-ACD3-2E2952D81B70}"/>
          </ac:spMkLst>
        </pc:spChg>
        <pc:spChg chg="mod">
          <ac:chgData name="Carl Barton" userId="17ade0fa-5720-4bd7-bfee-bd508f09de03" providerId="ADAL" clId="{FBD35F99-3A95-47EE-8FEF-205CCB585A48}" dt="2022-03-01T23:14:44.252" v="4015" actId="1076"/>
          <ac:spMkLst>
            <pc:docMk/>
            <pc:sldMk cId="1921559080" sldId="519"/>
            <ac:spMk id="41" creationId="{FF8DF7F7-B1D6-47FC-8A41-B9BEDA15C3A9}"/>
          </ac:spMkLst>
        </pc:spChg>
        <pc:spChg chg="mod">
          <ac:chgData name="Carl Barton" userId="17ade0fa-5720-4bd7-bfee-bd508f09de03" providerId="ADAL" clId="{FBD35F99-3A95-47EE-8FEF-205CCB585A48}" dt="2022-03-01T23:14:49.268" v="4016" actId="1076"/>
          <ac:spMkLst>
            <pc:docMk/>
            <pc:sldMk cId="1921559080" sldId="519"/>
            <ac:spMk id="42" creationId="{D5CE3519-47C2-449F-B307-E9C15DF6579F}"/>
          </ac:spMkLst>
        </pc:spChg>
        <pc:spChg chg="mod">
          <ac:chgData name="Carl Barton" userId="17ade0fa-5720-4bd7-bfee-bd508f09de03" providerId="ADAL" clId="{FBD35F99-3A95-47EE-8FEF-205CCB585A48}" dt="2022-03-01T23:14:56.187" v="4017" actId="1076"/>
          <ac:spMkLst>
            <pc:docMk/>
            <pc:sldMk cId="1921559080" sldId="519"/>
            <ac:spMk id="43" creationId="{35AD74C7-45DD-4FD5-ACB6-F0AC2AAF9DA9}"/>
          </ac:spMkLst>
        </pc:spChg>
        <pc:graphicFrameChg chg="mod modGraphic">
          <ac:chgData name="Carl Barton" userId="17ade0fa-5720-4bd7-bfee-bd508f09de03" providerId="ADAL" clId="{FBD35F99-3A95-47EE-8FEF-205CCB585A48}" dt="2022-03-01T23:29:47.590" v="5153" actId="207"/>
          <ac:graphicFrameMkLst>
            <pc:docMk/>
            <pc:sldMk cId="1921559080" sldId="519"/>
            <ac:graphicFrameMk id="9" creationId="{F6032F3B-616B-4A8F-8EC3-411A495C38E1}"/>
          </ac:graphicFrameMkLst>
        </pc:graphicFrameChg>
      </pc:sldChg>
      <pc:sldChg chg="addSp delSp modSp add mod">
        <pc:chgData name="Carl Barton" userId="17ade0fa-5720-4bd7-bfee-bd508f09de03" providerId="ADAL" clId="{FBD35F99-3A95-47EE-8FEF-205CCB585A48}" dt="2022-03-01T23:50:36.036" v="5925" actId="14100"/>
        <pc:sldMkLst>
          <pc:docMk/>
          <pc:sldMk cId="3243761403" sldId="520"/>
        </pc:sldMkLst>
        <pc:spChg chg="del">
          <ac:chgData name="Carl Barton" userId="17ade0fa-5720-4bd7-bfee-bd508f09de03" providerId="ADAL" clId="{FBD35F99-3A95-47EE-8FEF-205CCB585A48}" dt="2022-03-01T23:37:25.435" v="5219" actId="478"/>
          <ac:spMkLst>
            <pc:docMk/>
            <pc:sldMk cId="3243761403" sldId="520"/>
            <ac:spMk id="3" creationId="{4B175CB4-4051-47B2-B9FD-85EEB96DA609}"/>
          </ac:spMkLst>
        </pc:spChg>
        <pc:spChg chg="add del mod">
          <ac:chgData name="Carl Barton" userId="17ade0fa-5720-4bd7-bfee-bd508f09de03" providerId="ADAL" clId="{FBD35F99-3A95-47EE-8FEF-205CCB585A48}" dt="2022-03-01T23:36:55.189" v="5216" actId="478"/>
          <ac:spMkLst>
            <pc:docMk/>
            <pc:sldMk cId="3243761403" sldId="520"/>
            <ac:spMk id="4" creationId="{E411135F-2E07-427B-BDB3-B52E730F2787}"/>
          </ac:spMkLst>
        </pc:spChg>
        <pc:spChg chg="mod">
          <ac:chgData name="Carl Barton" userId="17ade0fa-5720-4bd7-bfee-bd508f09de03" providerId="ADAL" clId="{FBD35F99-3A95-47EE-8FEF-205CCB585A48}" dt="2022-03-01T23:39:46.522" v="5291" actId="1076"/>
          <ac:spMkLst>
            <pc:docMk/>
            <pc:sldMk cId="3243761403" sldId="520"/>
            <ac:spMk id="10" creationId="{55F51726-D379-418E-8A1D-D239B6BE39EB}"/>
          </ac:spMkLst>
        </pc:spChg>
        <pc:spChg chg="del">
          <ac:chgData name="Carl Barton" userId="17ade0fa-5720-4bd7-bfee-bd508f09de03" providerId="ADAL" clId="{FBD35F99-3A95-47EE-8FEF-205CCB585A48}" dt="2022-03-01T23:37:22.027" v="5218" actId="478"/>
          <ac:spMkLst>
            <pc:docMk/>
            <pc:sldMk cId="3243761403" sldId="520"/>
            <ac:spMk id="29" creationId="{1F4E1BAD-8C11-4DC0-8900-3D77E97F950A}"/>
          </ac:spMkLst>
        </pc:spChg>
        <pc:spChg chg="del">
          <ac:chgData name="Carl Barton" userId="17ade0fa-5720-4bd7-bfee-bd508f09de03" providerId="ADAL" clId="{FBD35F99-3A95-47EE-8FEF-205CCB585A48}" dt="2022-03-01T23:37:19.446" v="5217" actId="478"/>
          <ac:spMkLst>
            <pc:docMk/>
            <pc:sldMk cId="3243761403" sldId="520"/>
            <ac:spMk id="34" creationId="{3A107E51-F096-448A-ADC2-32E57321E3AE}"/>
          </ac:spMkLst>
        </pc:spChg>
        <pc:spChg chg="add mod">
          <ac:chgData name="Carl Barton" userId="17ade0fa-5720-4bd7-bfee-bd508f09de03" providerId="ADAL" clId="{FBD35F99-3A95-47EE-8FEF-205CCB585A48}" dt="2022-03-01T23:36:52.577" v="5215" actId="1076"/>
          <ac:spMkLst>
            <pc:docMk/>
            <pc:sldMk cId="3243761403" sldId="520"/>
            <ac:spMk id="35" creationId="{9013757A-31AB-480D-8E6B-50CCE1782B5C}"/>
          </ac:spMkLst>
        </pc:spChg>
        <pc:spChg chg="add mod">
          <ac:chgData name="Carl Barton" userId="17ade0fa-5720-4bd7-bfee-bd508f09de03" providerId="ADAL" clId="{FBD35F99-3A95-47EE-8FEF-205CCB585A48}" dt="2022-03-01T23:50:36.036" v="5925" actId="14100"/>
          <ac:spMkLst>
            <pc:docMk/>
            <pc:sldMk cId="3243761403" sldId="520"/>
            <ac:spMk id="37" creationId="{9E785FB6-DDCE-48C2-9204-FB1FE826DA0A}"/>
          </ac:spMkLst>
        </pc:spChg>
        <pc:spChg chg="del mod">
          <ac:chgData name="Carl Barton" userId="17ade0fa-5720-4bd7-bfee-bd508f09de03" providerId="ADAL" clId="{FBD35F99-3A95-47EE-8FEF-205CCB585A48}" dt="2022-03-01T23:36:33.525" v="5212" actId="21"/>
          <ac:spMkLst>
            <pc:docMk/>
            <pc:sldMk cId="3243761403" sldId="520"/>
            <ac:spMk id="40" creationId="{E0019F80-137E-4A0A-ACD3-2E2952D81B70}"/>
          </ac:spMkLst>
        </pc:spChg>
        <pc:spChg chg="del">
          <ac:chgData name="Carl Barton" userId="17ade0fa-5720-4bd7-bfee-bd508f09de03" providerId="ADAL" clId="{FBD35F99-3A95-47EE-8FEF-205CCB585A48}" dt="2022-03-01T23:38:57.722" v="5281" actId="478"/>
          <ac:spMkLst>
            <pc:docMk/>
            <pc:sldMk cId="3243761403" sldId="520"/>
            <ac:spMk id="41" creationId="{FF8DF7F7-B1D6-47FC-8A41-B9BEDA15C3A9}"/>
          </ac:spMkLst>
        </pc:spChg>
        <pc:spChg chg="del">
          <ac:chgData name="Carl Barton" userId="17ade0fa-5720-4bd7-bfee-bd508f09de03" providerId="ADAL" clId="{FBD35F99-3A95-47EE-8FEF-205CCB585A48}" dt="2022-03-01T23:38:54.758" v="5280" actId="478"/>
          <ac:spMkLst>
            <pc:docMk/>
            <pc:sldMk cId="3243761403" sldId="520"/>
            <ac:spMk id="42" creationId="{D5CE3519-47C2-449F-B307-E9C15DF6579F}"/>
          </ac:spMkLst>
        </pc:spChg>
        <pc:spChg chg="del">
          <ac:chgData name="Carl Barton" userId="17ade0fa-5720-4bd7-bfee-bd508f09de03" providerId="ADAL" clId="{FBD35F99-3A95-47EE-8FEF-205CCB585A48}" dt="2022-03-01T23:38:49.300" v="5279" actId="478"/>
          <ac:spMkLst>
            <pc:docMk/>
            <pc:sldMk cId="3243761403" sldId="520"/>
            <ac:spMk id="43" creationId="{35AD74C7-45DD-4FD5-ACB6-F0AC2AAF9DA9}"/>
          </ac:spMkLst>
        </pc:spChg>
        <pc:graphicFrameChg chg="mod modGraphic">
          <ac:chgData name="Carl Barton" userId="17ade0fa-5720-4bd7-bfee-bd508f09de03" providerId="ADAL" clId="{FBD35F99-3A95-47EE-8FEF-205CCB585A48}" dt="2022-03-01T23:40:39.300" v="5309" actId="207"/>
          <ac:graphicFrameMkLst>
            <pc:docMk/>
            <pc:sldMk cId="3243761403" sldId="520"/>
            <ac:graphicFrameMk id="9" creationId="{F6032F3B-616B-4A8F-8EC3-411A495C38E1}"/>
          </ac:graphicFrameMkLst>
        </pc:graphicFrameChg>
      </pc:sldChg>
      <pc:sldChg chg="addSp delSp modSp add mod ord">
        <pc:chgData name="Carl Barton" userId="17ade0fa-5720-4bd7-bfee-bd508f09de03" providerId="ADAL" clId="{FBD35F99-3A95-47EE-8FEF-205CCB585A48}" dt="2022-03-01T23:36:40.508" v="5214"/>
        <pc:sldMkLst>
          <pc:docMk/>
          <pc:sldMk cId="4197014807" sldId="521"/>
        </pc:sldMkLst>
        <pc:spChg chg="del">
          <ac:chgData name="Carl Barton" userId="17ade0fa-5720-4bd7-bfee-bd508f09de03" providerId="ADAL" clId="{FBD35F99-3A95-47EE-8FEF-205CCB585A48}" dt="2022-03-01T23:33:32.964" v="5160" actId="478"/>
          <ac:spMkLst>
            <pc:docMk/>
            <pc:sldMk cId="4197014807" sldId="521"/>
            <ac:spMk id="3" creationId="{4B175CB4-4051-47B2-B9FD-85EEB96DA609}"/>
          </ac:spMkLst>
        </pc:spChg>
        <pc:spChg chg="add del mod">
          <ac:chgData name="Carl Barton" userId="17ade0fa-5720-4bd7-bfee-bd508f09de03" providerId="ADAL" clId="{FBD35F99-3A95-47EE-8FEF-205CCB585A48}" dt="2022-03-01T23:36:38.536" v="5213" actId="478"/>
          <ac:spMkLst>
            <pc:docMk/>
            <pc:sldMk cId="4197014807" sldId="521"/>
            <ac:spMk id="4" creationId="{342C5DE9-D41C-4F7A-BD31-98935F79F4C5}"/>
          </ac:spMkLst>
        </pc:spChg>
        <pc:spChg chg="del">
          <ac:chgData name="Carl Barton" userId="17ade0fa-5720-4bd7-bfee-bd508f09de03" providerId="ADAL" clId="{FBD35F99-3A95-47EE-8FEF-205CCB585A48}" dt="2022-03-01T23:33:30.382" v="5159" actId="478"/>
          <ac:spMkLst>
            <pc:docMk/>
            <pc:sldMk cId="4197014807" sldId="521"/>
            <ac:spMk id="29" creationId="{1F4E1BAD-8C11-4DC0-8900-3D77E97F950A}"/>
          </ac:spMkLst>
        </pc:spChg>
        <pc:spChg chg="del">
          <ac:chgData name="Carl Barton" userId="17ade0fa-5720-4bd7-bfee-bd508f09de03" providerId="ADAL" clId="{FBD35F99-3A95-47EE-8FEF-205CCB585A48}" dt="2022-03-01T23:33:27.248" v="5158" actId="478"/>
          <ac:spMkLst>
            <pc:docMk/>
            <pc:sldMk cId="4197014807" sldId="521"/>
            <ac:spMk id="34" creationId="{3A107E51-F096-448A-ADC2-32E57321E3AE}"/>
          </ac:spMkLst>
        </pc:spChg>
        <pc:spChg chg="add mod">
          <ac:chgData name="Carl Barton" userId="17ade0fa-5720-4bd7-bfee-bd508f09de03" providerId="ADAL" clId="{FBD35F99-3A95-47EE-8FEF-205CCB585A48}" dt="2022-03-01T23:35:59.253" v="5206" actId="208"/>
          <ac:spMkLst>
            <pc:docMk/>
            <pc:sldMk cId="4197014807" sldId="521"/>
            <ac:spMk id="35" creationId="{106FDC94-FC5D-40E2-B3C0-8C5E9F4890ED}"/>
          </ac:spMkLst>
        </pc:spChg>
        <pc:spChg chg="add mod">
          <ac:chgData name="Carl Barton" userId="17ade0fa-5720-4bd7-bfee-bd508f09de03" providerId="ADAL" clId="{FBD35F99-3A95-47EE-8FEF-205CCB585A48}" dt="2022-03-01T23:36:40.508" v="5214"/>
          <ac:spMkLst>
            <pc:docMk/>
            <pc:sldMk cId="4197014807" sldId="521"/>
            <ac:spMk id="37" creationId="{C0912AEF-D08A-41CA-855B-A8222512D101}"/>
          </ac:spMkLst>
        </pc:spChg>
        <pc:spChg chg="del mod">
          <ac:chgData name="Carl Barton" userId="17ade0fa-5720-4bd7-bfee-bd508f09de03" providerId="ADAL" clId="{FBD35F99-3A95-47EE-8FEF-205CCB585A48}" dt="2022-03-01T23:36:27.104" v="5209" actId="21"/>
          <ac:spMkLst>
            <pc:docMk/>
            <pc:sldMk cId="4197014807" sldId="521"/>
            <ac:spMk id="40" creationId="{E0019F80-137E-4A0A-ACD3-2E2952D81B70}"/>
          </ac:spMkLst>
        </pc:spChg>
        <pc:spChg chg="del">
          <ac:chgData name="Carl Barton" userId="17ade0fa-5720-4bd7-bfee-bd508f09de03" providerId="ADAL" clId="{FBD35F99-3A95-47EE-8FEF-205CCB585A48}" dt="2022-03-01T23:34:20.622" v="5166" actId="478"/>
          <ac:spMkLst>
            <pc:docMk/>
            <pc:sldMk cId="4197014807" sldId="521"/>
            <ac:spMk id="43" creationId="{35AD74C7-45DD-4FD5-ACB6-F0AC2AAF9DA9}"/>
          </ac:spMkLst>
        </pc:spChg>
        <pc:graphicFrameChg chg="modGraphic">
          <ac:chgData name="Carl Barton" userId="17ade0fa-5720-4bd7-bfee-bd508f09de03" providerId="ADAL" clId="{FBD35F99-3A95-47EE-8FEF-205CCB585A48}" dt="2022-03-01T23:35:48.996" v="5205" actId="207"/>
          <ac:graphicFrameMkLst>
            <pc:docMk/>
            <pc:sldMk cId="4197014807" sldId="521"/>
            <ac:graphicFrameMk id="9" creationId="{F6032F3B-616B-4A8F-8EC3-411A495C38E1}"/>
          </ac:graphicFrameMkLst>
        </pc:graphicFrameChg>
      </pc:sldChg>
      <pc:sldChg chg="addSp modSp add mod">
        <pc:chgData name="Carl Barton" userId="17ade0fa-5720-4bd7-bfee-bd508f09de03" providerId="ADAL" clId="{FBD35F99-3A95-47EE-8FEF-205CCB585A48}" dt="2022-03-01T23:13:45.465" v="4007" actId="20577"/>
        <pc:sldMkLst>
          <pc:docMk/>
          <pc:sldMk cId="614150411" sldId="522"/>
        </pc:sldMkLst>
        <pc:spChg chg="mod">
          <ac:chgData name="Carl Barton" userId="17ade0fa-5720-4bd7-bfee-bd508f09de03" providerId="ADAL" clId="{FBD35F99-3A95-47EE-8FEF-205CCB585A48}" dt="2022-03-01T23:10:54.374" v="3962" actId="14100"/>
          <ac:spMkLst>
            <pc:docMk/>
            <pc:sldMk cId="614150411" sldId="522"/>
            <ac:spMk id="3" creationId="{4B175CB4-4051-47B2-B9FD-85EEB96DA609}"/>
          </ac:spMkLst>
        </pc:spChg>
        <pc:spChg chg="mod">
          <ac:chgData name="Carl Barton" userId="17ade0fa-5720-4bd7-bfee-bd508f09de03" providerId="ADAL" clId="{FBD35F99-3A95-47EE-8FEF-205CCB585A48}" dt="2022-03-01T23:12:28.721" v="3984" actId="1076"/>
          <ac:spMkLst>
            <pc:docMk/>
            <pc:sldMk cId="614150411" sldId="522"/>
            <ac:spMk id="29" creationId="{1F4E1BAD-8C11-4DC0-8900-3D77E97F950A}"/>
          </ac:spMkLst>
        </pc:spChg>
        <pc:spChg chg="add mod">
          <ac:chgData name="Carl Barton" userId="17ade0fa-5720-4bd7-bfee-bd508f09de03" providerId="ADAL" clId="{FBD35F99-3A95-47EE-8FEF-205CCB585A48}" dt="2022-03-01T23:12:31.263" v="3985" actId="14100"/>
          <ac:spMkLst>
            <pc:docMk/>
            <pc:sldMk cId="614150411" sldId="522"/>
            <ac:spMk id="32" creationId="{C11CA34E-7C64-40E6-A864-72B1C58B77FF}"/>
          </ac:spMkLst>
        </pc:spChg>
        <pc:spChg chg="add mod">
          <ac:chgData name="Carl Barton" userId="17ade0fa-5720-4bd7-bfee-bd508f09de03" providerId="ADAL" clId="{FBD35F99-3A95-47EE-8FEF-205CCB585A48}" dt="2022-03-01T23:10:58.743" v="3963"/>
          <ac:spMkLst>
            <pc:docMk/>
            <pc:sldMk cId="614150411" sldId="522"/>
            <ac:spMk id="33" creationId="{6FADF8E6-D52E-4A45-A59F-F167D0F651D9}"/>
          </ac:spMkLst>
        </pc:spChg>
        <pc:spChg chg="mod">
          <ac:chgData name="Carl Barton" userId="17ade0fa-5720-4bd7-bfee-bd508f09de03" providerId="ADAL" clId="{FBD35F99-3A95-47EE-8FEF-205CCB585A48}" dt="2022-03-01T23:09:13.476" v="3916" actId="20577"/>
          <ac:spMkLst>
            <pc:docMk/>
            <pc:sldMk cId="614150411" sldId="522"/>
            <ac:spMk id="40" creationId="{E0019F80-137E-4A0A-ACD3-2E2952D81B70}"/>
          </ac:spMkLst>
        </pc:spChg>
        <pc:graphicFrameChg chg="modGraphic">
          <ac:chgData name="Carl Barton" userId="17ade0fa-5720-4bd7-bfee-bd508f09de03" providerId="ADAL" clId="{FBD35F99-3A95-47EE-8FEF-205CCB585A48}" dt="2022-03-01T23:13:45.465" v="4007" actId="20577"/>
          <ac:graphicFrameMkLst>
            <pc:docMk/>
            <pc:sldMk cId="614150411" sldId="522"/>
            <ac:graphicFrameMk id="9" creationId="{F6032F3B-616B-4A8F-8EC3-411A495C38E1}"/>
          </ac:graphicFrameMkLst>
        </pc:graphicFrameChg>
      </pc:sldChg>
      <pc:sldChg chg="new del">
        <pc:chgData name="Carl Barton" userId="17ade0fa-5720-4bd7-bfee-bd508f09de03" providerId="ADAL" clId="{FBD35F99-3A95-47EE-8FEF-205CCB585A48}" dt="2022-03-01T22:58:29.372" v="3824" actId="680"/>
        <pc:sldMkLst>
          <pc:docMk/>
          <pc:sldMk cId="2740820098" sldId="522"/>
        </pc:sldMkLst>
      </pc:sldChg>
      <pc:sldChg chg="modSp add mod">
        <pc:chgData name="Carl Barton" userId="17ade0fa-5720-4bd7-bfee-bd508f09de03" providerId="ADAL" clId="{FBD35F99-3A95-47EE-8FEF-205CCB585A48}" dt="2022-03-02T00:31:59.677" v="5942" actId="20577"/>
        <pc:sldMkLst>
          <pc:docMk/>
          <pc:sldMk cId="3956174883" sldId="523"/>
        </pc:sldMkLst>
        <pc:spChg chg="mod">
          <ac:chgData name="Carl Barton" userId="17ade0fa-5720-4bd7-bfee-bd508f09de03" providerId="ADAL" clId="{FBD35F99-3A95-47EE-8FEF-205CCB585A48}" dt="2022-03-01T23:23:11.016" v="4938" actId="20577"/>
          <ac:spMkLst>
            <pc:docMk/>
            <pc:sldMk cId="3956174883" sldId="523"/>
            <ac:spMk id="2" creationId="{C04E6D02-B8D1-4D18-BF93-64C8DFBC3ED8}"/>
          </ac:spMkLst>
        </pc:spChg>
        <pc:spChg chg="mod">
          <ac:chgData name="Carl Barton" userId="17ade0fa-5720-4bd7-bfee-bd508f09de03" providerId="ADAL" clId="{FBD35F99-3A95-47EE-8FEF-205CCB585A48}" dt="2022-03-02T00:31:59.677" v="5942" actId="20577"/>
          <ac:spMkLst>
            <pc:docMk/>
            <pc:sldMk cId="3956174883" sldId="523"/>
            <ac:spMk id="9" creationId="{4E307EAC-CC69-4857-92B5-AFDA10FDEF69}"/>
          </ac:spMkLst>
        </pc:spChg>
      </pc:sldChg>
      <pc:sldChg chg="del">
        <pc:chgData name="Carl Barton" userId="17ade0fa-5720-4bd7-bfee-bd508f09de03" providerId="ADAL" clId="{FBD35F99-3A95-47EE-8FEF-205CCB585A48}" dt="2022-03-01T23:31:20.744" v="5157" actId="47"/>
        <pc:sldMkLst>
          <pc:docMk/>
          <pc:sldMk cId="1729960264" sldId="524"/>
        </pc:sldMkLst>
      </pc:sldChg>
      <pc:sldChg chg="addSp delSp add del setBg delDesignElem">
        <pc:chgData name="Carl Barton" userId="17ade0fa-5720-4bd7-bfee-bd508f09de03" providerId="ADAL" clId="{FBD35F99-3A95-47EE-8FEF-205CCB585A48}" dt="2022-03-01T23:30:58.333" v="5156"/>
        <pc:sldMkLst>
          <pc:docMk/>
          <pc:sldMk cId="2758624185" sldId="524"/>
        </pc:sldMkLst>
        <pc:spChg chg="add del">
          <ac:chgData name="Carl Barton" userId="17ade0fa-5720-4bd7-bfee-bd508f09de03" providerId="ADAL" clId="{FBD35F99-3A95-47EE-8FEF-205CCB585A48}" dt="2022-03-01T23:30:58.333" v="5156"/>
          <ac:spMkLst>
            <pc:docMk/>
            <pc:sldMk cId="2758624185" sldId="524"/>
            <ac:spMk id="70" creationId="{03E8462A-FEBA-4848-81CC-3F8DA3E477BE}"/>
          </ac:spMkLst>
        </pc:spChg>
        <pc:spChg chg="add del">
          <ac:chgData name="Carl Barton" userId="17ade0fa-5720-4bd7-bfee-bd508f09de03" providerId="ADAL" clId="{FBD35F99-3A95-47EE-8FEF-205CCB585A48}" dt="2022-03-01T23:30:58.333" v="5156"/>
          <ac:spMkLst>
            <pc:docMk/>
            <pc:sldMk cId="2758624185" sldId="524"/>
            <ac:spMk id="83" creationId="{7941F9B1-B01B-4A84-89D9-B169AEB4E456}"/>
          </ac:spMkLst>
        </pc:spChg>
        <pc:grpChg chg="add del">
          <ac:chgData name="Carl Barton" userId="17ade0fa-5720-4bd7-bfee-bd508f09de03" providerId="ADAL" clId="{FBD35F99-3A95-47EE-8FEF-205CCB585A48}" dt="2022-03-01T23:30:58.333" v="5156"/>
          <ac:grpSpMkLst>
            <pc:docMk/>
            <pc:sldMk cId="2758624185" sldId="524"/>
            <ac:grpSpMk id="58" creationId="{609316A9-990D-4EC3-A671-70EE5C1493A4}"/>
          </ac:grpSpMkLst>
        </pc:grpChg>
        <pc:grpChg chg="add del">
          <ac:chgData name="Carl Barton" userId="17ade0fa-5720-4bd7-bfee-bd508f09de03" providerId="ADAL" clId="{FBD35F99-3A95-47EE-8FEF-205CCB585A48}" dt="2022-03-01T23:30:58.333" v="5156"/>
          <ac:grpSpMkLst>
            <pc:docMk/>
            <pc:sldMk cId="2758624185" sldId="524"/>
            <ac:grpSpMk id="72" creationId="{2109F83F-40FE-4DB3-84CC-09FB3340D06D}"/>
          </ac:grpSpMkLst>
        </pc:grpChg>
      </pc:sldChg>
    </pc:docChg>
  </pc:docChgLst>
  <pc:docChgLst>
    <pc:chgData name="Carl Barton" userId="17ade0fa-5720-4bd7-bfee-bd508f09de03" providerId="ADAL" clId="{A7A33C76-7927-44E1-8ACC-16D9A09158A4}"/>
    <pc:docChg chg="delSld">
      <pc:chgData name="Carl Barton" userId="17ade0fa-5720-4bd7-bfee-bd508f09de03" providerId="ADAL" clId="{A7A33C76-7927-44E1-8ACC-16D9A09158A4}" dt="2022-03-02T19:45:51.467" v="2" actId="47"/>
      <pc:docMkLst>
        <pc:docMk/>
      </pc:docMkLst>
      <pc:sldChg chg="del">
        <pc:chgData name="Carl Barton" userId="17ade0fa-5720-4bd7-bfee-bd508f09de03" providerId="ADAL" clId="{A7A33C76-7927-44E1-8ACC-16D9A09158A4}" dt="2022-03-02T19:45:36.421" v="0" actId="47"/>
        <pc:sldMkLst>
          <pc:docMk/>
          <pc:sldMk cId="1877509004" sldId="256"/>
        </pc:sldMkLst>
      </pc:sldChg>
      <pc:sldChg chg="del">
        <pc:chgData name="Carl Barton" userId="17ade0fa-5720-4bd7-bfee-bd508f09de03" providerId="ADAL" clId="{A7A33C76-7927-44E1-8ACC-16D9A09158A4}" dt="2022-03-02T19:45:36.421" v="0" actId="47"/>
        <pc:sldMkLst>
          <pc:docMk/>
          <pc:sldMk cId="1460946828" sldId="490"/>
        </pc:sldMkLst>
      </pc:sldChg>
      <pc:sldChg chg="del">
        <pc:chgData name="Carl Barton" userId="17ade0fa-5720-4bd7-bfee-bd508f09de03" providerId="ADAL" clId="{A7A33C76-7927-44E1-8ACC-16D9A09158A4}" dt="2022-03-02T19:45:36.421" v="0" actId="47"/>
        <pc:sldMkLst>
          <pc:docMk/>
          <pc:sldMk cId="2741801034" sldId="505"/>
        </pc:sldMkLst>
      </pc:sldChg>
      <pc:sldChg chg="del">
        <pc:chgData name="Carl Barton" userId="17ade0fa-5720-4bd7-bfee-bd508f09de03" providerId="ADAL" clId="{A7A33C76-7927-44E1-8ACC-16D9A09158A4}" dt="2022-03-02T19:45:36.421" v="0" actId="47"/>
        <pc:sldMkLst>
          <pc:docMk/>
          <pc:sldMk cId="1218446395" sldId="506"/>
        </pc:sldMkLst>
      </pc:sldChg>
      <pc:sldChg chg="del">
        <pc:chgData name="Carl Barton" userId="17ade0fa-5720-4bd7-bfee-bd508f09de03" providerId="ADAL" clId="{A7A33C76-7927-44E1-8ACC-16D9A09158A4}" dt="2022-03-02T19:45:36.421" v="0" actId="47"/>
        <pc:sldMkLst>
          <pc:docMk/>
          <pc:sldMk cId="147009288" sldId="507"/>
        </pc:sldMkLst>
      </pc:sldChg>
      <pc:sldChg chg="del">
        <pc:chgData name="Carl Barton" userId="17ade0fa-5720-4bd7-bfee-bd508f09de03" providerId="ADAL" clId="{A7A33C76-7927-44E1-8ACC-16D9A09158A4}" dt="2022-03-02T19:45:51.467" v="2" actId="47"/>
        <pc:sldMkLst>
          <pc:docMk/>
          <pc:sldMk cId="3997860468" sldId="508"/>
        </pc:sldMkLst>
      </pc:sldChg>
      <pc:sldChg chg="del">
        <pc:chgData name="Carl Barton" userId="17ade0fa-5720-4bd7-bfee-bd508f09de03" providerId="ADAL" clId="{A7A33C76-7927-44E1-8ACC-16D9A09158A4}" dt="2022-03-02T19:45:36.421" v="0" actId="47"/>
        <pc:sldMkLst>
          <pc:docMk/>
          <pc:sldMk cId="2870265753" sldId="510"/>
        </pc:sldMkLst>
      </pc:sldChg>
      <pc:sldChg chg="del">
        <pc:chgData name="Carl Barton" userId="17ade0fa-5720-4bd7-bfee-bd508f09de03" providerId="ADAL" clId="{A7A33C76-7927-44E1-8ACC-16D9A09158A4}" dt="2022-03-02T19:45:51.467" v="2" actId="47"/>
        <pc:sldMkLst>
          <pc:docMk/>
          <pc:sldMk cId="3344594964" sldId="513"/>
        </pc:sldMkLst>
      </pc:sldChg>
      <pc:sldChg chg="del">
        <pc:chgData name="Carl Barton" userId="17ade0fa-5720-4bd7-bfee-bd508f09de03" providerId="ADAL" clId="{A7A33C76-7927-44E1-8ACC-16D9A09158A4}" dt="2022-03-02T19:45:51.467" v="2" actId="47"/>
        <pc:sldMkLst>
          <pc:docMk/>
          <pc:sldMk cId="662583030" sldId="514"/>
        </pc:sldMkLst>
      </pc:sldChg>
      <pc:sldChg chg="del">
        <pc:chgData name="Carl Barton" userId="17ade0fa-5720-4bd7-bfee-bd508f09de03" providerId="ADAL" clId="{A7A33C76-7927-44E1-8ACC-16D9A09158A4}" dt="2022-03-02T19:45:45.554" v="1" actId="47"/>
        <pc:sldMkLst>
          <pc:docMk/>
          <pc:sldMk cId="3638486410" sldId="515"/>
        </pc:sldMkLst>
      </pc:sldChg>
      <pc:sldChg chg="del">
        <pc:chgData name="Carl Barton" userId="17ade0fa-5720-4bd7-bfee-bd508f09de03" providerId="ADAL" clId="{A7A33C76-7927-44E1-8ACC-16D9A09158A4}" dt="2022-03-02T19:45:36.421" v="0" actId="47"/>
        <pc:sldMkLst>
          <pc:docMk/>
          <pc:sldMk cId="3956174883" sldId="523"/>
        </pc:sldMkLst>
      </pc:sldChg>
    </pc:docChg>
  </pc:docChgLst>
  <pc:docChgLst>
    <pc:chgData name="Carl Barton" userId="17ade0fa-5720-4bd7-bfee-bd508f09de03" providerId="ADAL" clId="{BC953505-AEEE-4F72-8FF0-86F479E83FD2}"/>
    <pc:docChg chg="undo custSel addSld modSld sldOrd">
      <pc:chgData name="Carl Barton" userId="17ade0fa-5720-4bd7-bfee-bd508f09de03" providerId="ADAL" clId="{BC953505-AEEE-4F72-8FF0-86F479E83FD2}" dt="2022-05-11T23:47:52.273" v="704" actId="207"/>
      <pc:docMkLst>
        <pc:docMk/>
      </pc:docMkLst>
      <pc:sldChg chg="modSp mod">
        <pc:chgData name="Carl Barton" userId="17ade0fa-5720-4bd7-bfee-bd508f09de03" providerId="ADAL" clId="{BC953505-AEEE-4F72-8FF0-86F479E83FD2}" dt="2022-05-11T21:10:07.776" v="393" actId="207"/>
        <pc:sldMkLst>
          <pc:docMk/>
          <pc:sldMk cId="1180752070" sldId="522"/>
        </pc:sldMkLst>
        <pc:spChg chg="mod">
          <ac:chgData name="Carl Barton" userId="17ade0fa-5720-4bd7-bfee-bd508f09de03" providerId="ADAL" clId="{BC953505-AEEE-4F72-8FF0-86F479E83FD2}" dt="2022-05-11T21:10:07.776" v="393" actId="207"/>
          <ac:spMkLst>
            <pc:docMk/>
            <pc:sldMk cId="1180752070" sldId="522"/>
            <ac:spMk id="2" creationId="{7C866670-0D21-4599-B70B-8E8716923531}"/>
          </ac:spMkLst>
        </pc:spChg>
        <pc:spChg chg="mod">
          <ac:chgData name="Carl Barton" userId="17ade0fa-5720-4bd7-bfee-bd508f09de03" providerId="ADAL" clId="{BC953505-AEEE-4F72-8FF0-86F479E83FD2}" dt="2022-05-11T20:49:37.786" v="161" actId="20577"/>
          <ac:spMkLst>
            <pc:docMk/>
            <pc:sldMk cId="1180752070" sldId="522"/>
            <ac:spMk id="3" creationId="{5CD2A50E-B05D-4A63-980E-AFF7E33BECE8}"/>
          </ac:spMkLst>
        </pc:spChg>
      </pc:sldChg>
      <pc:sldChg chg="modSp mod">
        <pc:chgData name="Carl Barton" userId="17ade0fa-5720-4bd7-bfee-bd508f09de03" providerId="ADAL" clId="{BC953505-AEEE-4F72-8FF0-86F479E83FD2}" dt="2022-05-11T23:32:36.664" v="398" actId="20577"/>
        <pc:sldMkLst>
          <pc:docMk/>
          <pc:sldMk cId="919840504" sldId="530"/>
        </pc:sldMkLst>
        <pc:spChg chg="mod">
          <ac:chgData name="Carl Barton" userId="17ade0fa-5720-4bd7-bfee-bd508f09de03" providerId="ADAL" clId="{BC953505-AEEE-4F72-8FF0-86F479E83FD2}" dt="2022-05-11T20:51:05.530" v="172" actId="20577"/>
          <ac:spMkLst>
            <pc:docMk/>
            <pc:sldMk cId="919840504" sldId="530"/>
            <ac:spMk id="2" creationId="{C04E6D02-B8D1-4D18-BF93-64C8DFBC3ED8}"/>
          </ac:spMkLst>
        </pc:spChg>
        <pc:spChg chg="mod">
          <ac:chgData name="Carl Barton" userId="17ade0fa-5720-4bd7-bfee-bd508f09de03" providerId="ADAL" clId="{BC953505-AEEE-4F72-8FF0-86F479E83FD2}" dt="2022-05-11T23:32:36.664" v="398" actId="20577"/>
          <ac:spMkLst>
            <pc:docMk/>
            <pc:sldMk cId="919840504" sldId="530"/>
            <ac:spMk id="10" creationId="{824BAA69-CF9D-4202-83FC-D74AAEBF31A8}"/>
          </ac:spMkLst>
        </pc:spChg>
      </pc:sldChg>
      <pc:sldChg chg="modSp add mod ord">
        <pc:chgData name="Carl Barton" userId="17ade0fa-5720-4bd7-bfee-bd508f09de03" providerId="ADAL" clId="{BC953505-AEEE-4F72-8FF0-86F479E83FD2}" dt="2022-05-11T23:47:52.273" v="704" actId="207"/>
        <pc:sldMkLst>
          <pc:docMk/>
          <pc:sldMk cId="2608503028" sldId="566"/>
        </pc:sldMkLst>
        <pc:spChg chg="mod">
          <ac:chgData name="Carl Barton" userId="17ade0fa-5720-4bd7-bfee-bd508f09de03" providerId="ADAL" clId="{BC953505-AEEE-4F72-8FF0-86F479E83FD2}" dt="2022-05-11T23:46:50.386" v="692" actId="20577"/>
          <ac:spMkLst>
            <pc:docMk/>
            <pc:sldMk cId="2608503028" sldId="566"/>
            <ac:spMk id="2" creationId="{7C866670-0D21-4599-B70B-8E8716923531}"/>
          </ac:spMkLst>
        </pc:spChg>
        <pc:spChg chg="mod">
          <ac:chgData name="Carl Barton" userId="17ade0fa-5720-4bd7-bfee-bd508f09de03" providerId="ADAL" clId="{BC953505-AEEE-4F72-8FF0-86F479E83FD2}" dt="2022-05-11T23:47:52.273" v="704" actId="207"/>
          <ac:spMkLst>
            <pc:docMk/>
            <pc:sldMk cId="2608503028" sldId="566"/>
            <ac:spMk id="3" creationId="{5CD2A50E-B05D-4A63-980E-AFF7E33BECE8}"/>
          </ac:spMkLst>
        </pc:spChg>
      </pc:sldChg>
      <pc:sldChg chg="add">
        <pc:chgData name="Carl Barton" userId="17ade0fa-5720-4bd7-bfee-bd508f09de03" providerId="ADAL" clId="{BC953505-AEEE-4F72-8FF0-86F479E83FD2}" dt="2022-05-11T23:40:29.849" v="560" actId="2890"/>
        <pc:sldMkLst>
          <pc:docMk/>
          <pc:sldMk cId="2122875091" sldId="567"/>
        </pc:sldMkLst>
      </pc:sldChg>
    </pc:docChg>
  </pc:docChgLst>
  <pc:docChgLst>
    <pc:chgData name="JoAnn Marabella" userId="85e5a1bd-021b-4a85-bc7a-1ada3a1fd7ea" providerId="ADAL" clId="{6064C893-00C8-4FE2-8D18-3B7E98155C62}"/>
    <pc:docChg chg="undo redo custSel addSld delSld modSld">
      <pc:chgData name="JoAnn Marabella" userId="85e5a1bd-021b-4a85-bc7a-1ada3a1fd7ea" providerId="ADAL" clId="{6064C893-00C8-4FE2-8D18-3B7E98155C62}" dt="2022-09-21T03:54:35.562" v="5906" actId="948"/>
      <pc:docMkLst>
        <pc:docMk/>
      </pc:docMkLst>
      <pc:sldChg chg="modSp mod">
        <pc:chgData name="JoAnn Marabella" userId="85e5a1bd-021b-4a85-bc7a-1ada3a1fd7ea" providerId="ADAL" clId="{6064C893-00C8-4FE2-8D18-3B7E98155C62}" dt="2022-09-20T22:41:46.783" v="4021" actId="1037"/>
        <pc:sldMkLst>
          <pc:docMk/>
          <pc:sldMk cId="1877509004" sldId="256"/>
        </pc:sldMkLst>
        <pc:picChg chg="mod">
          <ac:chgData name="JoAnn Marabella" userId="85e5a1bd-021b-4a85-bc7a-1ada3a1fd7ea" providerId="ADAL" clId="{6064C893-00C8-4FE2-8D18-3B7E98155C62}" dt="2022-09-20T22:41:46.783" v="4021" actId="1037"/>
          <ac:picMkLst>
            <pc:docMk/>
            <pc:sldMk cId="1877509004" sldId="256"/>
            <ac:picMk id="4" creationId="{182D5DD8-9D3B-4354-9F90-1BC531E98DFD}"/>
          </ac:picMkLst>
        </pc:picChg>
      </pc:sldChg>
      <pc:sldChg chg="addSp delSp modSp mod delDesignElem">
        <pc:chgData name="JoAnn Marabella" userId="85e5a1bd-021b-4a85-bc7a-1ada3a1fd7ea" providerId="ADAL" clId="{6064C893-00C8-4FE2-8D18-3B7E98155C62}" dt="2022-09-21T00:38:33.095" v="5140"/>
        <pc:sldMkLst>
          <pc:docMk/>
          <pc:sldMk cId="1257258678" sldId="456"/>
        </pc:sldMkLst>
        <pc:spChg chg="mod">
          <ac:chgData name="JoAnn Marabella" userId="85e5a1bd-021b-4a85-bc7a-1ada3a1fd7ea" providerId="ADAL" clId="{6064C893-00C8-4FE2-8D18-3B7E98155C62}" dt="2022-09-20T22:48:19.622" v="4053"/>
          <ac:spMkLst>
            <pc:docMk/>
            <pc:sldMk cId="1257258678" sldId="456"/>
            <ac:spMk id="13" creationId="{DBAB2B5C-942F-6E90-76B2-884648A1CF5E}"/>
          </ac:spMkLst>
        </pc:spChg>
        <pc:spChg chg="add del">
          <ac:chgData name="JoAnn Marabella" userId="85e5a1bd-021b-4a85-bc7a-1ada3a1fd7ea" providerId="ADAL" clId="{6064C893-00C8-4FE2-8D18-3B7E98155C62}" dt="2022-09-21T00:38:33.095" v="5140"/>
          <ac:spMkLst>
            <pc:docMk/>
            <pc:sldMk cId="1257258678" sldId="456"/>
            <ac:spMk id="70" creationId="{03E8462A-FEBA-4848-81CC-3F8DA3E477BE}"/>
          </ac:spMkLst>
        </pc:spChg>
        <pc:spChg chg="add del">
          <ac:chgData name="JoAnn Marabella" userId="85e5a1bd-021b-4a85-bc7a-1ada3a1fd7ea" providerId="ADAL" clId="{6064C893-00C8-4FE2-8D18-3B7E98155C62}" dt="2022-09-21T00:38:33.095" v="5140"/>
          <ac:spMkLst>
            <pc:docMk/>
            <pc:sldMk cId="1257258678" sldId="456"/>
            <ac:spMk id="83" creationId="{7941F9B1-B01B-4A84-89D9-B169AEB4E456}"/>
          </ac:spMkLst>
        </pc:spChg>
        <pc:grpChg chg="add del">
          <ac:chgData name="JoAnn Marabella" userId="85e5a1bd-021b-4a85-bc7a-1ada3a1fd7ea" providerId="ADAL" clId="{6064C893-00C8-4FE2-8D18-3B7E98155C62}" dt="2022-09-21T00:38:33.095" v="5140"/>
          <ac:grpSpMkLst>
            <pc:docMk/>
            <pc:sldMk cId="1257258678" sldId="456"/>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1257258678" sldId="456"/>
            <ac:grpSpMk id="72" creationId="{2109F83F-40FE-4DB3-84CC-09FB3340D06D}"/>
          </ac:grpSpMkLst>
        </pc:grpChg>
      </pc:sldChg>
      <pc:sldChg chg="addSp delSp delDesignElem">
        <pc:chgData name="JoAnn Marabella" userId="85e5a1bd-021b-4a85-bc7a-1ada3a1fd7ea" providerId="ADAL" clId="{6064C893-00C8-4FE2-8D18-3B7E98155C62}" dt="2022-09-21T00:38:33.095" v="5140"/>
        <pc:sldMkLst>
          <pc:docMk/>
          <pc:sldMk cId="3693700558" sldId="486"/>
        </pc:sldMkLst>
        <pc:spChg chg="add del">
          <ac:chgData name="JoAnn Marabella" userId="85e5a1bd-021b-4a85-bc7a-1ada3a1fd7ea" providerId="ADAL" clId="{6064C893-00C8-4FE2-8D18-3B7E98155C62}" dt="2022-09-21T00:38:33.095" v="5140"/>
          <ac:spMkLst>
            <pc:docMk/>
            <pc:sldMk cId="3693700558" sldId="486"/>
            <ac:spMk id="70" creationId="{03E8462A-FEBA-4848-81CC-3F8DA3E477BE}"/>
          </ac:spMkLst>
        </pc:spChg>
        <pc:spChg chg="add del">
          <ac:chgData name="JoAnn Marabella" userId="85e5a1bd-021b-4a85-bc7a-1ada3a1fd7ea" providerId="ADAL" clId="{6064C893-00C8-4FE2-8D18-3B7E98155C62}" dt="2022-09-21T00:38:33.095" v="5140"/>
          <ac:spMkLst>
            <pc:docMk/>
            <pc:sldMk cId="3693700558" sldId="486"/>
            <ac:spMk id="83" creationId="{7941F9B1-B01B-4A84-89D9-B169AEB4E456}"/>
          </ac:spMkLst>
        </pc:spChg>
        <pc:grpChg chg="add del">
          <ac:chgData name="JoAnn Marabella" userId="85e5a1bd-021b-4a85-bc7a-1ada3a1fd7ea" providerId="ADAL" clId="{6064C893-00C8-4FE2-8D18-3B7E98155C62}" dt="2022-09-21T00:38:33.095" v="5140"/>
          <ac:grpSpMkLst>
            <pc:docMk/>
            <pc:sldMk cId="3693700558" sldId="486"/>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693700558" sldId="486"/>
            <ac:grpSpMk id="72" creationId="{2109F83F-40FE-4DB3-84CC-09FB3340D06D}"/>
          </ac:grpSpMkLst>
        </pc:grpChg>
      </pc:sldChg>
      <pc:sldChg chg="addSp delSp modSp mod">
        <pc:chgData name="JoAnn Marabella" userId="85e5a1bd-021b-4a85-bc7a-1ada3a1fd7ea" providerId="ADAL" clId="{6064C893-00C8-4FE2-8D18-3B7E98155C62}" dt="2022-09-19T22:31:00.982" v="3772" actId="1076"/>
        <pc:sldMkLst>
          <pc:docMk/>
          <pc:sldMk cId="176663246" sldId="487"/>
        </pc:sldMkLst>
        <pc:picChg chg="add mod">
          <ac:chgData name="JoAnn Marabella" userId="85e5a1bd-021b-4a85-bc7a-1ada3a1fd7ea" providerId="ADAL" clId="{6064C893-00C8-4FE2-8D18-3B7E98155C62}" dt="2022-09-19T22:30:57.465" v="3771" actId="1076"/>
          <ac:picMkLst>
            <pc:docMk/>
            <pc:sldMk cId="176663246" sldId="487"/>
            <ac:picMk id="2" creationId="{176ADEEF-AA14-5F83-6289-A26C7A127088}"/>
          </ac:picMkLst>
        </pc:picChg>
        <pc:picChg chg="del">
          <ac:chgData name="JoAnn Marabella" userId="85e5a1bd-021b-4a85-bc7a-1ada3a1fd7ea" providerId="ADAL" clId="{6064C893-00C8-4FE2-8D18-3B7E98155C62}" dt="2022-09-11T21:20:29.816" v="426" actId="478"/>
          <ac:picMkLst>
            <pc:docMk/>
            <pc:sldMk cId="176663246" sldId="487"/>
            <ac:picMk id="3" creationId="{129B6F72-8ECD-2E0C-EDA0-1BFFB077A8C4}"/>
          </ac:picMkLst>
        </pc:picChg>
        <pc:picChg chg="add del mod">
          <ac:chgData name="JoAnn Marabella" userId="85e5a1bd-021b-4a85-bc7a-1ada3a1fd7ea" providerId="ADAL" clId="{6064C893-00C8-4FE2-8D18-3B7E98155C62}" dt="2022-09-19T22:30:41.036" v="3768" actId="478"/>
          <ac:picMkLst>
            <pc:docMk/>
            <pc:sldMk cId="176663246" sldId="487"/>
            <ac:picMk id="3" creationId="{2AF06378-8A6D-9161-9857-C3343DDA807D}"/>
          </ac:picMkLst>
        </pc:picChg>
        <pc:picChg chg="add del mod">
          <ac:chgData name="JoAnn Marabella" userId="85e5a1bd-021b-4a85-bc7a-1ada3a1fd7ea" providerId="ADAL" clId="{6064C893-00C8-4FE2-8D18-3B7E98155C62}" dt="2022-09-11T22:20:09.474" v="579" actId="478"/>
          <ac:picMkLst>
            <pc:docMk/>
            <pc:sldMk cId="176663246" sldId="487"/>
            <ac:picMk id="6" creationId="{10866316-0B73-1D58-408A-14E44D8EDD23}"/>
          </ac:picMkLst>
        </pc:picChg>
        <pc:picChg chg="add mod">
          <ac:chgData name="JoAnn Marabella" userId="85e5a1bd-021b-4a85-bc7a-1ada3a1fd7ea" providerId="ADAL" clId="{6064C893-00C8-4FE2-8D18-3B7E98155C62}" dt="2022-09-19T22:31:00.982" v="3772" actId="1076"/>
          <ac:picMkLst>
            <pc:docMk/>
            <pc:sldMk cId="176663246" sldId="487"/>
            <ac:picMk id="6" creationId="{223C143F-D52F-C02A-5C01-B680FFD2C487}"/>
          </ac:picMkLst>
        </pc:picChg>
        <pc:picChg chg="add del mod">
          <ac:chgData name="JoAnn Marabella" userId="85e5a1bd-021b-4a85-bc7a-1ada3a1fd7ea" providerId="ADAL" clId="{6064C893-00C8-4FE2-8D18-3B7E98155C62}" dt="2022-09-19T22:30:40.182" v="3767" actId="478"/>
          <ac:picMkLst>
            <pc:docMk/>
            <pc:sldMk cId="176663246" sldId="487"/>
            <ac:picMk id="8" creationId="{3D54A69D-C703-8D85-92ED-CFC1B375C03F}"/>
          </ac:picMkLst>
        </pc:picChg>
        <pc:picChg chg="del mod">
          <ac:chgData name="JoAnn Marabella" userId="85e5a1bd-021b-4a85-bc7a-1ada3a1fd7ea" providerId="ADAL" clId="{6064C893-00C8-4FE2-8D18-3B7E98155C62}" dt="2022-09-11T21:18:52.634" v="414" actId="478"/>
          <ac:picMkLst>
            <pc:docMk/>
            <pc:sldMk cId="176663246" sldId="487"/>
            <ac:picMk id="28" creationId="{BC0AB9F0-3EB1-4420-B5B6-E8F4000B4E9D}"/>
          </ac:picMkLst>
        </pc:picChg>
      </pc:sldChg>
      <pc:sldChg chg="addSp delSp delDesignElem">
        <pc:chgData name="JoAnn Marabella" userId="85e5a1bd-021b-4a85-bc7a-1ada3a1fd7ea" providerId="ADAL" clId="{6064C893-00C8-4FE2-8D18-3B7E98155C62}" dt="2022-09-21T00:38:33.095" v="5140"/>
        <pc:sldMkLst>
          <pc:docMk/>
          <pc:sldMk cId="4260917796" sldId="528"/>
        </pc:sldMkLst>
        <pc:spChg chg="add del">
          <ac:chgData name="JoAnn Marabella" userId="85e5a1bd-021b-4a85-bc7a-1ada3a1fd7ea" providerId="ADAL" clId="{6064C893-00C8-4FE2-8D18-3B7E98155C62}" dt="2022-09-21T00:38:33.095" v="5140"/>
          <ac:spMkLst>
            <pc:docMk/>
            <pc:sldMk cId="4260917796" sldId="528"/>
            <ac:spMk id="17" creationId="{603AE127-802C-459A-A612-DB85B67F0DC0}"/>
          </ac:spMkLst>
        </pc:spChg>
        <pc:spChg chg="add del">
          <ac:chgData name="JoAnn Marabella" userId="85e5a1bd-021b-4a85-bc7a-1ada3a1fd7ea" providerId="ADAL" clId="{6064C893-00C8-4FE2-8D18-3B7E98155C62}" dt="2022-09-21T00:38:33.095" v="5140"/>
          <ac:spMkLst>
            <pc:docMk/>
            <pc:sldMk cId="4260917796" sldId="528"/>
            <ac:spMk id="19" creationId="{9323D83D-50D6-4040-A58B-FCEA340F886A}"/>
          </ac:spMkLst>
        </pc:spChg>
        <pc:spChg chg="add del">
          <ac:chgData name="JoAnn Marabella" userId="85e5a1bd-021b-4a85-bc7a-1ada3a1fd7ea" providerId="ADAL" clId="{6064C893-00C8-4FE2-8D18-3B7E98155C62}" dt="2022-09-21T00:38:33.095" v="5140"/>
          <ac:spMkLst>
            <pc:docMk/>
            <pc:sldMk cId="4260917796" sldId="528"/>
            <ac:spMk id="23" creationId="{F10FD715-4DCE-4779-B634-EC78315EA213}"/>
          </ac:spMkLst>
        </pc:spChg>
        <pc:cxnChg chg="add del">
          <ac:chgData name="JoAnn Marabella" userId="85e5a1bd-021b-4a85-bc7a-1ada3a1fd7ea" providerId="ADAL" clId="{6064C893-00C8-4FE2-8D18-3B7E98155C62}" dt="2022-09-21T00:38:33.095" v="5140"/>
          <ac:cxnSpMkLst>
            <pc:docMk/>
            <pc:sldMk cId="4260917796" sldId="528"/>
            <ac:cxnSpMk id="21" creationId="{1A1FE6BB-DFB2-4080-9B5E-076EF5DDE67B}"/>
          </ac:cxnSpMkLst>
        </pc:cxnChg>
      </pc:sldChg>
      <pc:sldChg chg="addSp delSp delDesignElem">
        <pc:chgData name="JoAnn Marabella" userId="85e5a1bd-021b-4a85-bc7a-1ada3a1fd7ea" providerId="ADAL" clId="{6064C893-00C8-4FE2-8D18-3B7E98155C62}" dt="2022-09-21T00:38:33.095" v="5140"/>
        <pc:sldMkLst>
          <pc:docMk/>
          <pc:sldMk cId="3200560512" sldId="535"/>
        </pc:sldMkLst>
        <pc:spChg chg="add del">
          <ac:chgData name="JoAnn Marabella" userId="85e5a1bd-021b-4a85-bc7a-1ada3a1fd7ea" providerId="ADAL" clId="{6064C893-00C8-4FE2-8D18-3B7E98155C62}" dt="2022-09-21T00:38:33.095" v="5140"/>
          <ac:spMkLst>
            <pc:docMk/>
            <pc:sldMk cId="3200560512" sldId="535"/>
            <ac:spMk id="8" creationId="{E80B86A7-A1EC-475B-9166-88902B033A38}"/>
          </ac:spMkLst>
        </pc:spChg>
        <pc:spChg chg="add del">
          <ac:chgData name="JoAnn Marabella" userId="85e5a1bd-021b-4a85-bc7a-1ada3a1fd7ea" providerId="ADAL" clId="{6064C893-00C8-4FE2-8D18-3B7E98155C62}" dt="2022-09-21T00:38:33.095" v="5140"/>
          <ac:spMkLst>
            <pc:docMk/>
            <pc:sldMk cId="3200560512" sldId="535"/>
            <ac:spMk id="10" creationId="{C2C29CB1-9F74-4879-A6AF-AEA67B6F1F4D}"/>
          </ac:spMkLst>
        </pc:spChg>
        <pc:spChg chg="add del">
          <ac:chgData name="JoAnn Marabella" userId="85e5a1bd-021b-4a85-bc7a-1ada3a1fd7ea" providerId="ADAL" clId="{6064C893-00C8-4FE2-8D18-3B7E98155C62}" dt="2022-09-21T00:38:33.095" v="5140"/>
          <ac:spMkLst>
            <pc:docMk/>
            <pc:sldMk cId="3200560512" sldId="535"/>
            <ac:spMk id="12" creationId="{7E2C7115-5336-410C-AD71-0F0952A2E5A7}"/>
          </ac:spMkLst>
        </pc:spChg>
      </pc:sldChg>
      <pc:sldChg chg="addSp delSp delDesignElem">
        <pc:chgData name="JoAnn Marabella" userId="85e5a1bd-021b-4a85-bc7a-1ada3a1fd7ea" providerId="ADAL" clId="{6064C893-00C8-4FE2-8D18-3B7E98155C62}" dt="2022-09-21T00:38:33.095" v="5140"/>
        <pc:sldMkLst>
          <pc:docMk/>
          <pc:sldMk cId="2689999018" sldId="537"/>
        </pc:sldMkLst>
        <pc:spChg chg="add del">
          <ac:chgData name="JoAnn Marabella" userId="85e5a1bd-021b-4a85-bc7a-1ada3a1fd7ea" providerId="ADAL" clId="{6064C893-00C8-4FE2-8D18-3B7E98155C62}" dt="2022-09-21T00:38:33.095" v="5140"/>
          <ac:spMkLst>
            <pc:docMk/>
            <pc:sldMk cId="2689999018" sldId="537"/>
            <ac:spMk id="17" creationId="{603AE127-802C-459A-A612-DB85B67F0DC0}"/>
          </ac:spMkLst>
        </pc:spChg>
        <pc:spChg chg="add del">
          <ac:chgData name="JoAnn Marabella" userId="85e5a1bd-021b-4a85-bc7a-1ada3a1fd7ea" providerId="ADAL" clId="{6064C893-00C8-4FE2-8D18-3B7E98155C62}" dt="2022-09-21T00:38:33.095" v="5140"/>
          <ac:spMkLst>
            <pc:docMk/>
            <pc:sldMk cId="2689999018" sldId="537"/>
            <ac:spMk id="19" creationId="{9323D83D-50D6-4040-A58B-FCEA340F886A}"/>
          </ac:spMkLst>
        </pc:spChg>
        <pc:spChg chg="add del">
          <ac:chgData name="JoAnn Marabella" userId="85e5a1bd-021b-4a85-bc7a-1ada3a1fd7ea" providerId="ADAL" clId="{6064C893-00C8-4FE2-8D18-3B7E98155C62}" dt="2022-09-21T00:38:33.095" v="5140"/>
          <ac:spMkLst>
            <pc:docMk/>
            <pc:sldMk cId="2689999018" sldId="537"/>
            <ac:spMk id="23" creationId="{F10FD715-4DCE-4779-B634-EC78315EA213}"/>
          </ac:spMkLst>
        </pc:spChg>
        <pc:cxnChg chg="add del">
          <ac:chgData name="JoAnn Marabella" userId="85e5a1bd-021b-4a85-bc7a-1ada3a1fd7ea" providerId="ADAL" clId="{6064C893-00C8-4FE2-8D18-3B7E98155C62}" dt="2022-09-21T00:38:33.095" v="5140"/>
          <ac:cxnSpMkLst>
            <pc:docMk/>
            <pc:sldMk cId="2689999018" sldId="537"/>
            <ac:cxnSpMk id="21" creationId="{1A1FE6BB-DFB2-4080-9B5E-076EF5DDE67B}"/>
          </ac:cxnSpMkLst>
        </pc:cxnChg>
      </pc:sldChg>
      <pc:sldChg chg="addSp delSp delDesignElem">
        <pc:chgData name="JoAnn Marabella" userId="85e5a1bd-021b-4a85-bc7a-1ada3a1fd7ea" providerId="ADAL" clId="{6064C893-00C8-4FE2-8D18-3B7E98155C62}" dt="2022-09-21T00:38:33.095" v="5140"/>
        <pc:sldMkLst>
          <pc:docMk/>
          <pc:sldMk cId="3858800116" sldId="538"/>
        </pc:sldMkLst>
        <pc:spChg chg="add del">
          <ac:chgData name="JoAnn Marabella" userId="85e5a1bd-021b-4a85-bc7a-1ada3a1fd7ea" providerId="ADAL" clId="{6064C893-00C8-4FE2-8D18-3B7E98155C62}" dt="2022-09-21T00:38:33.095" v="5140"/>
          <ac:spMkLst>
            <pc:docMk/>
            <pc:sldMk cId="3858800116" sldId="538"/>
            <ac:spMk id="70" creationId="{03E8462A-FEBA-4848-81CC-3F8DA3E477BE}"/>
          </ac:spMkLst>
        </pc:spChg>
        <pc:spChg chg="add del">
          <ac:chgData name="JoAnn Marabella" userId="85e5a1bd-021b-4a85-bc7a-1ada3a1fd7ea" providerId="ADAL" clId="{6064C893-00C8-4FE2-8D18-3B7E98155C62}" dt="2022-09-21T00:38:33.095" v="5140"/>
          <ac:spMkLst>
            <pc:docMk/>
            <pc:sldMk cId="3858800116" sldId="538"/>
            <ac:spMk id="83" creationId="{7941F9B1-B01B-4A84-89D9-B169AEB4E456}"/>
          </ac:spMkLst>
        </pc:spChg>
        <pc:grpChg chg="add del">
          <ac:chgData name="JoAnn Marabella" userId="85e5a1bd-021b-4a85-bc7a-1ada3a1fd7ea" providerId="ADAL" clId="{6064C893-00C8-4FE2-8D18-3B7E98155C62}" dt="2022-09-21T00:38:33.095" v="5140"/>
          <ac:grpSpMkLst>
            <pc:docMk/>
            <pc:sldMk cId="3858800116" sldId="538"/>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858800116" sldId="538"/>
            <ac:grpSpMk id="72" creationId="{2109F83F-40FE-4DB3-84CC-09FB3340D06D}"/>
          </ac:grpSpMkLst>
        </pc:grpChg>
      </pc:sldChg>
      <pc:sldChg chg="addSp delSp delDesignElem">
        <pc:chgData name="JoAnn Marabella" userId="85e5a1bd-021b-4a85-bc7a-1ada3a1fd7ea" providerId="ADAL" clId="{6064C893-00C8-4FE2-8D18-3B7E98155C62}" dt="2022-09-21T00:38:33.095" v="5140"/>
        <pc:sldMkLst>
          <pc:docMk/>
          <pc:sldMk cId="1910633361" sldId="539"/>
        </pc:sldMkLst>
        <pc:spChg chg="add del">
          <ac:chgData name="JoAnn Marabella" userId="85e5a1bd-021b-4a85-bc7a-1ada3a1fd7ea" providerId="ADAL" clId="{6064C893-00C8-4FE2-8D18-3B7E98155C62}" dt="2022-09-21T00:38:33.095" v="5140"/>
          <ac:spMkLst>
            <pc:docMk/>
            <pc:sldMk cId="1910633361" sldId="539"/>
            <ac:spMk id="70" creationId="{03E8462A-FEBA-4848-81CC-3F8DA3E477BE}"/>
          </ac:spMkLst>
        </pc:spChg>
        <pc:spChg chg="add del">
          <ac:chgData name="JoAnn Marabella" userId="85e5a1bd-021b-4a85-bc7a-1ada3a1fd7ea" providerId="ADAL" clId="{6064C893-00C8-4FE2-8D18-3B7E98155C62}" dt="2022-09-21T00:38:33.095" v="5140"/>
          <ac:spMkLst>
            <pc:docMk/>
            <pc:sldMk cId="1910633361" sldId="539"/>
            <ac:spMk id="83" creationId="{7941F9B1-B01B-4A84-89D9-B169AEB4E456}"/>
          </ac:spMkLst>
        </pc:spChg>
        <pc:grpChg chg="add del">
          <ac:chgData name="JoAnn Marabella" userId="85e5a1bd-021b-4a85-bc7a-1ada3a1fd7ea" providerId="ADAL" clId="{6064C893-00C8-4FE2-8D18-3B7E98155C62}" dt="2022-09-21T00:38:33.095" v="5140"/>
          <ac:grpSpMkLst>
            <pc:docMk/>
            <pc:sldMk cId="1910633361" sldId="539"/>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1910633361" sldId="539"/>
            <ac:grpSpMk id="72" creationId="{2109F83F-40FE-4DB3-84CC-09FB3340D06D}"/>
          </ac:grpSpMkLst>
        </pc:grpChg>
      </pc:sldChg>
      <pc:sldChg chg="addSp delSp delDesignElem">
        <pc:chgData name="JoAnn Marabella" userId="85e5a1bd-021b-4a85-bc7a-1ada3a1fd7ea" providerId="ADAL" clId="{6064C893-00C8-4FE2-8D18-3B7E98155C62}" dt="2022-09-21T00:38:33.095" v="5140"/>
        <pc:sldMkLst>
          <pc:docMk/>
          <pc:sldMk cId="339907867" sldId="540"/>
        </pc:sldMkLst>
        <pc:spChg chg="add del">
          <ac:chgData name="JoAnn Marabella" userId="85e5a1bd-021b-4a85-bc7a-1ada3a1fd7ea" providerId="ADAL" clId="{6064C893-00C8-4FE2-8D18-3B7E98155C62}" dt="2022-09-21T00:38:33.095" v="5140"/>
          <ac:spMkLst>
            <pc:docMk/>
            <pc:sldMk cId="339907867" sldId="540"/>
            <ac:spMk id="70" creationId="{03E8462A-FEBA-4848-81CC-3F8DA3E477BE}"/>
          </ac:spMkLst>
        </pc:spChg>
        <pc:spChg chg="add del">
          <ac:chgData name="JoAnn Marabella" userId="85e5a1bd-021b-4a85-bc7a-1ada3a1fd7ea" providerId="ADAL" clId="{6064C893-00C8-4FE2-8D18-3B7E98155C62}" dt="2022-09-21T00:38:33.095" v="5140"/>
          <ac:spMkLst>
            <pc:docMk/>
            <pc:sldMk cId="339907867" sldId="540"/>
            <ac:spMk id="83" creationId="{7941F9B1-B01B-4A84-89D9-B169AEB4E456}"/>
          </ac:spMkLst>
        </pc:spChg>
        <pc:grpChg chg="add del">
          <ac:chgData name="JoAnn Marabella" userId="85e5a1bd-021b-4a85-bc7a-1ada3a1fd7ea" providerId="ADAL" clId="{6064C893-00C8-4FE2-8D18-3B7E98155C62}" dt="2022-09-21T00:38:33.095" v="5140"/>
          <ac:grpSpMkLst>
            <pc:docMk/>
            <pc:sldMk cId="339907867" sldId="540"/>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39907867" sldId="540"/>
            <ac:grpSpMk id="72" creationId="{2109F83F-40FE-4DB3-84CC-09FB3340D06D}"/>
          </ac:grpSpMkLst>
        </pc:grpChg>
      </pc:sldChg>
      <pc:sldChg chg="addSp delSp delDesignElem">
        <pc:chgData name="JoAnn Marabella" userId="85e5a1bd-021b-4a85-bc7a-1ada3a1fd7ea" providerId="ADAL" clId="{6064C893-00C8-4FE2-8D18-3B7E98155C62}" dt="2022-09-21T00:38:33.095" v="5140"/>
        <pc:sldMkLst>
          <pc:docMk/>
          <pc:sldMk cId="1571973595" sldId="541"/>
        </pc:sldMkLst>
        <pc:spChg chg="add del">
          <ac:chgData name="JoAnn Marabella" userId="85e5a1bd-021b-4a85-bc7a-1ada3a1fd7ea" providerId="ADAL" clId="{6064C893-00C8-4FE2-8D18-3B7E98155C62}" dt="2022-09-21T00:38:33.095" v="5140"/>
          <ac:spMkLst>
            <pc:docMk/>
            <pc:sldMk cId="1571973595" sldId="541"/>
            <ac:spMk id="70" creationId="{03E8462A-FEBA-4848-81CC-3F8DA3E477BE}"/>
          </ac:spMkLst>
        </pc:spChg>
        <pc:spChg chg="add del">
          <ac:chgData name="JoAnn Marabella" userId="85e5a1bd-021b-4a85-bc7a-1ada3a1fd7ea" providerId="ADAL" clId="{6064C893-00C8-4FE2-8D18-3B7E98155C62}" dt="2022-09-21T00:38:33.095" v="5140"/>
          <ac:spMkLst>
            <pc:docMk/>
            <pc:sldMk cId="1571973595" sldId="541"/>
            <ac:spMk id="83" creationId="{7941F9B1-B01B-4A84-89D9-B169AEB4E456}"/>
          </ac:spMkLst>
        </pc:spChg>
        <pc:grpChg chg="add del">
          <ac:chgData name="JoAnn Marabella" userId="85e5a1bd-021b-4a85-bc7a-1ada3a1fd7ea" providerId="ADAL" clId="{6064C893-00C8-4FE2-8D18-3B7E98155C62}" dt="2022-09-21T00:38:33.095" v="5140"/>
          <ac:grpSpMkLst>
            <pc:docMk/>
            <pc:sldMk cId="1571973595" sldId="541"/>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1571973595" sldId="541"/>
            <ac:grpSpMk id="72" creationId="{2109F83F-40FE-4DB3-84CC-09FB3340D06D}"/>
          </ac:grpSpMkLst>
        </pc:grpChg>
      </pc:sldChg>
      <pc:sldChg chg="addSp delSp modSp mod delDesignElem">
        <pc:chgData name="JoAnn Marabella" userId="85e5a1bd-021b-4a85-bc7a-1ada3a1fd7ea" providerId="ADAL" clId="{6064C893-00C8-4FE2-8D18-3B7E98155C62}" dt="2022-09-21T00:38:33.095" v="5140"/>
        <pc:sldMkLst>
          <pc:docMk/>
          <pc:sldMk cId="1036876194" sldId="544"/>
        </pc:sldMkLst>
        <pc:spChg chg="mod">
          <ac:chgData name="JoAnn Marabella" userId="85e5a1bd-021b-4a85-bc7a-1ada3a1fd7ea" providerId="ADAL" clId="{6064C893-00C8-4FE2-8D18-3B7E98155C62}" dt="2022-09-21T00:38:33.095" v="5140"/>
          <ac:spMkLst>
            <pc:docMk/>
            <pc:sldMk cId="1036876194" sldId="544"/>
            <ac:spMk id="3" creationId="{5CD2A50E-B05D-4A63-980E-AFF7E33BECE8}"/>
          </ac:spMkLst>
        </pc:spChg>
        <pc:spChg chg="add del">
          <ac:chgData name="JoAnn Marabella" userId="85e5a1bd-021b-4a85-bc7a-1ada3a1fd7ea" providerId="ADAL" clId="{6064C893-00C8-4FE2-8D18-3B7E98155C62}" dt="2022-09-21T00:38:33.095" v="5140"/>
          <ac:spMkLst>
            <pc:docMk/>
            <pc:sldMk cId="1036876194" sldId="544"/>
            <ac:spMk id="8" creationId="{8DF4D7F6-81B5-452A-9CE6-76D81F91D41B}"/>
          </ac:spMkLst>
        </pc:spChg>
        <pc:spChg chg="add del">
          <ac:chgData name="JoAnn Marabella" userId="85e5a1bd-021b-4a85-bc7a-1ada3a1fd7ea" providerId="ADAL" clId="{6064C893-00C8-4FE2-8D18-3B7E98155C62}" dt="2022-09-21T00:38:33.095" v="5140"/>
          <ac:spMkLst>
            <pc:docMk/>
            <pc:sldMk cId="1036876194" sldId="544"/>
            <ac:spMk id="10" creationId="{4600514D-20FB-4559-97DC-D1DC39E6C3DE}"/>
          </ac:spMkLst>
        </pc:spChg>
        <pc:spChg chg="add del">
          <ac:chgData name="JoAnn Marabella" userId="85e5a1bd-021b-4a85-bc7a-1ada3a1fd7ea" providerId="ADAL" clId="{6064C893-00C8-4FE2-8D18-3B7E98155C62}" dt="2022-09-21T00:38:33.095" v="5140"/>
          <ac:spMkLst>
            <pc:docMk/>
            <pc:sldMk cId="1036876194" sldId="544"/>
            <ac:spMk id="12" creationId="{266F638A-E405-4AC0-B984-72E5813B0DD1}"/>
          </ac:spMkLst>
        </pc:spChg>
        <pc:spChg chg="add del">
          <ac:chgData name="JoAnn Marabella" userId="85e5a1bd-021b-4a85-bc7a-1ada3a1fd7ea" providerId="ADAL" clId="{6064C893-00C8-4FE2-8D18-3B7E98155C62}" dt="2022-09-21T00:38:33.095" v="5140"/>
          <ac:spMkLst>
            <pc:docMk/>
            <pc:sldMk cId="1036876194" sldId="544"/>
            <ac:spMk id="18" creationId="{27B538D5-95DB-47ED-9CB4-34AE5BF78E6B}"/>
          </ac:spMkLst>
        </pc:spChg>
        <pc:cxnChg chg="add del">
          <ac:chgData name="JoAnn Marabella" userId="85e5a1bd-021b-4a85-bc7a-1ada3a1fd7ea" providerId="ADAL" clId="{6064C893-00C8-4FE2-8D18-3B7E98155C62}" dt="2022-09-21T00:38:33.095" v="5140"/>
          <ac:cxnSpMkLst>
            <pc:docMk/>
            <pc:sldMk cId="1036876194" sldId="544"/>
            <ac:cxnSpMk id="14" creationId="{7D1CBE93-B17D-4509-843C-82287C38032A}"/>
          </ac:cxnSpMkLst>
        </pc:cxnChg>
        <pc:cxnChg chg="add del">
          <ac:chgData name="JoAnn Marabella" userId="85e5a1bd-021b-4a85-bc7a-1ada3a1fd7ea" providerId="ADAL" clId="{6064C893-00C8-4FE2-8D18-3B7E98155C62}" dt="2022-09-21T00:38:33.095" v="5140"/>
          <ac:cxnSpMkLst>
            <pc:docMk/>
            <pc:sldMk cId="1036876194" sldId="544"/>
            <ac:cxnSpMk id="16" creationId="{AE6277B4-6A43-48AB-89B2-3442221619CC}"/>
          </ac:cxnSpMkLst>
        </pc:cxnChg>
      </pc:sldChg>
      <pc:sldChg chg="addSp delSp modSp mod delDesignElem">
        <pc:chgData name="JoAnn Marabella" userId="85e5a1bd-021b-4a85-bc7a-1ada3a1fd7ea" providerId="ADAL" clId="{6064C893-00C8-4FE2-8D18-3B7E98155C62}" dt="2022-09-21T03:39:23.953" v="5791" actId="948"/>
        <pc:sldMkLst>
          <pc:docMk/>
          <pc:sldMk cId="3090907411" sldId="549"/>
        </pc:sldMkLst>
        <pc:spChg chg="mod">
          <ac:chgData name="JoAnn Marabella" userId="85e5a1bd-021b-4a85-bc7a-1ada3a1fd7ea" providerId="ADAL" clId="{6064C893-00C8-4FE2-8D18-3B7E98155C62}" dt="2022-09-21T03:39:23.953" v="5791" actId="948"/>
          <ac:spMkLst>
            <pc:docMk/>
            <pc:sldMk cId="3090907411" sldId="549"/>
            <ac:spMk id="5" creationId="{BD16FD0B-A849-471F-9350-5A6983CE147C}"/>
          </ac:spMkLst>
        </pc:spChg>
        <pc:spChg chg="add del">
          <ac:chgData name="JoAnn Marabella" userId="85e5a1bd-021b-4a85-bc7a-1ada3a1fd7ea" providerId="ADAL" clId="{6064C893-00C8-4FE2-8D18-3B7E98155C62}" dt="2022-09-21T00:38:33.095" v="5140"/>
          <ac:spMkLst>
            <pc:docMk/>
            <pc:sldMk cId="3090907411" sldId="549"/>
            <ac:spMk id="17" creationId="{603AE127-802C-459A-A612-DB85B67F0DC0}"/>
          </ac:spMkLst>
        </pc:spChg>
        <pc:spChg chg="add del">
          <ac:chgData name="JoAnn Marabella" userId="85e5a1bd-021b-4a85-bc7a-1ada3a1fd7ea" providerId="ADAL" clId="{6064C893-00C8-4FE2-8D18-3B7E98155C62}" dt="2022-09-21T00:38:33.095" v="5140"/>
          <ac:spMkLst>
            <pc:docMk/>
            <pc:sldMk cId="3090907411" sldId="549"/>
            <ac:spMk id="19" creationId="{9323D83D-50D6-4040-A58B-FCEA340F886A}"/>
          </ac:spMkLst>
        </pc:spChg>
        <pc:spChg chg="add del">
          <ac:chgData name="JoAnn Marabella" userId="85e5a1bd-021b-4a85-bc7a-1ada3a1fd7ea" providerId="ADAL" clId="{6064C893-00C8-4FE2-8D18-3B7E98155C62}" dt="2022-09-21T00:38:33.095" v="5140"/>
          <ac:spMkLst>
            <pc:docMk/>
            <pc:sldMk cId="3090907411" sldId="549"/>
            <ac:spMk id="23" creationId="{F10FD715-4DCE-4779-B634-EC78315EA213}"/>
          </ac:spMkLst>
        </pc:spChg>
        <pc:cxnChg chg="add del">
          <ac:chgData name="JoAnn Marabella" userId="85e5a1bd-021b-4a85-bc7a-1ada3a1fd7ea" providerId="ADAL" clId="{6064C893-00C8-4FE2-8D18-3B7E98155C62}" dt="2022-09-21T00:38:33.095" v="5140"/>
          <ac:cxnSpMkLst>
            <pc:docMk/>
            <pc:sldMk cId="3090907411" sldId="549"/>
            <ac:cxnSpMk id="21" creationId="{1A1FE6BB-DFB2-4080-9B5E-076EF5DDE67B}"/>
          </ac:cxnSpMkLst>
        </pc:cxnChg>
      </pc:sldChg>
      <pc:sldChg chg="addSp delSp modSp mod delDesignElem">
        <pc:chgData name="JoAnn Marabella" userId="85e5a1bd-021b-4a85-bc7a-1ada3a1fd7ea" providerId="ADAL" clId="{6064C893-00C8-4FE2-8D18-3B7E98155C62}" dt="2022-09-21T00:38:33.095" v="5140"/>
        <pc:sldMkLst>
          <pc:docMk/>
          <pc:sldMk cId="3493670016" sldId="558"/>
        </pc:sldMkLst>
        <pc:spChg chg="mod">
          <ac:chgData name="JoAnn Marabella" userId="85e5a1bd-021b-4a85-bc7a-1ada3a1fd7ea" providerId="ADAL" clId="{6064C893-00C8-4FE2-8D18-3B7E98155C62}" dt="2022-09-21T00:38:33.095" v="5140"/>
          <ac:spMkLst>
            <pc:docMk/>
            <pc:sldMk cId="3493670016" sldId="558"/>
            <ac:spMk id="3" creationId="{5CD2A50E-B05D-4A63-980E-AFF7E33BECE8}"/>
          </ac:spMkLst>
        </pc:spChg>
        <pc:spChg chg="add del">
          <ac:chgData name="JoAnn Marabella" userId="85e5a1bd-021b-4a85-bc7a-1ada3a1fd7ea" providerId="ADAL" clId="{6064C893-00C8-4FE2-8D18-3B7E98155C62}" dt="2022-09-21T00:38:33.095" v="5140"/>
          <ac:spMkLst>
            <pc:docMk/>
            <pc:sldMk cId="3493670016" sldId="558"/>
            <ac:spMk id="8" creationId="{8DF4D7F6-81B5-452A-9CE6-76D81F91D41B}"/>
          </ac:spMkLst>
        </pc:spChg>
        <pc:spChg chg="add del">
          <ac:chgData name="JoAnn Marabella" userId="85e5a1bd-021b-4a85-bc7a-1ada3a1fd7ea" providerId="ADAL" clId="{6064C893-00C8-4FE2-8D18-3B7E98155C62}" dt="2022-09-21T00:38:33.095" v="5140"/>
          <ac:spMkLst>
            <pc:docMk/>
            <pc:sldMk cId="3493670016" sldId="558"/>
            <ac:spMk id="10" creationId="{4600514D-20FB-4559-97DC-D1DC39E6C3DE}"/>
          </ac:spMkLst>
        </pc:spChg>
        <pc:spChg chg="add del">
          <ac:chgData name="JoAnn Marabella" userId="85e5a1bd-021b-4a85-bc7a-1ada3a1fd7ea" providerId="ADAL" clId="{6064C893-00C8-4FE2-8D18-3B7E98155C62}" dt="2022-09-21T00:38:33.095" v="5140"/>
          <ac:spMkLst>
            <pc:docMk/>
            <pc:sldMk cId="3493670016" sldId="558"/>
            <ac:spMk id="12" creationId="{266F638A-E405-4AC0-B984-72E5813B0DD1}"/>
          </ac:spMkLst>
        </pc:spChg>
        <pc:spChg chg="add del">
          <ac:chgData name="JoAnn Marabella" userId="85e5a1bd-021b-4a85-bc7a-1ada3a1fd7ea" providerId="ADAL" clId="{6064C893-00C8-4FE2-8D18-3B7E98155C62}" dt="2022-09-21T00:38:33.095" v="5140"/>
          <ac:spMkLst>
            <pc:docMk/>
            <pc:sldMk cId="3493670016" sldId="558"/>
            <ac:spMk id="18" creationId="{27B538D5-95DB-47ED-9CB4-34AE5BF78E6B}"/>
          </ac:spMkLst>
        </pc:spChg>
        <pc:cxnChg chg="add del">
          <ac:chgData name="JoAnn Marabella" userId="85e5a1bd-021b-4a85-bc7a-1ada3a1fd7ea" providerId="ADAL" clId="{6064C893-00C8-4FE2-8D18-3B7E98155C62}" dt="2022-09-21T00:38:33.095" v="5140"/>
          <ac:cxnSpMkLst>
            <pc:docMk/>
            <pc:sldMk cId="3493670016" sldId="558"/>
            <ac:cxnSpMk id="14" creationId="{7D1CBE93-B17D-4509-843C-82287C38032A}"/>
          </ac:cxnSpMkLst>
        </pc:cxnChg>
        <pc:cxnChg chg="add del">
          <ac:chgData name="JoAnn Marabella" userId="85e5a1bd-021b-4a85-bc7a-1ada3a1fd7ea" providerId="ADAL" clId="{6064C893-00C8-4FE2-8D18-3B7E98155C62}" dt="2022-09-21T00:38:33.095" v="5140"/>
          <ac:cxnSpMkLst>
            <pc:docMk/>
            <pc:sldMk cId="3493670016" sldId="558"/>
            <ac:cxnSpMk id="16" creationId="{AE6277B4-6A43-48AB-89B2-3442221619CC}"/>
          </ac:cxnSpMkLst>
        </pc:cxnChg>
      </pc:sldChg>
      <pc:sldChg chg="addSp delSp modSp mod delDesignElem">
        <pc:chgData name="JoAnn Marabella" userId="85e5a1bd-021b-4a85-bc7a-1ada3a1fd7ea" providerId="ADAL" clId="{6064C893-00C8-4FE2-8D18-3B7E98155C62}" dt="2022-09-21T03:44:27.734" v="5805" actId="14100"/>
        <pc:sldMkLst>
          <pc:docMk/>
          <pc:sldMk cId="3666819756" sldId="559"/>
        </pc:sldMkLst>
        <pc:spChg chg="mod">
          <ac:chgData name="JoAnn Marabella" userId="85e5a1bd-021b-4a85-bc7a-1ada3a1fd7ea" providerId="ADAL" clId="{6064C893-00C8-4FE2-8D18-3B7E98155C62}" dt="2022-09-21T03:44:27.734" v="5805" actId="14100"/>
          <ac:spMkLst>
            <pc:docMk/>
            <pc:sldMk cId="3666819756" sldId="559"/>
            <ac:spMk id="6" creationId="{12C194D4-5C6D-0C0C-626E-4672D0B684D8}"/>
          </ac:spMkLst>
        </pc:spChg>
        <pc:spChg chg="add del">
          <ac:chgData name="JoAnn Marabella" userId="85e5a1bd-021b-4a85-bc7a-1ada3a1fd7ea" providerId="ADAL" clId="{6064C893-00C8-4FE2-8D18-3B7E98155C62}" dt="2022-09-21T00:38:33.095" v="5140"/>
          <ac:spMkLst>
            <pc:docMk/>
            <pc:sldMk cId="3666819756" sldId="559"/>
            <ac:spMk id="8" creationId="{8DF4D7F6-81B5-452A-9CE6-76D81F91D41B}"/>
          </ac:spMkLst>
        </pc:spChg>
        <pc:spChg chg="add del">
          <ac:chgData name="JoAnn Marabella" userId="85e5a1bd-021b-4a85-bc7a-1ada3a1fd7ea" providerId="ADAL" clId="{6064C893-00C8-4FE2-8D18-3B7E98155C62}" dt="2022-09-21T00:38:33.095" v="5140"/>
          <ac:spMkLst>
            <pc:docMk/>
            <pc:sldMk cId="3666819756" sldId="559"/>
            <ac:spMk id="10" creationId="{4600514D-20FB-4559-97DC-D1DC39E6C3DE}"/>
          </ac:spMkLst>
        </pc:spChg>
        <pc:spChg chg="add del">
          <ac:chgData name="JoAnn Marabella" userId="85e5a1bd-021b-4a85-bc7a-1ada3a1fd7ea" providerId="ADAL" clId="{6064C893-00C8-4FE2-8D18-3B7E98155C62}" dt="2022-09-21T00:38:33.095" v="5140"/>
          <ac:spMkLst>
            <pc:docMk/>
            <pc:sldMk cId="3666819756" sldId="559"/>
            <ac:spMk id="12" creationId="{266F638A-E405-4AC0-B984-72E5813B0DD1}"/>
          </ac:spMkLst>
        </pc:spChg>
        <pc:spChg chg="add del">
          <ac:chgData name="JoAnn Marabella" userId="85e5a1bd-021b-4a85-bc7a-1ada3a1fd7ea" providerId="ADAL" clId="{6064C893-00C8-4FE2-8D18-3B7E98155C62}" dt="2022-09-21T00:38:33.095" v="5140"/>
          <ac:spMkLst>
            <pc:docMk/>
            <pc:sldMk cId="3666819756" sldId="559"/>
            <ac:spMk id="18" creationId="{27B538D5-95DB-47ED-9CB4-34AE5BF78E6B}"/>
          </ac:spMkLst>
        </pc:spChg>
        <pc:cxnChg chg="add del">
          <ac:chgData name="JoAnn Marabella" userId="85e5a1bd-021b-4a85-bc7a-1ada3a1fd7ea" providerId="ADAL" clId="{6064C893-00C8-4FE2-8D18-3B7E98155C62}" dt="2022-09-21T00:38:33.095" v="5140"/>
          <ac:cxnSpMkLst>
            <pc:docMk/>
            <pc:sldMk cId="3666819756" sldId="559"/>
            <ac:cxnSpMk id="14" creationId="{7D1CBE93-B17D-4509-843C-82287C38032A}"/>
          </ac:cxnSpMkLst>
        </pc:cxnChg>
        <pc:cxnChg chg="add del">
          <ac:chgData name="JoAnn Marabella" userId="85e5a1bd-021b-4a85-bc7a-1ada3a1fd7ea" providerId="ADAL" clId="{6064C893-00C8-4FE2-8D18-3B7E98155C62}" dt="2022-09-21T00:38:33.095" v="5140"/>
          <ac:cxnSpMkLst>
            <pc:docMk/>
            <pc:sldMk cId="3666819756" sldId="559"/>
            <ac:cxnSpMk id="16" creationId="{AE6277B4-6A43-48AB-89B2-3442221619CC}"/>
          </ac:cxnSpMkLst>
        </pc:cxnChg>
      </pc:sldChg>
      <pc:sldChg chg="addSp delSp delDesignElem">
        <pc:chgData name="JoAnn Marabella" userId="85e5a1bd-021b-4a85-bc7a-1ada3a1fd7ea" providerId="ADAL" clId="{6064C893-00C8-4FE2-8D18-3B7E98155C62}" dt="2022-09-21T00:38:33.095" v="5140"/>
        <pc:sldMkLst>
          <pc:docMk/>
          <pc:sldMk cId="1612651105" sldId="568"/>
        </pc:sldMkLst>
        <pc:spChg chg="add del">
          <ac:chgData name="JoAnn Marabella" userId="85e5a1bd-021b-4a85-bc7a-1ada3a1fd7ea" providerId="ADAL" clId="{6064C893-00C8-4FE2-8D18-3B7E98155C62}" dt="2022-09-21T00:38:33.095" v="5140"/>
          <ac:spMkLst>
            <pc:docMk/>
            <pc:sldMk cId="1612651105" sldId="568"/>
            <ac:spMk id="8" creationId="{E80B86A7-A1EC-475B-9166-88902B033A38}"/>
          </ac:spMkLst>
        </pc:spChg>
        <pc:spChg chg="add del">
          <ac:chgData name="JoAnn Marabella" userId="85e5a1bd-021b-4a85-bc7a-1ada3a1fd7ea" providerId="ADAL" clId="{6064C893-00C8-4FE2-8D18-3B7E98155C62}" dt="2022-09-21T00:38:33.095" v="5140"/>
          <ac:spMkLst>
            <pc:docMk/>
            <pc:sldMk cId="1612651105" sldId="568"/>
            <ac:spMk id="10" creationId="{C2C29CB1-9F74-4879-A6AF-AEA67B6F1F4D}"/>
          </ac:spMkLst>
        </pc:spChg>
        <pc:spChg chg="add del">
          <ac:chgData name="JoAnn Marabella" userId="85e5a1bd-021b-4a85-bc7a-1ada3a1fd7ea" providerId="ADAL" clId="{6064C893-00C8-4FE2-8D18-3B7E98155C62}" dt="2022-09-21T00:38:33.095" v="5140"/>
          <ac:spMkLst>
            <pc:docMk/>
            <pc:sldMk cId="1612651105" sldId="568"/>
            <ac:spMk id="12" creationId="{7E2C7115-5336-410C-AD71-0F0952A2E5A7}"/>
          </ac:spMkLst>
        </pc:spChg>
      </pc:sldChg>
      <pc:sldChg chg="addSp delSp delDesignElem">
        <pc:chgData name="JoAnn Marabella" userId="85e5a1bd-021b-4a85-bc7a-1ada3a1fd7ea" providerId="ADAL" clId="{6064C893-00C8-4FE2-8D18-3B7E98155C62}" dt="2022-09-21T00:38:33.095" v="5140"/>
        <pc:sldMkLst>
          <pc:docMk/>
          <pc:sldMk cId="4260445572" sldId="569"/>
        </pc:sldMkLst>
        <pc:spChg chg="add del">
          <ac:chgData name="JoAnn Marabella" userId="85e5a1bd-021b-4a85-bc7a-1ada3a1fd7ea" providerId="ADAL" clId="{6064C893-00C8-4FE2-8D18-3B7E98155C62}" dt="2022-09-21T00:38:33.095" v="5140"/>
          <ac:spMkLst>
            <pc:docMk/>
            <pc:sldMk cId="4260445572" sldId="569"/>
            <ac:spMk id="8" creationId="{E80B86A7-A1EC-475B-9166-88902B033A38}"/>
          </ac:spMkLst>
        </pc:spChg>
        <pc:spChg chg="add del">
          <ac:chgData name="JoAnn Marabella" userId="85e5a1bd-021b-4a85-bc7a-1ada3a1fd7ea" providerId="ADAL" clId="{6064C893-00C8-4FE2-8D18-3B7E98155C62}" dt="2022-09-21T00:38:33.095" v="5140"/>
          <ac:spMkLst>
            <pc:docMk/>
            <pc:sldMk cId="4260445572" sldId="569"/>
            <ac:spMk id="10" creationId="{C2C29CB1-9F74-4879-A6AF-AEA67B6F1F4D}"/>
          </ac:spMkLst>
        </pc:spChg>
        <pc:spChg chg="add del">
          <ac:chgData name="JoAnn Marabella" userId="85e5a1bd-021b-4a85-bc7a-1ada3a1fd7ea" providerId="ADAL" clId="{6064C893-00C8-4FE2-8D18-3B7E98155C62}" dt="2022-09-21T00:38:33.095" v="5140"/>
          <ac:spMkLst>
            <pc:docMk/>
            <pc:sldMk cId="4260445572" sldId="569"/>
            <ac:spMk id="12" creationId="{7E2C7115-5336-410C-AD71-0F0952A2E5A7}"/>
          </ac:spMkLst>
        </pc:spChg>
      </pc:sldChg>
      <pc:sldChg chg="addSp delSp delDesignElem">
        <pc:chgData name="JoAnn Marabella" userId="85e5a1bd-021b-4a85-bc7a-1ada3a1fd7ea" providerId="ADAL" clId="{6064C893-00C8-4FE2-8D18-3B7E98155C62}" dt="2022-09-21T00:38:33.095" v="5140"/>
        <pc:sldMkLst>
          <pc:docMk/>
          <pc:sldMk cId="4121729335" sldId="573"/>
        </pc:sldMkLst>
        <pc:spChg chg="add del">
          <ac:chgData name="JoAnn Marabella" userId="85e5a1bd-021b-4a85-bc7a-1ada3a1fd7ea" providerId="ADAL" clId="{6064C893-00C8-4FE2-8D18-3B7E98155C62}" dt="2022-09-21T00:38:33.095" v="5140"/>
          <ac:spMkLst>
            <pc:docMk/>
            <pc:sldMk cId="4121729335" sldId="573"/>
            <ac:spMk id="8" creationId="{8DF4D7F6-81B5-452A-9CE6-76D81F91D41B}"/>
          </ac:spMkLst>
        </pc:spChg>
        <pc:spChg chg="add del">
          <ac:chgData name="JoAnn Marabella" userId="85e5a1bd-021b-4a85-bc7a-1ada3a1fd7ea" providerId="ADAL" clId="{6064C893-00C8-4FE2-8D18-3B7E98155C62}" dt="2022-09-21T00:38:33.095" v="5140"/>
          <ac:spMkLst>
            <pc:docMk/>
            <pc:sldMk cId="4121729335" sldId="573"/>
            <ac:spMk id="10" creationId="{4600514D-20FB-4559-97DC-D1DC39E6C3DE}"/>
          </ac:spMkLst>
        </pc:spChg>
        <pc:spChg chg="add del">
          <ac:chgData name="JoAnn Marabella" userId="85e5a1bd-021b-4a85-bc7a-1ada3a1fd7ea" providerId="ADAL" clId="{6064C893-00C8-4FE2-8D18-3B7E98155C62}" dt="2022-09-21T00:38:33.095" v="5140"/>
          <ac:spMkLst>
            <pc:docMk/>
            <pc:sldMk cId="4121729335" sldId="573"/>
            <ac:spMk id="12" creationId="{266F638A-E405-4AC0-B984-72E5813B0DD1}"/>
          </ac:spMkLst>
        </pc:spChg>
        <pc:spChg chg="add del">
          <ac:chgData name="JoAnn Marabella" userId="85e5a1bd-021b-4a85-bc7a-1ada3a1fd7ea" providerId="ADAL" clId="{6064C893-00C8-4FE2-8D18-3B7E98155C62}" dt="2022-09-21T00:38:33.095" v="5140"/>
          <ac:spMkLst>
            <pc:docMk/>
            <pc:sldMk cId="4121729335" sldId="573"/>
            <ac:spMk id="18" creationId="{27B538D5-95DB-47ED-9CB4-34AE5BF78E6B}"/>
          </ac:spMkLst>
        </pc:spChg>
        <pc:cxnChg chg="add del">
          <ac:chgData name="JoAnn Marabella" userId="85e5a1bd-021b-4a85-bc7a-1ada3a1fd7ea" providerId="ADAL" clId="{6064C893-00C8-4FE2-8D18-3B7E98155C62}" dt="2022-09-21T00:38:33.095" v="5140"/>
          <ac:cxnSpMkLst>
            <pc:docMk/>
            <pc:sldMk cId="4121729335" sldId="573"/>
            <ac:cxnSpMk id="14" creationId="{7D1CBE93-B17D-4509-843C-82287C38032A}"/>
          </ac:cxnSpMkLst>
        </pc:cxnChg>
        <pc:cxnChg chg="add del">
          <ac:chgData name="JoAnn Marabella" userId="85e5a1bd-021b-4a85-bc7a-1ada3a1fd7ea" providerId="ADAL" clId="{6064C893-00C8-4FE2-8D18-3B7E98155C62}" dt="2022-09-21T00:38:33.095" v="5140"/>
          <ac:cxnSpMkLst>
            <pc:docMk/>
            <pc:sldMk cId="4121729335" sldId="573"/>
            <ac:cxnSpMk id="16" creationId="{AE6277B4-6A43-48AB-89B2-3442221619CC}"/>
          </ac:cxnSpMkLst>
        </pc:cxnChg>
      </pc:sldChg>
      <pc:sldChg chg="addSp delSp modSp mod delDesignElem">
        <pc:chgData name="JoAnn Marabella" userId="85e5a1bd-021b-4a85-bc7a-1ada3a1fd7ea" providerId="ADAL" clId="{6064C893-00C8-4FE2-8D18-3B7E98155C62}" dt="2022-09-21T00:38:33.095" v="5140"/>
        <pc:sldMkLst>
          <pc:docMk/>
          <pc:sldMk cId="3928151619" sldId="577"/>
        </pc:sldMkLst>
        <pc:spChg chg="del">
          <ac:chgData name="JoAnn Marabella" userId="85e5a1bd-021b-4a85-bc7a-1ada3a1fd7ea" providerId="ADAL" clId="{6064C893-00C8-4FE2-8D18-3B7E98155C62}" dt="2022-09-19T21:38:43.979" v="2619" actId="478"/>
          <ac:spMkLst>
            <pc:docMk/>
            <pc:sldMk cId="3928151619" sldId="577"/>
            <ac:spMk id="6" creationId="{604F704A-44DF-4A4F-1BAB-A621335111B3}"/>
          </ac:spMkLst>
        </pc:spChg>
        <pc:spChg chg="mod">
          <ac:chgData name="JoAnn Marabella" userId="85e5a1bd-021b-4a85-bc7a-1ada3a1fd7ea" providerId="ADAL" clId="{6064C893-00C8-4FE2-8D18-3B7E98155C62}" dt="2022-09-11T19:14:41.460" v="119" actId="20577"/>
          <ac:spMkLst>
            <pc:docMk/>
            <pc:sldMk cId="3928151619" sldId="577"/>
            <ac:spMk id="9" creationId="{06926ED6-3EC4-BF06-CDA8-D902C3FC1FE0}"/>
          </ac:spMkLst>
        </pc:spChg>
        <pc:spChg chg="add del">
          <ac:chgData name="JoAnn Marabella" userId="85e5a1bd-021b-4a85-bc7a-1ada3a1fd7ea" providerId="ADAL" clId="{6064C893-00C8-4FE2-8D18-3B7E98155C62}" dt="2022-09-21T00:38:33.095" v="5140"/>
          <ac:spMkLst>
            <pc:docMk/>
            <pc:sldMk cId="3928151619" sldId="577"/>
            <ac:spMk id="70" creationId="{03E8462A-FEBA-4848-81CC-3F8DA3E477BE}"/>
          </ac:spMkLst>
        </pc:spChg>
        <pc:spChg chg="add del">
          <ac:chgData name="JoAnn Marabella" userId="85e5a1bd-021b-4a85-bc7a-1ada3a1fd7ea" providerId="ADAL" clId="{6064C893-00C8-4FE2-8D18-3B7E98155C62}" dt="2022-09-21T00:38:33.095" v="5140"/>
          <ac:spMkLst>
            <pc:docMk/>
            <pc:sldMk cId="3928151619" sldId="577"/>
            <ac:spMk id="83" creationId="{7941F9B1-B01B-4A84-89D9-B169AEB4E456}"/>
          </ac:spMkLst>
        </pc:spChg>
        <pc:grpChg chg="add mod">
          <ac:chgData name="JoAnn Marabella" userId="85e5a1bd-021b-4a85-bc7a-1ada3a1fd7ea" providerId="ADAL" clId="{6064C893-00C8-4FE2-8D18-3B7E98155C62}" dt="2022-09-19T21:38:17.189" v="2594" actId="14100"/>
          <ac:grpSpMkLst>
            <pc:docMk/>
            <pc:sldMk cId="3928151619" sldId="577"/>
            <ac:grpSpMk id="2" creationId="{E6908755-2E9B-8602-94B5-D7C801E5E735}"/>
          </ac:grpSpMkLst>
        </pc:grpChg>
        <pc:grpChg chg="add del">
          <ac:chgData name="JoAnn Marabella" userId="85e5a1bd-021b-4a85-bc7a-1ada3a1fd7ea" providerId="ADAL" clId="{6064C893-00C8-4FE2-8D18-3B7E98155C62}" dt="2022-09-21T00:38:33.095" v="5140"/>
          <ac:grpSpMkLst>
            <pc:docMk/>
            <pc:sldMk cId="3928151619" sldId="577"/>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928151619" sldId="577"/>
            <ac:grpSpMk id="72" creationId="{2109F83F-40FE-4DB3-84CC-09FB3340D06D}"/>
          </ac:grpSpMkLst>
        </pc:grpChg>
        <pc:picChg chg="add del mod">
          <ac:chgData name="JoAnn Marabella" userId="85e5a1bd-021b-4a85-bc7a-1ada3a1fd7ea" providerId="ADAL" clId="{6064C893-00C8-4FE2-8D18-3B7E98155C62}" dt="2022-09-19T21:38:06.448" v="2589" actId="478"/>
          <ac:picMkLst>
            <pc:docMk/>
            <pc:sldMk cId="3928151619" sldId="577"/>
            <ac:picMk id="4" creationId="{7CF0BE5B-8059-6BDF-A9A4-E5F41B5F1EDB}"/>
          </ac:picMkLst>
        </pc:picChg>
        <pc:picChg chg="add del mod">
          <ac:chgData name="JoAnn Marabella" userId="85e5a1bd-021b-4a85-bc7a-1ada3a1fd7ea" providerId="ADAL" clId="{6064C893-00C8-4FE2-8D18-3B7E98155C62}" dt="2022-09-19T21:38:07.720" v="2590" actId="478"/>
          <ac:picMkLst>
            <pc:docMk/>
            <pc:sldMk cId="3928151619" sldId="577"/>
            <ac:picMk id="5" creationId="{710A4661-2BCA-4749-F110-26941B1CB807}"/>
          </ac:picMkLst>
        </pc:picChg>
        <pc:picChg chg="add del mod">
          <ac:chgData name="JoAnn Marabella" userId="85e5a1bd-021b-4a85-bc7a-1ada3a1fd7ea" providerId="ADAL" clId="{6064C893-00C8-4FE2-8D18-3B7E98155C62}" dt="2022-09-11T22:20:24.119" v="583" actId="478"/>
          <ac:picMkLst>
            <pc:docMk/>
            <pc:sldMk cId="3928151619" sldId="577"/>
            <ac:picMk id="6" creationId="{CDF9C220-C9EB-EBDE-45BB-986BBAD3B3F8}"/>
          </ac:picMkLst>
        </pc:picChg>
        <pc:picChg chg="mod">
          <ac:chgData name="JoAnn Marabella" userId="85e5a1bd-021b-4a85-bc7a-1ada3a1fd7ea" providerId="ADAL" clId="{6064C893-00C8-4FE2-8D18-3B7E98155C62}" dt="2022-09-19T21:38:32.127" v="2610" actId="1038"/>
          <ac:picMkLst>
            <pc:docMk/>
            <pc:sldMk cId="3928151619" sldId="577"/>
            <ac:picMk id="8" creationId="{5CBFCCB6-9743-F645-D84F-E0302ACA3594}"/>
          </ac:picMkLst>
        </pc:picChg>
        <pc:picChg chg="mod">
          <ac:chgData name="JoAnn Marabella" userId="85e5a1bd-021b-4a85-bc7a-1ada3a1fd7ea" providerId="ADAL" clId="{6064C893-00C8-4FE2-8D18-3B7E98155C62}" dt="2022-09-19T21:39:02.910" v="2627" actId="1037"/>
          <ac:picMkLst>
            <pc:docMk/>
            <pc:sldMk cId="3928151619" sldId="577"/>
            <ac:picMk id="10" creationId="{0FE85C59-C35C-4197-A114-397425835465}"/>
          </ac:picMkLst>
        </pc:picChg>
        <pc:picChg chg="del mod">
          <ac:chgData name="JoAnn Marabella" userId="85e5a1bd-021b-4a85-bc7a-1ada3a1fd7ea" providerId="ADAL" clId="{6064C893-00C8-4FE2-8D18-3B7E98155C62}" dt="2022-09-11T21:20:59.553" v="430" actId="478"/>
          <ac:picMkLst>
            <pc:docMk/>
            <pc:sldMk cId="3928151619" sldId="577"/>
            <ac:picMk id="14" creationId="{5C0740E2-F82C-5AD3-C100-DB843DE866B3}"/>
          </ac:picMkLst>
        </pc:picChg>
        <pc:picChg chg="del mod">
          <ac:chgData name="JoAnn Marabella" userId="85e5a1bd-021b-4a85-bc7a-1ada3a1fd7ea" providerId="ADAL" clId="{6064C893-00C8-4FE2-8D18-3B7E98155C62}" dt="2022-09-11T21:20:56.652" v="429" actId="478"/>
          <ac:picMkLst>
            <pc:docMk/>
            <pc:sldMk cId="3928151619" sldId="577"/>
            <ac:picMk id="28" creationId="{BC0AB9F0-3EB1-4420-B5B6-E8F4000B4E9D}"/>
          </ac:picMkLst>
        </pc:picChg>
      </pc:sldChg>
      <pc:sldChg chg="addSp delSp modSp mod">
        <pc:chgData name="JoAnn Marabella" userId="85e5a1bd-021b-4a85-bc7a-1ada3a1fd7ea" providerId="ADAL" clId="{6064C893-00C8-4FE2-8D18-3B7E98155C62}" dt="2022-09-11T21:27:59.858" v="539" actId="1037"/>
        <pc:sldMkLst>
          <pc:docMk/>
          <pc:sldMk cId="3084199730" sldId="582"/>
        </pc:sldMkLst>
        <pc:spChg chg="mod ord">
          <ac:chgData name="JoAnn Marabella" userId="85e5a1bd-021b-4a85-bc7a-1ada3a1fd7ea" providerId="ADAL" clId="{6064C893-00C8-4FE2-8D18-3B7E98155C62}" dt="2022-09-11T21:27:59.858" v="539" actId="1037"/>
          <ac:spMkLst>
            <pc:docMk/>
            <pc:sldMk cId="3084199730" sldId="582"/>
            <ac:spMk id="3" creationId="{64ED6A39-C337-CA9E-A938-209EBE30C14F}"/>
          </ac:spMkLst>
        </pc:spChg>
        <pc:picChg chg="add del mod">
          <ac:chgData name="JoAnn Marabella" userId="85e5a1bd-021b-4a85-bc7a-1ada3a1fd7ea" providerId="ADAL" clId="{6064C893-00C8-4FE2-8D18-3B7E98155C62}" dt="2022-09-11T21:26:32.898" v="520" actId="478"/>
          <ac:picMkLst>
            <pc:docMk/>
            <pc:sldMk cId="3084199730" sldId="582"/>
            <ac:picMk id="4" creationId="{C64003D1-7627-808E-5F13-7D98534E371C}"/>
          </ac:picMkLst>
        </pc:picChg>
        <pc:picChg chg="mod">
          <ac:chgData name="JoAnn Marabella" userId="85e5a1bd-021b-4a85-bc7a-1ada3a1fd7ea" providerId="ADAL" clId="{6064C893-00C8-4FE2-8D18-3B7E98155C62}" dt="2022-09-11T19:21:50.565" v="128"/>
          <ac:picMkLst>
            <pc:docMk/>
            <pc:sldMk cId="3084199730" sldId="582"/>
            <ac:picMk id="5" creationId="{3F261142-D9A5-4990-6DC1-F85EDB0BFA75}"/>
          </ac:picMkLst>
        </pc:picChg>
        <pc:picChg chg="add mod">
          <ac:chgData name="JoAnn Marabella" userId="85e5a1bd-021b-4a85-bc7a-1ada3a1fd7ea" providerId="ADAL" clId="{6064C893-00C8-4FE2-8D18-3B7E98155C62}" dt="2022-09-11T21:27:19.789" v="525" actId="1076"/>
          <ac:picMkLst>
            <pc:docMk/>
            <pc:sldMk cId="3084199730" sldId="582"/>
            <ac:picMk id="7" creationId="{7D8BEE55-6A49-2375-1D83-A61A449C5861}"/>
          </ac:picMkLst>
        </pc:picChg>
        <pc:picChg chg="add mod">
          <ac:chgData name="JoAnn Marabella" userId="85e5a1bd-021b-4a85-bc7a-1ada3a1fd7ea" providerId="ADAL" clId="{6064C893-00C8-4FE2-8D18-3B7E98155C62}" dt="2022-09-11T21:27:26.438" v="532" actId="1036"/>
          <ac:picMkLst>
            <pc:docMk/>
            <pc:sldMk cId="3084199730" sldId="582"/>
            <ac:picMk id="9" creationId="{22081A48-111C-3B32-2050-5B3DD0CECAED}"/>
          </ac:picMkLst>
        </pc:picChg>
        <pc:picChg chg="del mod">
          <ac:chgData name="JoAnn Marabella" userId="85e5a1bd-021b-4a85-bc7a-1ada3a1fd7ea" providerId="ADAL" clId="{6064C893-00C8-4FE2-8D18-3B7E98155C62}" dt="2022-09-11T21:18:07.937" v="405" actId="478"/>
          <ac:picMkLst>
            <pc:docMk/>
            <pc:sldMk cId="3084199730" sldId="582"/>
            <ac:picMk id="28" creationId="{BC0AB9F0-3EB1-4420-B5B6-E8F4000B4E9D}"/>
          </ac:picMkLst>
        </pc:picChg>
      </pc:sldChg>
      <pc:sldChg chg="addSp delSp modSp mod delDesignElem">
        <pc:chgData name="JoAnn Marabella" userId="85e5a1bd-021b-4a85-bc7a-1ada3a1fd7ea" providerId="ADAL" clId="{6064C893-00C8-4FE2-8D18-3B7E98155C62}" dt="2022-09-21T03:53:51.676" v="5905" actId="1036"/>
        <pc:sldMkLst>
          <pc:docMk/>
          <pc:sldMk cId="3681134134" sldId="584"/>
        </pc:sldMkLst>
        <pc:spChg chg="mod">
          <ac:chgData name="JoAnn Marabella" userId="85e5a1bd-021b-4a85-bc7a-1ada3a1fd7ea" providerId="ADAL" clId="{6064C893-00C8-4FE2-8D18-3B7E98155C62}" dt="2022-09-21T03:53:51.676" v="5905" actId="1036"/>
          <ac:spMkLst>
            <pc:docMk/>
            <pc:sldMk cId="3681134134" sldId="584"/>
            <ac:spMk id="40" creationId="{E0019F80-137E-4A0A-ACD3-2E2952D81B70}"/>
          </ac:spMkLst>
        </pc:spChg>
        <pc:spChg chg="add del">
          <ac:chgData name="JoAnn Marabella" userId="85e5a1bd-021b-4a85-bc7a-1ada3a1fd7ea" providerId="ADAL" clId="{6064C893-00C8-4FE2-8D18-3B7E98155C62}" dt="2022-09-21T00:38:33.095" v="5140"/>
          <ac:spMkLst>
            <pc:docMk/>
            <pc:sldMk cId="3681134134" sldId="584"/>
            <ac:spMk id="70" creationId="{03E8462A-FEBA-4848-81CC-3F8DA3E477BE}"/>
          </ac:spMkLst>
        </pc:spChg>
        <pc:spChg chg="add del">
          <ac:chgData name="JoAnn Marabella" userId="85e5a1bd-021b-4a85-bc7a-1ada3a1fd7ea" providerId="ADAL" clId="{6064C893-00C8-4FE2-8D18-3B7E98155C62}" dt="2022-09-21T00:38:33.095" v="5140"/>
          <ac:spMkLst>
            <pc:docMk/>
            <pc:sldMk cId="3681134134" sldId="584"/>
            <ac:spMk id="83" creationId="{7941F9B1-B01B-4A84-89D9-B169AEB4E456}"/>
          </ac:spMkLst>
        </pc:spChg>
        <pc:grpChg chg="add del">
          <ac:chgData name="JoAnn Marabella" userId="85e5a1bd-021b-4a85-bc7a-1ada3a1fd7ea" providerId="ADAL" clId="{6064C893-00C8-4FE2-8D18-3B7E98155C62}" dt="2022-09-21T00:38:33.095" v="5140"/>
          <ac:grpSpMkLst>
            <pc:docMk/>
            <pc:sldMk cId="3681134134" sldId="584"/>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681134134" sldId="584"/>
            <ac:grpSpMk id="72" creationId="{2109F83F-40FE-4DB3-84CC-09FB3340D06D}"/>
          </ac:grpSpMkLst>
        </pc:grpChg>
        <pc:picChg chg="add mod">
          <ac:chgData name="JoAnn Marabella" userId="85e5a1bd-021b-4a85-bc7a-1ada3a1fd7ea" providerId="ADAL" clId="{6064C893-00C8-4FE2-8D18-3B7E98155C62}" dt="2022-09-19T22:30:25.334" v="3766" actId="1076"/>
          <ac:picMkLst>
            <pc:docMk/>
            <pc:sldMk cId="3681134134" sldId="584"/>
            <ac:picMk id="2" creationId="{0AD31A14-777D-4173-E5CC-08D7737F3BD2}"/>
          </ac:picMkLst>
        </pc:picChg>
        <pc:picChg chg="add del mod">
          <ac:chgData name="JoAnn Marabella" userId="85e5a1bd-021b-4a85-bc7a-1ada3a1fd7ea" providerId="ADAL" clId="{6064C893-00C8-4FE2-8D18-3B7E98155C62}" dt="2022-09-19T22:30:16.782" v="3762" actId="478"/>
          <ac:picMkLst>
            <pc:docMk/>
            <pc:sldMk cId="3681134134" sldId="584"/>
            <ac:picMk id="4" creationId="{49CEE459-9F99-3BB4-CE23-7077FC0A0E49}"/>
          </ac:picMkLst>
        </pc:picChg>
        <pc:picChg chg="del">
          <ac:chgData name="JoAnn Marabella" userId="85e5a1bd-021b-4a85-bc7a-1ada3a1fd7ea" providerId="ADAL" clId="{6064C893-00C8-4FE2-8D18-3B7E98155C62}" dt="2022-09-11T21:25:19.310" v="492" actId="478"/>
          <ac:picMkLst>
            <pc:docMk/>
            <pc:sldMk cId="3681134134" sldId="584"/>
            <ac:picMk id="4" creationId="{9729141C-B7E7-C3BC-2CD9-3B0D3D69CEF4}"/>
          </ac:picMkLst>
        </pc:picChg>
        <pc:picChg chg="add mod">
          <ac:chgData name="JoAnn Marabella" userId="85e5a1bd-021b-4a85-bc7a-1ada3a1fd7ea" providerId="ADAL" clId="{6064C893-00C8-4FE2-8D18-3B7E98155C62}" dt="2022-09-19T22:30:21.195" v="3765" actId="1076"/>
          <ac:picMkLst>
            <pc:docMk/>
            <pc:sldMk cId="3681134134" sldId="584"/>
            <ac:picMk id="5" creationId="{892E6D2E-6A8D-C873-E174-6D8EAECE3C28}"/>
          </ac:picMkLst>
        </pc:picChg>
        <pc:picChg chg="del mod">
          <ac:chgData name="JoAnn Marabella" userId="85e5a1bd-021b-4a85-bc7a-1ada3a1fd7ea" providerId="ADAL" clId="{6064C893-00C8-4FE2-8D18-3B7E98155C62}" dt="2022-09-11T21:19:09.569" v="417" actId="478"/>
          <ac:picMkLst>
            <pc:docMk/>
            <pc:sldMk cId="3681134134" sldId="584"/>
            <ac:picMk id="5" creationId="{95039958-08BB-D1E9-6CCB-EE5C504CEB94}"/>
          </ac:picMkLst>
        </pc:picChg>
        <pc:picChg chg="add del mod">
          <ac:chgData name="JoAnn Marabella" userId="85e5a1bd-021b-4a85-bc7a-1ada3a1fd7ea" providerId="ADAL" clId="{6064C893-00C8-4FE2-8D18-3B7E98155C62}" dt="2022-09-11T22:19:55.068" v="575" actId="478"/>
          <ac:picMkLst>
            <pc:docMk/>
            <pc:sldMk cId="3681134134" sldId="584"/>
            <ac:picMk id="6" creationId="{D507FACF-B8B9-ECBF-E1C3-A14EF4A0B32C}"/>
          </ac:picMkLst>
        </pc:picChg>
        <pc:picChg chg="add del mod">
          <ac:chgData name="JoAnn Marabella" userId="85e5a1bd-021b-4a85-bc7a-1ada3a1fd7ea" providerId="ADAL" clId="{6064C893-00C8-4FE2-8D18-3B7E98155C62}" dt="2022-09-19T22:30:17.679" v="3763" actId="478"/>
          <ac:picMkLst>
            <pc:docMk/>
            <pc:sldMk cId="3681134134" sldId="584"/>
            <ac:picMk id="10" creationId="{25E5DD1C-C38C-1BBD-A85D-0E7DC16AE16B}"/>
          </ac:picMkLst>
        </pc:picChg>
      </pc:sldChg>
      <pc:sldChg chg="addSp delSp modSp mod delDesignElem">
        <pc:chgData name="JoAnn Marabella" userId="85e5a1bd-021b-4a85-bc7a-1ada3a1fd7ea" providerId="ADAL" clId="{6064C893-00C8-4FE2-8D18-3B7E98155C62}" dt="2022-09-21T00:38:33.095" v="5140"/>
        <pc:sldMkLst>
          <pc:docMk/>
          <pc:sldMk cId="1481457391" sldId="586"/>
        </pc:sldMkLst>
        <pc:spChg chg="mod">
          <ac:chgData name="JoAnn Marabella" userId="85e5a1bd-021b-4a85-bc7a-1ada3a1fd7ea" providerId="ADAL" clId="{6064C893-00C8-4FE2-8D18-3B7E98155C62}" dt="2022-09-11T20:00:12.610" v="313" actId="14100"/>
          <ac:spMkLst>
            <pc:docMk/>
            <pc:sldMk cId="1481457391" sldId="586"/>
            <ac:spMk id="3" creationId="{DC953245-E4A4-D170-062E-559AFC7B20AE}"/>
          </ac:spMkLst>
        </pc:spChg>
        <pc:spChg chg="add del">
          <ac:chgData name="JoAnn Marabella" userId="85e5a1bd-021b-4a85-bc7a-1ada3a1fd7ea" providerId="ADAL" clId="{6064C893-00C8-4FE2-8D18-3B7E98155C62}" dt="2022-09-21T00:38:33.095" v="5140"/>
          <ac:spMkLst>
            <pc:docMk/>
            <pc:sldMk cId="1481457391" sldId="586"/>
            <ac:spMk id="8" creationId="{E80B86A7-A1EC-475B-9166-88902B033A38}"/>
          </ac:spMkLst>
        </pc:spChg>
        <pc:spChg chg="add del">
          <ac:chgData name="JoAnn Marabella" userId="85e5a1bd-021b-4a85-bc7a-1ada3a1fd7ea" providerId="ADAL" clId="{6064C893-00C8-4FE2-8D18-3B7E98155C62}" dt="2022-09-21T00:38:33.095" v="5140"/>
          <ac:spMkLst>
            <pc:docMk/>
            <pc:sldMk cId="1481457391" sldId="586"/>
            <ac:spMk id="10" creationId="{C2C29CB1-9F74-4879-A6AF-AEA67B6F1F4D}"/>
          </ac:spMkLst>
        </pc:spChg>
        <pc:spChg chg="add del">
          <ac:chgData name="JoAnn Marabella" userId="85e5a1bd-021b-4a85-bc7a-1ada3a1fd7ea" providerId="ADAL" clId="{6064C893-00C8-4FE2-8D18-3B7E98155C62}" dt="2022-09-21T00:38:33.095" v="5140"/>
          <ac:spMkLst>
            <pc:docMk/>
            <pc:sldMk cId="1481457391" sldId="586"/>
            <ac:spMk id="12" creationId="{7E2C7115-5336-410C-AD71-0F0952A2E5A7}"/>
          </ac:spMkLst>
        </pc:spChg>
        <pc:picChg chg="mod">
          <ac:chgData name="JoAnn Marabella" userId="85e5a1bd-021b-4a85-bc7a-1ada3a1fd7ea" providerId="ADAL" clId="{6064C893-00C8-4FE2-8D18-3B7E98155C62}" dt="2022-09-11T20:00:05.864" v="312" actId="1037"/>
          <ac:picMkLst>
            <pc:docMk/>
            <pc:sldMk cId="1481457391" sldId="586"/>
            <ac:picMk id="9" creationId="{E04702FC-7BFE-4CAA-79E6-3408DD441859}"/>
          </ac:picMkLst>
        </pc:picChg>
      </pc:sldChg>
      <pc:sldChg chg="addSp delSp mod delDesignElem">
        <pc:chgData name="JoAnn Marabella" userId="85e5a1bd-021b-4a85-bc7a-1ada3a1fd7ea" providerId="ADAL" clId="{6064C893-00C8-4FE2-8D18-3B7E98155C62}" dt="2022-09-21T00:38:33.095" v="5140"/>
        <pc:sldMkLst>
          <pc:docMk/>
          <pc:sldMk cId="316191663" sldId="587"/>
        </pc:sldMkLst>
        <pc:spChg chg="add del">
          <ac:chgData name="JoAnn Marabella" userId="85e5a1bd-021b-4a85-bc7a-1ada3a1fd7ea" providerId="ADAL" clId="{6064C893-00C8-4FE2-8D18-3B7E98155C62}" dt="2022-09-21T00:38:33.095" v="5140"/>
          <ac:spMkLst>
            <pc:docMk/>
            <pc:sldMk cId="316191663" sldId="587"/>
            <ac:spMk id="8" creationId="{E80B86A7-A1EC-475B-9166-88902B033A38}"/>
          </ac:spMkLst>
        </pc:spChg>
        <pc:spChg chg="add del">
          <ac:chgData name="JoAnn Marabella" userId="85e5a1bd-021b-4a85-bc7a-1ada3a1fd7ea" providerId="ADAL" clId="{6064C893-00C8-4FE2-8D18-3B7E98155C62}" dt="2022-09-21T00:38:33.095" v="5140"/>
          <ac:spMkLst>
            <pc:docMk/>
            <pc:sldMk cId="316191663" sldId="587"/>
            <ac:spMk id="10" creationId="{C2C29CB1-9F74-4879-A6AF-AEA67B6F1F4D}"/>
          </ac:spMkLst>
        </pc:spChg>
        <pc:spChg chg="add del">
          <ac:chgData name="JoAnn Marabella" userId="85e5a1bd-021b-4a85-bc7a-1ada3a1fd7ea" providerId="ADAL" clId="{6064C893-00C8-4FE2-8D18-3B7E98155C62}" dt="2022-09-21T00:38:33.095" v="5140"/>
          <ac:spMkLst>
            <pc:docMk/>
            <pc:sldMk cId="316191663" sldId="587"/>
            <ac:spMk id="12" creationId="{7E2C7115-5336-410C-AD71-0F0952A2E5A7}"/>
          </ac:spMkLst>
        </pc:spChg>
        <pc:picChg chg="add del">
          <ac:chgData name="JoAnn Marabella" userId="85e5a1bd-021b-4a85-bc7a-1ada3a1fd7ea" providerId="ADAL" clId="{6064C893-00C8-4FE2-8D18-3B7E98155C62}" dt="2022-09-11T21:19:36.844" v="421" actId="478"/>
          <ac:picMkLst>
            <pc:docMk/>
            <pc:sldMk cId="316191663" sldId="587"/>
            <ac:picMk id="9" creationId="{7C0EEE9F-2021-08FA-04F3-CA8E00FB2FBF}"/>
          </ac:picMkLst>
        </pc:picChg>
      </pc:sldChg>
      <pc:sldChg chg="addSp delSp modSp mod setBg delDesignElem">
        <pc:chgData name="JoAnn Marabella" userId="85e5a1bd-021b-4a85-bc7a-1ada3a1fd7ea" providerId="ADAL" clId="{6064C893-00C8-4FE2-8D18-3B7E98155C62}" dt="2022-09-21T00:38:33.095" v="5140"/>
        <pc:sldMkLst>
          <pc:docMk/>
          <pc:sldMk cId="721931859" sldId="588"/>
        </pc:sldMkLst>
        <pc:spChg chg="mod">
          <ac:chgData name="JoAnn Marabella" userId="85e5a1bd-021b-4a85-bc7a-1ada3a1fd7ea" providerId="ADAL" clId="{6064C893-00C8-4FE2-8D18-3B7E98155C62}" dt="2022-09-11T22:32:50.798" v="885" actId="1038"/>
          <ac:spMkLst>
            <pc:docMk/>
            <pc:sldMk cId="721931859" sldId="588"/>
            <ac:spMk id="5" creationId="{597143D1-C37D-6DA2-17BA-8271ADB953CD}"/>
          </ac:spMkLst>
        </pc:spChg>
        <pc:spChg chg="mod">
          <ac:chgData name="JoAnn Marabella" userId="85e5a1bd-021b-4a85-bc7a-1ada3a1fd7ea" providerId="ADAL" clId="{6064C893-00C8-4FE2-8D18-3B7E98155C62}" dt="2022-09-11T21:17:40.497" v="382" actId="26606"/>
          <ac:spMkLst>
            <pc:docMk/>
            <pc:sldMk cId="721931859" sldId="588"/>
            <ac:spMk id="7" creationId="{1775DEDF-6603-3BEF-4330-CB5C6303D5F6}"/>
          </ac:spMkLst>
        </pc:spChg>
        <pc:spChg chg="add del">
          <ac:chgData name="JoAnn Marabella" userId="85e5a1bd-021b-4a85-bc7a-1ada3a1fd7ea" providerId="ADAL" clId="{6064C893-00C8-4FE2-8D18-3B7E98155C62}" dt="2022-09-21T00:38:33.095" v="5140"/>
          <ac:spMkLst>
            <pc:docMk/>
            <pc:sldMk cId="721931859" sldId="588"/>
            <ac:spMk id="8" creationId="{E80B86A7-A1EC-475B-9166-88902B033A38}"/>
          </ac:spMkLst>
        </pc:spChg>
        <pc:spChg chg="add del">
          <ac:chgData name="JoAnn Marabella" userId="85e5a1bd-021b-4a85-bc7a-1ada3a1fd7ea" providerId="ADAL" clId="{6064C893-00C8-4FE2-8D18-3B7E98155C62}" dt="2022-09-21T00:38:33.095" v="5140"/>
          <ac:spMkLst>
            <pc:docMk/>
            <pc:sldMk cId="721931859" sldId="588"/>
            <ac:spMk id="10" creationId="{C2C29CB1-9F74-4879-A6AF-AEA67B6F1F4D}"/>
          </ac:spMkLst>
        </pc:spChg>
        <pc:spChg chg="add del">
          <ac:chgData name="JoAnn Marabella" userId="85e5a1bd-021b-4a85-bc7a-1ada3a1fd7ea" providerId="ADAL" clId="{6064C893-00C8-4FE2-8D18-3B7E98155C62}" dt="2022-09-21T00:38:33.095" v="5140"/>
          <ac:spMkLst>
            <pc:docMk/>
            <pc:sldMk cId="721931859" sldId="588"/>
            <ac:spMk id="12" creationId="{7E2C7115-5336-410C-AD71-0F0952A2E5A7}"/>
          </ac:spMkLst>
        </pc:spChg>
        <pc:spChg chg="add del">
          <ac:chgData name="JoAnn Marabella" userId="85e5a1bd-021b-4a85-bc7a-1ada3a1fd7ea" providerId="ADAL" clId="{6064C893-00C8-4FE2-8D18-3B7E98155C62}" dt="2022-09-11T21:17:40.497" v="382" actId="26606"/>
          <ac:spMkLst>
            <pc:docMk/>
            <pc:sldMk cId="721931859" sldId="588"/>
            <ac:spMk id="17" creationId="{8267EEE4-6354-4F1C-9484-951F0EB92F1B}"/>
          </ac:spMkLst>
        </pc:spChg>
        <pc:spChg chg="add del">
          <ac:chgData name="JoAnn Marabella" userId="85e5a1bd-021b-4a85-bc7a-1ada3a1fd7ea" providerId="ADAL" clId="{6064C893-00C8-4FE2-8D18-3B7E98155C62}" dt="2022-09-11T21:17:40.497" v="382" actId="26606"/>
          <ac:spMkLst>
            <pc:docMk/>
            <pc:sldMk cId="721931859" sldId="588"/>
            <ac:spMk id="19" creationId="{0E5A83F9-E6B8-40BD-9C0D-9A6F15650742}"/>
          </ac:spMkLst>
        </pc:spChg>
        <pc:picChg chg="add del mod">
          <ac:chgData name="JoAnn Marabella" userId="85e5a1bd-021b-4a85-bc7a-1ada3a1fd7ea" providerId="ADAL" clId="{6064C893-00C8-4FE2-8D18-3B7E98155C62}" dt="2022-09-11T22:32:32.080" v="868" actId="478"/>
          <ac:picMkLst>
            <pc:docMk/>
            <pc:sldMk cId="721931859" sldId="588"/>
            <ac:picMk id="3" creationId="{6FD20AF7-437A-8DFF-CD6A-9561714332CD}"/>
          </ac:picMkLst>
        </pc:picChg>
        <pc:picChg chg="del mod ord">
          <ac:chgData name="JoAnn Marabella" userId="85e5a1bd-021b-4a85-bc7a-1ada3a1fd7ea" providerId="ADAL" clId="{6064C893-00C8-4FE2-8D18-3B7E98155C62}" dt="2022-09-11T21:17:45.298" v="383" actId="478"/>
          <ac:picMkLst>
            <pc:docMk/>
            <pc:sldMk cId="721931859" sldId="588"/>
            <ac:picMk id="4" creationId="{0E2814ED-9D04-B42E-3A87-44DA5E2D04AF}"/>
          </ac:picMkLst>
        </pc:picChg>
        <pc:picChg chg="add mod">
          <ac:chgData name="JoAnn Marabella" userId="85e5a1bd-021b-4a85-bc7a-1ada3a1fd7ea" providerId="ADAL" clId="{6064C893-00C8-4FE2-8D18-3B7E98155C62}" dt="2022-09-11T22:32:50.798" v="885" actId="1038"/>
          <ac:picMkLst>
            <pc:docMk/>
            <pc:sldMk cId="721931859" sldId="588"/>
            <ac:picMk id="4" creationId="{50A88294-398B-FF53-0163-C9BDE44682EA}"/>
          </ac:picMkLst>
        </pc:picChg>
      </pc:sldChg>
      <pc:sldChg chg="addSp delSp modSp mod delDesignElem">
        <pc:chgData name="JoAnn Marabella" userId="85e5a1bd-021b-4a85-bc7a-1ada3a1fd7ea" providerId="ADAL" clId="{6064C893-00C8-4FE2-8D18-3B7E98155C62}" dt="2022-09-21T03:54:35.562" v="5906" actId="948"/>
        <pc:sldMkLst>
          <pc:docMk/>
          <pc:sldMk cId="1014367648" sldId="597"/>
        </pc:sldMkLst>
        <pc:spChg chg="mod">
          <ac:chgData name="JoAnn Marabella" userId="85e5a1bd-021b-4a85-bc7a-1ada3a1fd7ea" providerId="ADAL" clId="{6064C893-00C8-4FE2-8D18-3B7E98155C62}" dt="2022-09-21T03:54:35.562" v="5906" actId="948"/>
          <ac:spMkLst>
            <pc:docMk/>
            <pc:sldMk cId="1014367648" sldId="597"/>
            <ac:spMk id="6" creationId="{246C5961-005D-14F8-1BB9-798ADD12D260}"/>
          </ac:spMkLst>
        </pc:spChg>
        <pc:spChg chg="add del">
          <ac:chgData name="JoAnn Marabella" userId="85e5a1bd-021b-4a85-bc7a-1ada3a1fd7ea" providerId="ADAL" clId="{6064C893-00C8-4FE2-8D18-3B7E98155C62}" dt="2022-09-21T00:38:33.095" v="5140"/>
          <ac:spMkLst>
            <pc:docMk/>
            <pc:sldMk cId="1014367648" sldId="597"/>
            <ac:spMk id="8" creationId="{E80B86A7-A1EC-475B-9166-88902B033A38}"/>
          </ac:spMkLst>
        </pc:spChg>
        <pc:spChg chg="add del">
          <ac:chgData name="JoAnn Marabella" userId="85e5a1bd-021b-4a85-bc7a-1ada3a1fd7ea" providerId="ADAL" clId="{6064C893-00C8-4FE2-8D18-3B7E98155C62}" dt="2022-09-21T00:38:33.095" v="5140"/>
          <ac:spMkLst>
            <pc:docMk/>
            <pc:sldMk cId="1014367648" sldId="597"/>
            <ac:spMk id="10" creationId="{C2C29CB1-9F74-4879-A6AF-AEA67B6F1F4D}"/>
          </ac:spMkLst>
        </pc:spChg>
        <pc:spChg chg="add del">
          <ac:chgData name="JoAnn Marabella" userId="85e5a1bd-021b-4a85-bc7a-1ada3a1fd7ea" providerId="ADAL" clId="{6064C893-00C8-4FE2-8D18-3B7E98155C62}" dt="2022-09-21T00:38:33.095" v="5140"/>
          <ac:spMkLst>
            <pc:docMk/>
            <pc:sldMk cId="1014367648" sldId="597"/>
            <ac:spMk id="12" creationId="{7E2C7115-5336-410C-AD71-0F0952A2E5A7}"/>
          </ac:spMkLst>
        </pc:spChg>
      </pc:sldChg>
      <pc:sldChg chg="addSp delSp modSp mod">
        <pc:chgData name="JoAnn Marabella" userId="85e5a1bd-021b-4a85-bc7a-1ada3a1fd7ea" providerId="ADAL" clId="{6064C893-00C8-4FE2-8D18-3B7E98155C62}" dt="2022-09-11T22:21:43.052" v="640" actId="166"/>
        <pc:sldMkLst>
          <pc:docMk/>
          <pc:sldMk cId="3730801021" sldId="600"/>
        </pc:sldMkLst>
        <pc:spChg chg="ord">
          <ac:chgData name="JoAnn Marabella" userId="85e5a1bd-021b-4a85-bc7a-1ada3a1fd7ea" providerId="ADAL" clId="{6064C893-00C8-4FE2-8D18-3B7E98155C62}" dt="2022-09-11T22:21:43.052" v="640" actId="166"/>
          <ac:spMkLst>
            <pc:docMk/>
            <pc:sldMk cId="3730801021" sldId="600"/>
            <ac:spMk id="5" creationId="{E3A92DF0-94FD-BFAD-135F-9A8B4240504E}"/>
          </ac:spMkLst>
        </pc:spChg>
        <pc:picChg chg="add mod ord modCrop">
          <ac:chgData name="JoAnn Marabella" userId="85e5a1bd-021b-4a85-bc7a-1ada3a1fd7ea" providerId="ADAL" clId="{6064C893-00C8-4FE2-8D18-3B7E98155C62}" dt="2022-09-11T22:21:33.856" v="639" actId="1037"/>
          <ac:picMkLst>
            <pc:docMk/>
            <pc:sldMk cId="3730801021" sldId="600"/>
            <ac:picMk id="3" creationId="{5092B33A-8074-DB78-4096-216B11C37AFA}"/>
          </ac:picMkLst>
        </pc:picChg>
        <pc:picChg chg="add mod">
          <ac:chgData name="JoAnn Marabella" userId="85e5a1bd-021b-4a85-bc7a-1ada3a1fd7ea" providerId="ADAL" clId="{6064C893-00C8-4FE2-8D18-3B7E98155C62}" dt="2022-09-11T22:21:13.358" v="626" actId="1038"/>
          <ac:picMkLst>
            <pc:docMk/>
            <pc:sldMk cId="3730801021" sldId="600"/>
            <ac:picMk id="6" creationId="{34F15F0F-B013-4D33-B03D-5D265485D1B5}"/>
          </ac:picMkLst>
        </pc:picChg>
        <pc:picChg chg="del">
          <ac:chgData name="JoAnn Marabella" userId="85e5a1bd-021b-4a85-bc7a-1ada3a1fd7ea" providerId="ADAL" clId="{6064C893-00C8-4FE2-8D18-3B7E98155C62}" dt="2022-09-11T21:21:15.637" v="433" actId="478"/>
          <ac:picMkLst>
            <pc:docMk/>
            <pc:sldMk cId="3730801021" sldId="600"/>
            <ac:picMk id="7" creationId="{267C3C77-2EF8-A8BA-C740-69BB265AAC9C}"/>
          </ac:picMkLst>
        </pc:picChg>
        <pc:picChg chg="add del mod">
          <ac:chgData name="JoAnn Marabella" userId="85e5a1bd-021b-4a85-bc7a-1ada3a1fd7ea" providerId="ADAL" clId="{6064C893-00C8-4FE2-8D18-3B7E98155C62}" dt="2022-09-11T22:20:55.836" v="607" actId="478"/>
          <ac:picMkLst>
            <pc:docMk/>
            <pc:sldMk cId="3730801021" sldId="600"/>
            <ac:picMk id="8" creationId="{6E4FFA64-096E-8997-7AF7-4E00862D8E52}"/>
          </ac:picMkLst>
        </pc:picChg>
        <pc:picChg chg="mod">
          <ac:chgData name="JoAnn Marabella" userId="85e5a1bd-021b-4a85-bc7a-1ada3a1fd7ea" providerId="ADAL" clId="{6064C893-00C8-4FE2-8D18-3B7E98155C62}" dt="2022-09-11T21:24:28.890" v="481" actId="1038"/>
          <ac:picMkLst>
            <pc:docMk/>
            <pc:sldMk cId="3730801021" sldId="600"/>
            <ac:picMk id="9" creationId="{EFF7A20F-D63C-F3CE-D81F-FDD1D3947C2F}"/>
          </ac:picMkLst>
        </pc:picChg>
        <pc:picChg chg="add mod">
          <ac:chgData name="JoAnn Marabella" userId="85e5a1bd-021b-4a85-bc7a-1ada3a1fd7ea" providerId="ADAL" clId="{6064C893-00C8-4FE2-8D18-3B7E98155C62}" dt="2022-09-11T21:24:17.929" v="464" actId="571"/>
          <ac:picMkLst>
            <pc:docMk/>
            <pc:sldMk cId="3730801021" sldId="600"/>
            <ac:picMk id="10" creationId="{AB9E9254-5E9B-9901-84DD-7161A8147496}"/>
          </ac:picMkLst>
        </pc:picChg>
        <pc:picChg chg="mod">
          <ac:chgData name="JoAnn Marabella" userId="85e5a1bd-021b-4a85-bc7a-1ada3a1fd7ea" providerId="ADAL" clId="{6064C893-00C8-4FE2-8D18-3B7E98155C62}" dt="2022-09-11T21:24:28.890" v="481" actId="1038"/>
          <ac:picMkLst>
            <pc:docMk/>
            <pc:sldMk cId="3730801021" sldId="600"/>
            <ac:picMk id="11" creationId="{D9B25BB3-827E-4B6D-2871-DEE622B84A66}"/>
          </ac:picMkLst>
        </pc:picChg>
        <pc:picChg chg="add mod">
          <ac:chgData name="JoAnn Marabella" userId="85e5a1bd-021b-4a85-bc7a-1ada3a1fd7ea" providerId="ADAL" clId="{6064C893-00C8-4FE2-8D18-3B7E98155C62}" dt="2022-09-11T21:24:17.929" v="464" actId="571"/>
          <ac:picMkLst>
            <pc:docMk/>
            <pc:sldMk cId="3730801021" sldId="600"/>
            <ac:picMk id="12" creationId="{99E9ED8A-0355-268B-6FFC-2C41B8D875D9}"/>
          </ac:picMkLst>
        </pc:picChg>
        <pc:picChg chg="del mod">
          <ac:chgData name="JoAnn Marabella" userId="85e5a1bd-021b-4a85-bc7a-1ada3a1fd7ea" providerId="ADAL" clId="{6064C893-00C8-4FE2-8D18-3B7E98155C62}" dt="2022-09-11T21:22:02.111" v="439" actId="478"/>
          <ac:picMkLst>
            <pc:docMk/>
            <pc:sldMk cId="3730801021" sldId="600"/>
            <ac:picMk id="13" creationId="{C09AB94C-71A7-343B-65B8-EF5B8D3E539A}"/>
          </ac:picMkLst>
        </pc:picChg>
        <pc:picChg chg="mod ord">
          <ac:chgData name="JoAnn Marabella" userId="85e5a1bd-021b-4a85-bc7a-1ada3a1fd7ea" providerId="ADAL" clId="{6064C893-00C8-4FE2-8D18-3B7E98155C62}" dt="2022-09-11T21:24:28.890" v="481" actId="1038"/>
          <ac:picMkLst>
            <pc:docMk/>
            <pc:sldMk cId="3730801021" sldId="600"/>
            <ac:picMk id="16" creationId="{1C86D4CC-B1F7-69D8-5450-6E4103B2B512}"/>
          </ac:picMkLst>
        </pc:picChg>
        <pc:picChg chg="mod">
          <ac:chgData name="JoAnn Marabella" userId="85e5a1bd-021b-4a85-bc7a-1ada3a1fd7ea" providerId="ADAL" clId="{6064C893-00C8-4FE2-8D18-3B7E98155C62}" dt="2022-09-11T21:24:28.890" v="481" actId="1038"/>
          <ac:picMkLst>
            <pc:docMk/>
            <pc:sldMk cId="3730801021" sldId="600"/>
            <ac:picMk id="18" creationId="{21453151-CBCA-9ADA-AC21-E0939B3D6726}"/>
          </ac:picMkLst>
        </pc:picChg>
      </pc:sldChg>
      <pc:sldChg chg="addSp delSp modSp delDesignElem">
        <pc:chgData name="JoAnn Marabella" userId="85e5a1bd-021b-4a85-bc7a-1ada3a1fd7ea" providerId="ADAL" clId="{6064C893-00C8-4FE2-8D18-3B7E98155C62}" dt="2022-09-21T00:38:33.095" v="5140"/>
        <pc:sldMkLst>
          <pc:docMk/>
          <pc:sldMk cId="2160318334" sldId="602"/>
        </pc:sldMkLst>
        <pc:spChg chg="mod">
          <ac:chgData name="JoAnn Marabella" userId="85e5a1bd-021b-4a85-bc7a-1ada3a1fd7ea" providerId="ADAL" clId="{6064C893-00C8-4FE2-8D18-3B7E98155C62}" dt="2022-09-21T00:38:33.095" v="5140"/>
          <ac:spMkLst>
            <pc:docMk/>
            <pc:sldMk cId="2160318334" sldId="602"/>
            <ac:spMk id="3" creationId="{B3757127-D060-339D-56AF-72052B06C37C}"/>
          </ac:spMkLst>
        </pc:spChg>
        <pc:spChg chg="add del">
          <ac:chgData name="JoAnn Marabella" userId="85e5a1bd-021b-4a85-bc7a-1ada3a1fd7ea" providerId="ADAL" clId="{6064C893-00C8-4FE2-8D18-3B7E98155C62}" dt="2022-09-21T00:38:33.095" v="5140"/>
          <ac:spMkLst>
            <pc:docMk/>
            <pc:sldMk cId="2160318334" sldId="602"/>
            <ac:spMk id="70" creationId="{03E8462A-FEBA-4848-81CC-3F8DA3E477BE}"/>
          </ac:spMkLst>
        </pc:spChg>
        <pc:spChg chg="add del">
          <ac:chgData name="JoAnn Marabella" userId="85e5a1bd-021b-4a85-bc7a-1ada3a1fd7ea" providerId="ADAL" clId="{6064C893-00C8-4FE2-8D18-3B7E98155C62}" dt="2022-09-21T00:38:33.095" v="5140"/>
          <ac:spMkLst>
            <pc:docMk/>
            <pc:sldMk cId="2160318334" sldId="602"/>
            <ac:spMk id="83" creationId="{7941F9B1-B01B-4A84-89D9-B169AEB4E456}"/>
          </ac:spMkLst>
        </pc:spChg>
        <pc:grpChg chg="add del">
          <ac:chgData name="JoAnn Marabella" userId="85e5a1bd-021b-4a85-bc7a-1ada3a1fd7ea" providerId="ADAL" clId="{6064C893-00C8-4FE2-8D18-3B7E98155C62}" dt="2022-09-21T00:38:33.095" v="5140"/>
          <ac:grpSpMkLst>
            <pc:docMk/>
            <pc:sldMk cId="2160318334" sldId="602"/>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2160318334" sldId="602"/>
            <ac:grpSpMk id="72" creationId="{2109F83F-40FE-4DB3-84CC-09FB3340D06D}"/>
          </ac:grpSpMkLst>
        </pc:grpChg>
      </pc:sldChg>
      <pc:sldChg chg="addSp delSp modSp mod setBg delDesignElem chgLayout">
        <pc:chgData name="JoAnn Marabella" userId="85e5a1bd-021b-4a85-bc7a-1ada3a1fd7ea" providerId="ADAL" clId="{6064C893-00C8-4FE2-8D18-3B7E98155C62}" dt="2022-09-19T19:38:28.221" v="1092" actId="14100"/>
        <pc:sldMkLst>
          <pc:docMk/>
          <pc:sldMk cId="1289066758" sldId="603"/>
        </pc:sldMkLst>
        <pc:spChg chg="add del mod ord">
          <ac:chgData name="JoAnn Marabella" userId="85e5a1bd-021b-4a85-bc7a-1ada3a1fd7ea" providerId="ADAL" clId="{6064C893-00C8-4FE2-8D18-3B7E98155C62}" dt="2022-09-19T19:32:17.599" v="899" actId="478"/>
          <ac:spMkLst>
            <pc:docMk/>
            <pc:sldMk cId="1289066758" sldId="603"/>
            <ac:spMk id="2" creationId="{70FA7B5D-A088-E217-2754-4A1426687B0A}"/>
          </ac:spMkLst>
        </pc:spChg>
        <pc:spChg chg="add mod ord">
          <ac:chgData name="JoAnn Marabella" userId="85e5a1bd-021b-4a85-bc7a-1ada3a1fd7ea" providerId="ADAL" clId="{6064C893-00C8-4FE2-8D18-3B7E98155C62}" dt="2022-09-19T19:38:28.221" v="1092" actId="14100"/>
          <ac:spMkLst>
            <pc:docMk/>
            <pc:sldMk cId="1289066758" sldId="603"/>
            <ac:spMk id="3" creationId="{F8174337-27E4-D2E9-E1D1-07D9726572F4}"/>
          </ac:spMkLst>
        </pc:spChg>
        <pc:spChg chg="add mod">
          <ac:chgData name="JoAnn Marabella" userId="85e5a1bd-021b-4a85-bc7a-1ada3a1fd7ea" providerId="ADAL" clId="{6064C893-00C8-4FE2-8D18-3B7E98155C62}" dt="2022-09-19T19:37:34.946" v="1087" actId="1076"/>
          <ac:spMkLst>
            <pc:docMk/>
            <pc:sldMk cId="1289066758" sldId="603"/>
            <ac:spMk id="4" creationId="{43AA758C-3BCE-9037-8BCF-2618F0AD79B0}"/>
          </ac:spMkLst>
        </pc:spChg>
        <pc:spChg chg="mod">
          <ac:chgData name="JoAnn Marabella" userId="85e5a1bd-021b-4a85-bc7a-1ada3a1fd7ea" providerId="ADAL" clId="{6064C893-00C8-4FE2-8D18-3B7E98155C62}" dt="2022-09-11T21:30:46.904" v="573" actId="1037"/>
          <ac:spMkLst>
            <pc:docMk/>
            <pc:sldMk cId="1289066758" sldId="603"/>
            <ac:spMk id="17" creationId="{8558CDE3-3032-00B0-259A-BD51DC1778B2}"/>
          </ac:spMkLst>
        </pc:spChg>
        <pc:spChg chg="mod">
          <ac:chgData name="JoAnn Marabella" userId="85e5a1bd-021b-4a85-bc7a-1ada3a1fd7ea" providerId="ADAL" clId="{6064C893-00C8-4FE2-8D18-3B7E98155C62}" dt="2022-09-11T21:30:35.183" v="555" actId="1035"/>
          <ac:spMkLst>
            <pc:docMk/>
            <pc:sldMk cId="1289066758" sldId="603"/>
            <ac:spMk id="19" creationId="{5219B0C8-FE5D-DE74-200B-D527CCFF90B7}"/>
          </ac:spMkLst>
        </pc:spChg>
        <pc:spChg chg="del">
          <ac:chgData name="JoAnn Marabella" userId="85e5a1bd-021b-4a85-bc7a-1ada3a1fd7ea" providerId="ADAL" clId="{6064C893-00C8-4FE2-8D18-3B7E98155C62}" dt="2022-09-19T19:31:10.083" v="896" actId="478"/>
          <ac:spMkLst>
            <pc:docMk/>
            <pc:sldMk cId="1289066758" sldId="603"/>
            <ac:spMk id="21" creationId="{629869CB-EC67-9487-E140-CAD1EB468D41}"/>
          </ac:spMkLst>
        </pc:spChg>
        <pc:spChg chg="del">
          <ac:chgData name="JoAnn Marabella" userId="85e5a1bd-021b-4a85-bc7a-1ada3a1fd7ea" providerId="ADAL" clId="{6064C893-00C8-4FE2-8D18-3B7E98155C62}" dt="2022-09-19T19:31:41.950" v="897" actId="700"/>
          <ac:spMkLst>
            <pc:docMk/>
            <pc:sldMk cId="1289066758" sldId="603"/>
            <ac:spMk id="70" creationId="{03E8462A-FEBA-4848-81CC-3F8DA3E477BE}"/>
          </ac:spMkLst>
        </pc:spChg>
        <pc:spChg chg="del">
          <ac:chgData name="JoAnn Marabella" userId="85e5a1bd-021b-4a85-bc7a-1ada3a1fd7ea" providerId="ADAL" clId="{6064C893-00C8-4FE2-8D18-3B7E98155C62}" dt="2022-09-19T19:31:41.950" v="897" actId="700"/>
          <ac:spMkLst>
            <pc:docMk/>
            <pc:sldMk cId="1289066758" sldId="603"/>
            <ac:spMk id="83" creationId="{7941F9B1-B01B-4A84-89D9-B169AEB4E456}"/>
          </ac:spMkLst>
        </pc:spChg>
        <pc:grpChg chg="del">
          <ac:chgData name="JoAnn Marabella" userId="85e5a1bd-021b-4a85-bc7a-1ada3a1fd7ea" providerId="ADAL" clId="{6064C893-00C8-4FE2-8D18-3B7E98155C62}" dt="2022-09-19T19:31:41.950" v="897" actId="700"/>
          <ac:grpSpMkLst>
            <pc:docMk/>
            <pc:sldMk cId="1289066758" sldId="603"/>
            <ac:grpSpMk id="58" creationId="{609316A9-990D-4EC3-A671-70EE5C1493A4}"/>
          </ac:grpSpMkLst>
        </pc:grpChg>
        <pc:grpChg chg="del">
          <ac:chgData name="JoAnn Marabella" userId="85e5a1bd-021b-4a85-bc7a-1ada3a1fd7ea" providerId="ADAL" clId="{6064C893-00C8-4FE2-8D18-3B7E98155C62}" dt="2022-09-19T19:31:41.950" v="897" actId="700"/>
          <ac:grpSpMkLst>
            <pc:docMk/>
            <pc:sldMk cId="1289066758" sldId="603"/>
            <ac:grpSpMk id="72" creationId="{2109F83F-40FE-4DB3-84CC-09FB3340D06D}"/>
          </ac:grpSpMkLst>
        </pc:grpChg>
        <pc:picChg chg="add mod modCrop">
          <ac:chgData name="JoAnn Marabella" userId="85e5a1bd-021b-4a85-bc7a-1ada3a1fd7ea" providerId="ADAL" clId="{6064C893-00C8-4FE2-8D18-3B7E98155C62}" dt="2022-09-11T21:15:57.838" v="371" actId="732"/>
          <ac:picMkLst>
            <pc:docMk/>
            <pc:sldMk cId="1289066758" sldId="603"/>
            <ac:picMk id="3" creationId="{6574DE11-2360-2495-B603-E4487F482600}"/>
          </ac:picMkLst>
        </pc:picChg>
        <pc:picChg chg="mod ord modCrop">
          <ac:chgData name="JoAnn Marabella" userId="85e5a1bd-021b-4a85-bc7a-1ada3a1fd7ea" providerId="ADAL" clId="{6064C893-00C8-4FE2-8D18-3B7E98155C62}" dt="2022-09-19T19:35:04.354" v="1049" actId="14100"/>
          <ac:picMkLst>
            <pc:docMk/>
            <pc:sldMk cId="1289066758" sldId="603"/>
            <ac:picMk id="5" creationId="{703F04D0-90CE-4554-B84F-337ECC41585B}"/>
          </ac:picMkLst>
        </pc:picChg>
        <pc:picChg chg="mod">
          <ac:chgData name="JoAnn Marabella" userId="85e5a1bd-021b-4a85-bc7a-1ada3a1fd7ea" providerId="ADAL" clId="{6064C893-00C8-4FE2-8D18-3B7E98155C62}" dt="2022-09-11T19:12:06.801" v="108" actId="1076"/>
          <ac:picMkLst>
            <pc:docMk/>
            <pc:sldMk cId="1289066758" sldId="603"/>
            <ac:picMk id="7" creationId="{6057EE83-82B6-4F5A-9270-601B1D06D909}"/>
          </ac:picMkLst>
        </pc:picChg>
        <pc:picChg chg="add mod">
          <ac:chgData name="JoAnn Marabella" userId="85e5a1bd-021b-4a85-bc7a-1ada3a1fd7ea" providerId="ADAL" clId="{6064C893-00C8-4FE2-8D18-3B7E98155C62}" dt="2022-09-11T22:18:40.742" v="574" actId="14826"/>
          <ac:picMkLst>
            <pc:docMk/>
            <pc:sldMk cId="1289066758" sldId="603"/>
            <ac:picMk id="8" creationId="{A7BCACEE-F37D-E88F-88FB-F0A4F97690C7}"/>
          </ac:picMkLst>
        </pc:picChg>
        <pc:picChg chg="mod">
          <ac:chgData name="JoAnn Marabella" userId="85e5a1bd-021b-4a85-bc7a-1ada3a1fd7ea" providerId="ADAL" clId="{6064C893-00C8-4FE2-8D18-3B7E98155C62}" dt="2022-09-11T19:12:01.617" v="106" actId="1440"/>
          <ac:picMkLst>
            <pc:docMk/>
            <pc:sldMk cId="1289066758" sldId="603"/>
            <ac:picMk id="9" creationId="{797BAD3F-EE9D-5B49-F8AD-EB7B56881DC4}"/>
          </ac:picMkLst>
        </pc:picChg>
        <pc:picChg chg="del">
          <ac:chgData name="JoAnn Marabella" userId="85e5a1bd-021b-4a85-bc7a-1ada3a1fd7ea" providerId="ADAL" clId="{6064C893-00C8-4FE2-8D18-3B7E98155C62}" dt="2022-09-11T19:03:04.564" v="57" actId="478"/>
          <ac:picMkLst>
            <pc:docMk/>
            <pc:sldMk cId="1289066758" sldId="603"/>
            <ac:picMk id="13" creationId="{4735D589-BF25-69FC-60A6-B3BF26676E26}"/>
          </ac:picMkLst>
        </pc:picChg>
        <pc:picChg chg="del">
          <ac:chgData name="JoAnn Marabella" userId="85e5a1bd-021b-4a85-bc7a-1ada3a1fd7ea" providerId="ADAL" clId="{6064C893-00C8-4FE2-8D18-3B7E98155C62}" dt="2022-09-11T20:59:58.822" v="336" actId="478"/>
          <ac:picMkLst>
            <pc:docMk/>
            <pc:sldMk cId="1289066758" sldId="603"/>
            <ac:picMk id="15" creationId="{C8D0FBCA-CF6E-0A5E-2751-8DD8B2A0276B}"/>
          </ac:picMkLst>
        </pc:picChg>
      </pc:sldChg>
      <pc:sldChg chg="modSp mod">
        <pc:chgData name="JoAnn Marabella" userId="85e5a1bd-021b-4a85-bc7a-1ada3a1fd7ea" providerId="ADAL" clId="{6064C893-00C8-4FE2-8D18-3B7E98155C62}" dt="2022-09-11T19:29:51.489" v="202" actId="1037"/>
        <pc:sldMkLst>
          <pc:docMk/>
          <pc:sldMk cId="645214148" sldId="604"/>
        </pc:sldMkLst>
        <pc:spChg chg="mod">
          <ac:chgData name="JoAnn Marabella" userId="85e5a1bd-021b-4a85-bc7a-1ada3a1fd7ea" providerId="ADAL" clId="{6064C893-00C8-4FE2-8D18-3B7E98155C62}" dt="2022-09-11T19:29:51.489" v="202" actId="1037"/>
          <ac:spMkLst>
            <pc:docMk/>
            <pc:sldMk cId="645214148" sldId="604"/>
            <ac:spMk id="5" creationId="{587B070A-A8B9-0EF9-64E4-B5B1EE84890F}"/>
          </ac:spMkLst>
        </pc:spChg>
        <pc:picChg chg="mod">
          <ac:chgData name="JoAnn Marabella" userId="85e5a1bd-021b-4a85-bc7a-1ada3a1fd7ea" providerId="ADAL" clId="{6064C893-00C8-4FE2-8D18-3B7E98155C62}" dt="2022-09-11T19:26:27.701" v="135" actId="14100"/>
          <ac:picMkLst>
            <pc:docMk/>
            <pc:sldMk cId="645214148" sldId="604"/>
            <ac:picMk id="7" creationId="{E14FC546-F259-46D8-F6B4-006FFD4D19CB}"/>
          </ac:picMkLst>
        </pc:picChg>
        <pc:picChg chg="mod">
          <ac:chgData name="JoAnn Marabella" userId="85e5a1bd-021b-4a85-bc7a-1ada3a1fd7ea" providerId="ADAL" clId="{6064C893-00C8-4FE2-8D18-3B7E98155C62}" dt="2022-09-11T19:29:51.489" v="202" actId="1037"/>
          <ac:picMkLst>
            <pc:docMk/>
            <pc:sldMk cId="645214148" sldId="604"/>
            <ac:picMk id="9" creationId="{8E716AB3-9E74-6E97-4A24-377CCC6094C4}"/>
          </ac:picMkLst>
        </pc:picChg>
        <pc:picChg chg="mod">
          <ac:chgData name="JoAnn Marabella" userId="85e5a1bd-021b-4a85-bc7a-1ada3a1fd7ea" providerId="ADAL" clId="{6064C893-00C8-4FE2-8D18-3B7E98155C62}" dt="2022-09-11T19:27:06.318" v="159" actId="1036"/>
          <ac:picMkLst>
            <pc:docMk/>
            <pc:sldMk cId="645214148" sldId="604"/>
            <ac:picMk id="11" creationId="{9C2783E9-024E-C01F-9F03-73DAE3A6C424}"/>
          </ac:picMkLst>
        </pc:picChg>
      </pc:sldChg>
      <pc:sldChg chg="addSp delSp delDesignElem">
        <pc:chgData name="JoAnn Marabella" userId="85e5a1bd-021b-4a85-bc7a-1ada3a1fd7ea" providerId="ADAL" clId="{6064C893-00C8-4FE2-8D18-3B7E98155C62}" dt="2022-09-21T00:38:33.095" v="5140"/>
        <pc:sldMkLst>
          <pc:docMk/>
          <pc:sldMk cId="4058033614" sldId="606"/>
        </pc:sldMkLst>
        <pc:spChg chg="add del">
          <ac:chgData name="JoAnn Marabella" userId="85e5a1bd-021b-4a85-bc7a-1ada3a1fd7ea" providerId="ADAL" clId="{6064C893-00C8-4FE2-8D18-3B7E98155C62}" dt="2022-09-21T00:38:33.095" v="5140"/>
          <ac:spMkLst>
            <pc:docMk/>
            <pc:sldMk cId="4058033614" sldId="606"/>
            <ac:spMk id="70" creationId="{03E8462A-FEBA-4848-81CC-3F8DA3E477BE}"/>
          </ac:spMkLst>
        </pc:spChg>
        <pc:spChg chg="add del">
          <ac:chgData name="JoAnn Marabella" userId="85e5a1bd-021b-4a85-bc7a-1ada3a1fd7ea" providerId="ADAL" clId="{6064C893-00C8-4FE2-8D18-3B7E98155C62}" dt="2022-09-21T00:38:33.095" v="5140"/>
          <ac:spMkLst>
            <pc:docMk/>
            <pc:sldMk cId="4058033614" sldId="606"/>
            <ac:spMk id="83" creationId="{7941F9B1-B01B-4A84-89D9-B169AEB4E456}"/>
          </ac:spMkLst>
        </pc:spChg>
        <pc:grpChg chg="add del">
          <ac:chgData name="JoAnn Marabella" userId="85e5a1bd-021b-4a85-bc7a-1ada3a1fd7ea" providerId="ADAL" clId="{6064C893-00C8-4FE2-8D18-3B7E98155C62}" dt="2022-09-21T00:38:33.095" v="5140"/>
          <ac:grpSpMkLst>
            <pc:docMk/>
            <pc:sldMk cId="4058033614" sldId="606"/>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4058033614" sldId="606"/>
            <ac:grpSpMk id="72" creationId="{2109F83F-40FE-4DB3-84CC-09FB3340D06D}"/>
          </ac:grpSpMkLst>
        </pc:grpChg>
      </pc:sldChg>
      <pc:sldChg chg="addSp delSp modSp mod delDesignElem">
        <pc:chgData name="JoAnn Marabella" userId="85e5a1bd-021b-4a85-bc7a-1ada3a1fd7ea" providerId="ADAL" clId="{6064C893-00C8-4FE2-8D18-3B7E98155C62}" dt="2022-09-21T03:47:20.659" v="5834" actId="1037"/>
        <pc:sldMkLst>
          <pc:docMk/>
          <pc:sldMk cId="3122962075" sldId="608"/>
        </pc:sldMkLst>
        <pc:spChg chg="mod ord">
          <ac:chgData name="JoAnn Marabella" userId="85e5a1bd-021b-4a85-bc7a-1ada3a1fd7ea" providerId="ADAL" clId="{6064C893-00C8-4FE2-8D18-3B7E98155C62}" dt="2022-09-19T22:29:43.685" v="3737" actId="1076"/>
          <ac:spMkLst>
            <pc:docMk/>
            <pc:sldMk cId="3122962075" sldId="608"/>
            <ac:spMk id="3" creationId="{FF4409AC-5863-7354-1BCA-BCEA3A00EFB9}"/>
          </ac:spMkLst>
        </pc:spChg>
        <pc:spChg chg="ord">
          <ac:chgData name="JoAnn Marabella" userId="85e5a1bd-021b-4a85-bc7a-1ada3a1fd7ea" providerId="ADAL" clId="{6064C893-00C8-4FE2-8D18-3B7E98155C62}" dt="2022-09-21T03:45:50.800" v="5808" actId="166"/>
          <ac:spMkLst>
            <pc:docMk/>
            <pc:sldMk cId="3122962075" sldId="608"/>
            <ac:spMk id="5" creationId="{6B5CD288-D03D-A37B-73FE-03ABAB400CD9}"/>
          </ac:spMkLst>
        </pc:spChg>
        <pc:spChg chg="mod">
          <ac:chgData name="JoAnn Marabella" userId="85e5a1bd-021b-4a85-bc7a-1ada3a1fd7ea" providerId="ADAL" clId="{6064C893-00C8-4FE2-8D18-3B7E98155C62}" dt="2022-09-21T00:54:32.146" v="5167"/>
          <ac:spMkLst>
            <pc:docMk/>
            <pc:sldMk cId="3122962075" sldId="608"/>
            <ac:spMk id="7" creationId="{A41426C5-FAE9-A0D5-684D-B35675D9F8EB}"/>
          </ac:spMkLst>
        </pc:spChg>
        <pc:spChg chg="mod">
          <ac:chgData name="JoAnn Marabella" userId="85e5a1bd-021b-4a85-bc7a-1ada3a1fd7ea" providerId="ADAL" clId="{6064C893-00C8-4FE2-8D18-3B7E98155C62}" dt="2022-09-21T00:54:45.027" v="5171" actId="20577"/>
          <ac:spMkLst>
            <pc:docMk/>
            <pc:sldMk cId="3122962075" sldId="608"/>
            <ac:spMk id="9" creationId="{EE72BF29-8E1E-1F24-4CFA-5B8EE5A469DF}"/>
          </ac:spMkLst>
        </pc:spChg>
        <pc:spChg chg="mod">
          <ac:chgData name="JoAnn Marabella" userId="85e5a1bd-021b-4a85-bc7a-1ada3a1fd7ea" providerId="ADAL" clId="{6064C893-00C8-4FE2-8D18-3B7E98155C62}" dt="2022-09-21T00:55:01.894" v="5173"/>
          <ac:spMkLst>
            <pc:docMk/>
            <pc:sldMk cId="3122962075" sldId="608"/>
            <ac:spMk id="14" creationId="{40B1BB8E-CD42-ADA2-CEAF-A50043136E65}"/>
          </ac:spMkLst>
        </pc:spChg>
        <pc:spChg chg="mod">
          <ac:chgData name="JoAnn Marabella" userId="85e5a1bd-021b-4a85-bc7a-1ada3a1fd7ea" providerId="ADAL" clId="{6064C893-00C8-4FE2-8D18-3B7E98155C62}" dt="2022-09-21T03:46:54.617" v="5821" actId="1035"/>
          <ac:spMkLst>
            <pc:docMk/>
            <pc:sldMk cId="3122962075" sldId="608"/>
            <ac:spMk id="15" creationId="{4C043C55-0346-DC8B-F147-4AE945AA6F68}"/>
          </ac:spMkLst>
        </pc:spChg>
        <pc:spChg chg="mod">
          <ac:chgData name="JoAnn Marabella" userId="85e5a1bd-021b-4a85-bc7a-1ada3a1fd7ea" providerId="ADAL" clId="{6064C893-00C8-4FE2-8D18-3B7E98155C62}" dt="2022-09-21T00:56:42.983" v="5237" actId="20577"/>
          <ac:spMkLst>
            <pc:docMk/>
            <pc:sldMk cId="3122962075" sldId="608"/>
            <ac:spMk id="20" creationId="{A36CB31C-F362-D321-39AD-B7A207632B91}"/>
          </ac:spMkLst>
        </pc:spChg>
        <pc:spChg chg="mod">
          <ac:chgData name="JoAnn Marabella" userId="85e5a1bd-021b-4a85-bc7a-1ada3a1fd7ea" providerId="ADAL" clId="{6064C893-00C8-4FE2-8D18-3B7E98155C62}" dt="2022-09-21T00:56:35.854" v="5227" actId="20577"/>
          <ac:spMkLst>
            <pc:docMk/>
            <pc:sldMk cId="3122962075" sldId="608"/>
            <ac:spMk id="21" creationId="{C3C5FEF3-E2D1-9D61-6301-52AC92D1084B}"/>
          </ac:spMkLst>
        </pc:spChg>
        <pc:spChg chg="mod">
          <ac:chgData name="JoAnn Marabella" userId="85e5a1bd-021b-4a85-bc7a-1ada3a1fd7ea" providerId="ADAL" clId="{6064C893-00C8-4FE2-8D18-3B7E98155C62}" dt="2022-09-21T00:56:26.011" v="5225" actId="20577"/>
          <ac:spMkLst>
            <pc:docMk/>
            <pc:sldMk cId="3122962075" sldId="608"/>
            <ac:spMk id="22" creationId="{D97B005F-1C21-0E10-5B2D-D668AC2A38AE}"/>
          </ac:spMkLst>
        </pc:spChg>
        <pc:spChg chg="mod">
          <ac:chgData name="JoAnn Marabella" userId="85e5a1bd-021b-4a85-bc7a-1ada3a1fd7ea" providerId="ADAL" clId="{6064C893-00C8-4FE2-8D18-3B7E98155C62}" dt="2022-09-21T00:56:18.770" v="5206" actId="20577"/>
          <ac:spMkLst>
            <pc:docMk/>
            <pc:sldMk cId="3122962075" sldId="608"/>
            <ac:spMk id="23" creationId="{83593E3D-B3EA-9E8A-CF6F-1C10D881C8CE}"/>
          </ac:spMkLst>
        </pc:spChg>
        <pc:spChg chg="mod">
          <ac:chgData name="JoAnn Marabella" userId="85e5a1bd-021b-4a85-bc7a-1ada3a1fd7ea" providerId="ADAL" clId="{6064C893-00C8-4FE2-8D18-3B7E98155C62}" dt="2022-09-21T00:58:53.740" v="5278" actId="14100"/>
          <ac:spMkLst>
            <pc:docMk/>
            <pc:sldMk cId="3122962075" sldId="608"/>
            <ac:spMk id="24" creationId="{2D4655AD-5D06-DE7B-F5E8-05BF82EFC7EA}"/>
          </ac:spMkLst>
        </pc:spChg>
        <pc:spChg chg="mod">
          <ac:chgData name="JoAnn Marabella" userId="85e5a1bd-021b-4a85-bc7a-1ada3a1fd7ea" providerId="ADAL" clId="{6064C893-00C8-4FE2-8D18-3B7E98155C62}" dt="2022-09-21T00:56:33.130" v="5226" actId="20577"/>
          <ac:spMkLst>
            <pc:docMk/>
            <pc:sldMk cId="3122962075" sldId="608"/>
            <ac:spMk id="25" creationId="{20E8620C-94C4-A0A4-7C77-B03729C1A014}"/>
          </ac:spMkLst>
        </pc:spChg>
        <pc:spChg chg="add mod">
          <ac:chgData name="JoAnn Marabella" userId="85e5a1bd-021b-4a85-bc7a-1ada3a1fd7ea" providerId="ADAL" clId="{6064C893-00C8-4FE2-8D18-3B7E98155C62}" dt="2022-09-21T01:02:44.069" v="5353" actId="554"/>
          <ac:spMkLst>
            <pc:docMk/>
            <pc:sldMk cId="3122962075" sldId="608"/>
            <ac:spMk id="26" creationId="{3628156F-83C8-5A04-C4B4-4694DC1AB464}"/>
          </ac:spMkLst>
        </pc:spChg>
        <pc:spChg chg="add mod">
          <ac:chgData name="JoAnn Marabella" userId="85e5a1bd-021b-4a85-bc7a-1ada3a1fd7ea" providerId="ADAL" clId="{6064C893-00C8-4FE2-8D18-3B7E98155C62}" dt="2022-09-21T01:02:44.069" v="5353" actId="554"/>
          <ac:spMkLst>
            <pc:docMk/>
            <pc:sldMk cId="3122962075" sldId="608"/>
            <ac:spMk id="27" creationId="{179622C4-D901-9571-5F74-2F6FD0A65E96}"/>
          </ac:spMkLst>
        </pc:spChg>
        <pc:spChg chg="add del mod">
          <ac:chgData name="JoAnn Marabella" userId="85e5a1bd-021b-4a85-bc7a-1ada3a1fd7ea" providerId="ADAL" clId="{6064C893-00C8-4FE2-8D18-3B7E98155C62}" dt="2022-09-21T01:04:17.849" v="5384"/>
          <ac:spMkLst>
            <pc:docMk/>
            <pc:sldMk cId="3122962075" sldId="608"/>
            <ac:spMk id="28" creationId="{04963389-5E9F-1D0F-4910-68BD9E756117}"/>
          </ac:spMkLst>
        </pc:spChg>
        <pc:spChg chg="mod">
          <ac:chgData name="JoAnn Marabella" userId="85e5a1bd-021b-4a85-bc7a-1ada3a1fd7ea" providerId="ADAL" clId="{6064C893-00C8-4FE2-8D18-3B7E98155C62}" dt="2022-09-21T01:04:23.372" v="5385"/>
          <ac:spMkLst>
            <pc:docMk/>
            <pc:sldMk cId="3122962075" sldId="608"/>
            <ac:spMk id="33" creationId="{206CDC90-1F09-F867-3214-B9C684352D87}"/>
          </ac:spMkLst>
        </pc:spChg>
        <pc:spChg chg="mod">
          <ac:chgData name="JoAnn Marabella" userId="85e5a1bd-021b-4a85-bc7a-1ada3a1fd7ea" providerId="ADAL" clId="{6064C893-00C8-4FE2-8D18-3B7E98155C62}" dt="2022-09-21T01:04:23.372" v="5385"/>
          <ac:spMkLst>
            <pc:docMk/>
            <pc:sldMk cId="3122962075" sldId="608"/>
            <ac:spMk id="34" creationId="{05BB916A-AFB5-1AA1-FABB-385EEA7C8631}"/>
          </ac:spMkLst>
        </pc:spChg>
        <pc:spChg chg="mod">
          <ac:chgData name="JoAnn Marabella" userId="85e5a1bd-021b-4a85-bc7a-1ada3a1fd7ea" providerId="ADAL" clId="{6064C893-00C8-4FE2-8D18-3B7E98155C62}" dt="2022-09-21T01:04:23.372" v="5385"/>
          <ac:spMkLst>
            <pc:docMk/>
            <pc:sldMk cId="3122962075" sldId="608"/>
            <ac:spMk id="35" creationId="{81CED76D-0305-EF54-C1F7-00A05B6A0962}"/>
          </ac:spMkLst>
        </pc:spChg>
        <pc:spChg chg="mod">
          <ac:chgData name="JoAnn Marabella" userId="85e5a1bd-021b-4a85-bc7a-1ada3a1fd7ea" providerId="ADAL" clId="{6064C893-00C8-4FE2-8D18-3B7E98155C62}" dt="2022-09-21T01:04:23.372" v="5385"/>
          <ac:spMkLst>
            <pc:docMk/>
            <pc:sldMk cId="3122962075" sldId="608"/>
            <ac:spMk id="36" creationId="{C2C78C39-F608-F7E7-D6E1-F39AE582CBDF}"/>
          </ac:spMkLst>
        </pc:spChg>
        <pc:spChg chg="mod">
          <ac:chgData name="JoAnn Marabella" userId="85e5a1bd-021b-4a85-bc7a-1ada3a1fd7ea" providerId="ADAL" clId="{6064C893-00C8-4FE2-8D18-3B7E98155C62}" dt="2022-09-21T01:04:23.372" v="5385"/>
          <ac:spMkLst>
            <pc:docMk/>
            <pc:sldMk cId="3122962075" sldId="608"/>
            <ac:spMk id="37" creationId="{D15C3AAF-505A-C213-72E2-073C1BAE6695}"/>
          </ac:spMkLst>
        </pc:spChg>
        <pc:spChg chg="mod">
          <ac:chgData name="JoAnn Marabella" userId="85e5a1bd-021b-4a85-bc7a-1ada3a1fd7ea" providerId="ADAL" clId="{6064C893-00C8-4FE2-8D18-3B7E98155C62}" dt="2022-09-21T01:04:23.372" v="5385"/>
          <ac:spMkLst>
            <pc:docMk/>
            <pc:sldMk cId="3122962075" sldId="608"/>
            <ac:spMk id="38" creationId="{7C59142F-5B07-6222-4D6D-62931395388B}"/>
          </ac:spMkLst>
        </pc:spChg>
        <pc:spChg chg="mod">
          <ac:chgData name="JoAnn Marabella" userId="85e5a1bd-021b-4a85-bc7a-1ada3a1fd7ea" providerId="ADAL" clId="{6064C893-00C8-4FE2-8D18-3B7E98155C62}" dt="2022-09-21T01:04:40.562" v="5387"/>
          <ac:spMkLst>
            <pc:docMk/>
            <pc:sldMk cId="3122962075" sldId="608"/>
            <ac:spMk id="40" creationId="{678A4571-B151-BF5F-46A0-F8F7E8C605B3}"/>
          </ac:spMkLst>
        </pc:spChg>
        <pc:spChg chg="mod">
          <ac:chgData name="JoAnn Marabella" userId="85e5a1bd-021b-4a85-bc7a-1ada3a1fd7ea" providerId="ADAL" clId="{6064C893-00C8-4FE2-8D18-3B7E98155C62}" dt="2022-09-21T01:04:54.149" v="5392" actId="20577"/>
          <ac:spMkLst>
            <pc:docMk/>
            <pc:sldMk cId="3122962075" sldId="608"/>
            <ac:spMk id="41" creationId="{F9CE0DDD-BE48-0FF6-50FE-A227B3A75F3C}"/>
          </ac:spMkLst>
        </pc:spChg>
        <pc:spChg chg="mod">
          <ac:chgData name="JoAnn Marabella" userId="85e5a1bd-021b-4a85-bc7a-1ada3a1fd7ea" providerId="ADAL" clId="{6064C893-00C8-4FE2-8D18-3B7E98155C62}" dt="2022-09-21T01:05:58.341" v="5394"/>
          <ac:spMkLst>
            <pc:docMk/>
            <pc:sldMk cId="3122962075" sldId="608"/>
            <ac:spMk id="43" creationId="{32EA6A5E-E2F4-8D0E-EB85-E51DC066F425}"/>
          </ac:spMkLst>
        </pc:spChg>
        <pc:spChg chg="mod">
          <ac:chgData name="JoAnn Marabella" userId="85e5a1bd-021b-4a85-bc7a-1ada3a1fd7ea" providerId="ADAL" clId="{6064C893-00C8-4FE2-8D18-3B7E98155C62}" dt="2022-09-21T03:46:32.261" v="5818" actId="1035"/>
          <ac:spMkLst>
            <pc:docMk/>
            <pc:sldMk cId="3122962075" sldId="608"/>
            <ac:spMk id="44" creationId="{CA9E5C90-43A5-F500-BA56-091BD84F58A4}"/>
          </ac:spMkLst>
        </pc:spChg>
        <pc:spChg chg="add del">
          <ac:chgData name="JoAnn Marabella" userId="85e5a1bd-021b-4a85-bc7a-1ada3a1fd7ea" providerId="ADAL" clId="{6064C893-00C8-4FE2-8D18-3B7E98155C62}" dt="2022-09-21T00:38:33.095" v="5140"/>
          <ac:spMkLst>
            <pc:docMk/>
            <pc:sldMk cId="3122962075" sldId="608"/>
            <ac:spMk id="70" creationId="{03E8462A-FEBA-4848-81CC-3F8DA3E477BE}"/>
          </ac:spMkLst>
        </pc:spChg>
        <pc:spChg chg="add del">
          <ac:chgData name="JoAnn Marabella" userId="85e5a1bd-021b-4a85-bc7a-1ada3a1fd7ea" providerId="ADAL" clId="{6064C893-00C8-4FE2-8D18-3B7E98155C62}" dt="2022-09-21T00:38:33.095" v="5140"/>
          <ac:spMkLst>
            <pc:docMk/>
            <pc:sldMk cId="3122962075" sldId="608"/>
            <ac:spMk id="83" creationId="{7941F9B1-B01B-4A84-89D9-B169AEB4E456}"/>
          </ac:spMkLst>
        </pc:spChg>
        <pc:grpChg chg="add mod">
          <ac:chgData name="JoAnn Marabella" userId="85e5a1bd-021b-4a85-bc7a-1ada3a1fd7ea" providerId="ADAL" clId="{6064C893-00C8-4FE2-8D18-3B7E98155C62}" dt="2022-09-21T01:03:37.887" v="5363" actId="1036"/>
          <ac:grpSpMkLst>
            <pc:docMk/>
            <pc:sldMk cId="3122962075" sldId="608"/>
            <ac:grpSpMk id="3" creationId="{FF16B968-BC07-0D6A-B4BE-BCA1FB949EE6}"/>
          </ac:grpSpMkLst>
        </pc:grpChg>
        <pc:grpChg chg="add del mod">
          <ac:chgData name="JoAnn Marabella" userId="85e5a1bd-021b-4a85-bc7a-1ada3a1fd7ea" providerId="ADAL" clId="{6064C893-00C8-4FE2-8D18-3B7E98155C62}" dt="2022-09-19T22:28:34.626" v="3686" actId="165"/>
          <ac:grpSpMkLst>
            <pc:docMk/>
            <pc:sldMk cId="3122962075" sldId="608"/>
            <ac:grpSpMk id="9" creationId="{36F15937-F3C9-495A-8226-16C5327A1B58}"/>
          </ac:grpSpMkLst>
        </pc:grpChg>
        <pc:grpChg chg="add mod">
          <ac:chgData name="JoAnn Marabella" userId="85e5a1bd-021b-4a85-bc7a-1ada3a1fd7ea" providerId="ADAL" clId="{6064C893-00C8-4FE2-8D18-3B7E98155C62}" dt="2022-09-21T03:47:20.659" v="5834" actId="1037"/>
          <ac:grpSpMkLst>
            <pc:docMk/>
            <pc:sldMk cId="3122962075" sldId="608"/>
            <ac:grpSpMk id="13" creationId="{461AE3DF-1739-F252-15BE-15F502FCC202}"/>
          </ac:grpSpMkLst>
        </pc:grpChg>
        <pc:grpChg chg="add mod">
          <ac:chgData name="JoAnn Marabella" userId="85e5a1bd-021b-4a85-bc7a-1ada3a1fd7ea" providerId="ADAL" clId="{6064C893-00C8-4FE2-8D18-3B7E98155C62}" dt="2022-09-21T00:59:10.760" v="5313" actId="1035"/>
          <ac:grpSpMkLst>
            <pc:docMk/>
            <pc:sldMk cId="3122962075" sldId="608"/>
            <ac:grpSpMk id="16" creationId="{351409F7-8E86-0745-C6CA-CEA1039E4DCE}"/>
          </ac:grpSpMkLst>
        </pc:grpChg>
        <pc:grpChg chg="mod">
          <ac:chgData name="JoAnn Marabella" userId="85e5a1bd-021b-4a85-bc7a-1ada3a1fd7ea" providerId="ADAL" clId="{6064C893-00C8-4FE2-8D18-3B7E98155C62}" dt="2022-09-21T00:56:01.708" v="5184"/>
          <ac:grpSpMkLst>
            <pc:docMk/>
            <pc:sldMk cId="3122962075" sldId="608"/>
            <ac:grpSpMk id="17" creationId="{5B8FE29B-C3A1-C993-709A-1D335215D9E6}"/>
          </ac:grpSpMkLst>
        </pc:grpChg>
        <pc:grpChg chg="mod">
          <ac:chgData name="JoAnn Marabella" userId="85e5a1bd-021b-4a85-bc7a-1ada3a1fd7ea" providerId="ADAL" clId="{6064C893-00C8-4FE2-8D18-3B7E98155C62}" dt="2022-09-21T00:56:01.708" v="5184"/>
          <ac:grpSpMkLst>
            <pc:docMk/>
            <pc:sldMk cId="3122962075" sldId="608"/>
            <ac:grpSpMk id="18" creationId="{50243703-08BC-D893-28CA-CE64F7B6AB27}"/>
          </ac:grpSpMkLst>
        </pc:grpChg>
        <pc:grpChg chg="mod">
          <ac:chgData name="JoAnn Marabella" userId="85e5a1bd-021b-4a85-bc7a-1ada3a1fd7ea" providerId="ADAL" clId="{6064C893-00C8-4FE2-8D18-3B7E98155C62}" dt="2022-09-21T00:56:01.708" v="5184"/>
          <ac:grpSpMkLst>
            <pc:docMk/>
            <pc:sldMk cId="3122962075" sldId="608"/>
            <ac:grpSpMk id="19" creationId="{0DCF9188-231C-31E1-6E27-CC0F20B24654}"/>
          </ac:grpSpMkLst>
        </pc:grpChg>
        <pc:grpChg chg="add mod">
          <ac:chgData name="JoAnn Marabella" userId="85e5a1bd-021b-4a85-bc7a-1ada3a1fd7ea" providerId="ADAL" clId="{6064C893-00C8-4FE2-8D18-3B7E98155C62}" dt="2022-09-21T01:07:06.467" v="5404" actId="1035"/>
          <ac:grpSpMkLst>
            <pc:docMk/>
            <pc:sldMk cId="3122962075" sldId="608"/>
            <ac:grpSpMk id="29" creationId="{A6BC462A-1458-7CAB-9E2D-EEF2FAFF0DC9}"/>
          </ac:grpSpMkLst>
        </pc:grpChg>
        <pc:grpChg chg="mod">
          <ac:chgData name="JoAnn Marabella" userId="85e5a1bd-021b-4a85-bc7a-1ada3a1fd7ea" providerId="ADAL" clId="{6064C893-00C8-4FE2-8D18-3B7E98155C62}" dt="2022-09-21T01:04:23.372" v="5385"/>
          <ac:grpSpMkLst>
            <pc:docMk/>
            <pc:sldMk cId="3122962075" sldId="608"/>
            <ac:grpSpMk id="30" creationId="{0A3CDBC5-4E18-52C7-3853-8D461118071E}"/>
          </ac:grpSpMkLst>
        </pc:grpChg>
        <pc:grpChg chg="mod">
          <ac:chgData name="JoAnn Marabella" userId="85e5a1bd-021b-4a85-bc7a-1ada3a1fd7ea" providerId="ADAL" clId="{6064C893-00C8-4FE2-8D18-3B7E98155C62}" dt="2022-09-21T01:04:23.372" v="5385"/>
          <ac:grpSpMkLst>
            <pc:docMk/>
            <pc:sldMk cId="3122962075" sldId="608"/>
            <ac:grpSpMk id="31" creationId="{DC04DFEB-2805-1F28-2B71-C0B1768A2864}"/>
          </ac:grpSpMkLst>
        </pc:grpChg>
        <pc:grpChg chg="mod">
          <ac:chgData name="JoAnn Marabella" userId="85e5a1bd-021b-4a85-bc7a-1ada3a1fd7ea" providerId="ADAL" clId="{6064C893-00C8-4FE2-8D18-3B7E98155C62}" dt="2022-09-21T01:04:23.372" v="5385"/>
          <ac:grpSpMkLst>
            <pc:docMk/>
            <pc:sldMk cId="3122962075" sldId="608"/>
            <ac:grpSpMk id="32" creationId="{6A28FA7A-BBDB-2367-2518-76942F3254DE}"/>
          </ac:grpSpMkLst>
        </pc:grpChg>
        <pc:grpChg chg="add mod">
          <ac:chgData name="JoAnn Marabella" userId="85e5a1bd-021b-4a85-bc7a-1ada3a1fd7ea" providerId="ADAL" clId="{6064C893-00C8-4FE2-8D18-3B7E98155C62}" dt="2022-09-21T01:07:30.029" v="5429" actId="1038"/>
          <ac:grpSpMkLst>
            <pc:docMk/>
            <pc:sldMk cId="3122962075" sldId="608"/>
            <ac:grpSpMk id="39" creationId="{3573785D-F8DF-9656-1F1B-6AFB14B3D792}"/>
          </ac:grpSpMkLst>
        </pc:grpChg>
        <pc:grpChg chg="add mod">
          <ac:chgData name="JoAnn Marabella" userId="85e5a1bd-021b-4a85-bc7a-1ada3a1fd7ea" providerId="ADAL" clId="{6064C893-00C8-4FE2-8D18-3B7E98155C62}" dt="2022-09-21T01:07:30.029" v="5429" actId="1038"/>
          <ac:grpSpMkLst>
            <pc:docMk/>
            <pc:sldMk cId="3122962075" sldId="608"/>
            <ac:grpSpMk id="42" creationId="{311815B5-489B-A3FA-F36C-299BDC86D082}"/>
          </ac:grpSpMkLst>
        </pc:grpChg>
        <pc:grpChg chg="add del">
          <ac:chgData name="JoAnn Marabella" userId="85e5a1bd-021b-4a85-bc7a-1ada3a1fd7ea" providerId="ADAL" clId="{6064C893-00C8-4FE2-8D18-3B7E98155C62}" dt="2022-09-21T00:38:33.095" v="5140"/>
          <ac:grpSpMkLst>
            <pc:docMk/>
            <pc:sldMk cId="3122962075" sldId="608"/>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3122962075" sldId="608"/>
            <ac:grpSpMk id="72" creationId="{2109F83F-40FE-4DB3-84CC-09FB3340D06D}"/>
          </ac:grpSpMkLst>
        </pc:grpChg>
        <pc:picChg chg="del mod">
          <ac:chgData name="JoAnn Marabella" userId="85e5a1bd-021b-4a85-bc7a-1ada3a1fd7ea" providerId="ADAL" clId="{6064C893-00C8-4FE2-8D18-3B7E98155C62}" dt="2022-09-21T00:58:11.426" v="5256" actId="478"/>
          <ac:picMkLst>
            <pc:docMk/>
            <pc:sldMk cId="3122962075" sldId="608"/>
            <ac:picMk id="2" creationId="{BA00F738-2B1D-B77A-CA6D-1B9D6BFB6A01}"/>
          </ac:picMkLst>
        </pc:picChg>
        <pc:picChg chg="del mod">
          <ac:chgData name="JoAnn Marabella" userId="85e5a1bd-021b-4a85-bc7a-1ada3a1fd7ea" providerId="ADAL" clId="{6064C893-00C8-4FE2-8D18-3B7E98155C62}" dt="2022-09-21T01:02:10.899" v="5351" actId="478"/>
          <ac:picMkLst>
            <pc:docMk/>
            <pc:sldMk cId="3122962075" sldId="608"/>
            <ac:picMk id="4" creationId="{D26CBAED-7571-BF5F-C7D9-0D532939DDE9}"/>
          </ac:picMkLst>
        </pc:picChg>
        <pc:picChg chg="add del mod ord">
          <ac:chgData name="JoAnn Marabella" userId="85e5a1bd-021b-4a85-bc7a-1ada3a1fd7ea" providerId="ADAL" clId="{6064C893-00C8-4FE2-8D18-3B7E98155C62}" dt="2022-09-11T22:33:01.388" v="886" actId="478"/>
          <ac:picMkLst>
            <pc:docMk/>
            <pc:sldMk cId="3122962075" sldId="608"/>
            <ac:picMk id="4" creationId="{E750E2D2-CA13-8999-AC75-741528552DA4}"/>
          </ac:picMkLst>
        </pc:picChg>
        <pc:picChg chg="add del mod">
          <ac:chgData name="JoAnn Marabella" userId="85e5a1bd-021b-4a85-bc7a-1ada3a1fd7ea" providerId="ADAL" clId="{6064C893-00C8-4FE2-8D18-3B7E98155C62}" dt="2022-09-19T22:29:01.184" v="3711" actId="478"/>
          <ac:picMkLst>
            <pc:docMk/>
            <pc:sldMk cId="3122962075" sldId="608"/>
            <ac:picMk id="5" creationId="{6186719B-DCDF-7894-24A1-B5FBF45712F6}"/>
          </ac:picMkLst>
        </pc:picChg>
        <pc:picChg chg="add del mod">
          <ac:chgData name="JoAnn Marabella" userId="85e5a1bd-021b-4a85-bc7a-1ada3a1fd7ea" providerId="ADAL" clId="{6064C893-00C8-4FE2-8D18-3B7E98155C62}" dt="2022-09-19T22:28:38.618" v="3687" actId="478"/>
          <ac:picMkLst>
            <pc:docMk/>
            <pc:sldMk cId="3122962075" sldId="608"/>
            <ac:picMk id="7" creationId="{7A4DD584-2965-20D9-A98A-A0C966522675}"/>
          </ac:picMkLst>
        </pc:picChg>
        <pc:picChg chg="del mod">
          <ac:chgData name="JoAnn Marabella" userId="85e5a1bd-021b-4a85-bc7a-1ada3a1fd7ea" providerId="ADAL" clId="{6064C893-00C8-4FE2-8D18-3B7E98155C62}" dt="2022-09-21T03:45:34.468" v="5807" actId="478"/>
          <ac:picMkLst>
            <pc:docMk/>
            <pc:sldMk cId="3122962075" sldId="608"/>
            <ac:picMk id="8" creationId="{B6B8D3A8-A5DD-5168-FC29-EC24CB301357}"/>
          </ac:picMkLst>
        </pc:picChg>
        <pc:picChg chg="mod topLvl">
          <ac:chgData name="JoAnn Marabella" userId="85e5a1bd-021b-4a85-bc7a-1ada3a1fd7ea" providerId="ADAL" clId="{6064C893-00C8-4FE2-8D18-3B7E98155C62}" dt="2022-09-21T00:59:31.854" v="5345" actId="14100"/>
          <ac:picMkLst>
            <pc:docMk/>
            <pc:sldMk cId="3122962075" sldId="608"/>
            <ac:picMk id="10" creationId="{EEFB1B77-1C74-AE83-56BF-35A8595CD187}"/>
          </ac:picMkLst>
        </pc:picChg>
        <pc:picChg chg="del">
          <ac:chgData name="JoAnn Marabella" userId="85e5a1bd-021b-4a85-bc7a-1ada3a1fd7ea" providerId="ADAL" clId="{6064C893-00C8-4FE2-8D18-3B7E98155C62}" dt="2022-09-21T00:57:01.413" v="5239" actId="478"/>
          <ac:picMkLst>
            <pc:docMk/>
            <pc:sldMk cId="3122962075" sldId="608"/>
            <ac:picMk id="11" creationId="{37399C33-EBF8-4D52-1E43-37640BE4A654}"/>
          </ac:picMkLst>
        </pc:picChg>
        <pc:picChg chg="mod topLvl">
          <ac:chgData name="JoAnn Marabella" userId="85e5a1bd-021b-4a85-bc7a-1ada3a1fd7ea" providerId="ADAL" clId="{6064C893-00C8-4FE2-8D18-3B7E98155C62}" dt="2022-09-21T01:02:56.767" v="5356" actId="1076"/>
          <ac:picMkLst>
            <pc:docMk/>
            <pc:sldMk cId="3122962075" sldId="608"/>
            <ac:picMk id="12" creationId="{8363321F-BF40-DDB7-8E82-C58FB7DE8376}"/>
          </ac:picMkLst>
        </pc:picChg>
        <pc:picChg chg="del">
          <ac:chgData name="JoAnn Marabella" userId="85e5a1bd-021b-4a85-bc7a-1ada3a1fd7ea" providerId="ADAL" clId="{6064C893-00C8-4FE2-8D18-3B7E98155C62}" dt="2022-09-11T21:22:33.227" v="442" actId="478"/>
          <ac:picMkLst>
            <pc:docMk/>
            <pc:sldMk cId="3122962075" sldId="608"/>
            <ac:picMk id="12" creationId="{B42C837F-5353-6D7E-924F-9F5BE89984FA}"/>
          </ac:picMkLst>
        </pc:picChg>
        <pc:picChg chg="del mod">
          <ac:chgData name="JoAnn Marabella" userId="85e5a1bd-021b-4a85-bc7a-1ada3a1fd7ea" providerId="ADAL" clId="{6064C893-00C8-4FE2-8D18-3B7E98155C62}" dt="2022-09-11T21:19:50.334" v="422" actId="478"/>
          <ac:picMkLst>
            <pc:docMk/>
            <pc:sldMk cId="3122962075" sldId="608"/>
            <ac:picMk id="14" creationId="{DC9E5D17-801B-A261-C7C7-19D566135695}"/>
          </ac:picMkLst>
        </pc:picChg>
      </pc:sldChg>
      <pc:sldChg chg="addSp delSp delDesignElem">
        <pc:chgData name="JoAnn Marabella" userId="85e5a1bd-021b-4a85-bc7a-1ada3a1fd7ea" providerId="ADAL" clId="{6064C893-00C8-4FE2-8D18-3B7E98155C62}" dt="2022-09-21T00:38:33.095" v="5140"/>
        <pc:sldMkLst>
          <pc:docMk/>
          <pc:sldMk cId="2708419063" sldId="609"/>
        </pc:sldMkLst>
        <pc:spChg chg="add del">
          <ac:chgData name="JoAnn Marabella" userId="85e5a1bd-021b-4a85-bc7a-1ada3a1fd7ea" providerId="ADAL" clId="{6064C893-00C8-4FE2-8D18-3B7E98155C62}" dt="2022-09-21T00:38:33.095" v="5140"/>
          <ac:spMkLst>
            <pc:docMk/>
            <pc:sldMk cId="2708419063" sldId="609"/>
            <ac:spMk id="17" creationId="{603AE127-802C-459A-A612-DB85B67F0DC0}"/>
          </ac:spMkLst>
        </pc:spChg>
        <pc:spChg chg="add del">
          <ac:chgData name="JoAnn Marabella" userId="85e5a1bd-021b-4a85-bc7a-1ada3a1fd7ea" providerId="ADAL" clId="{6064C893-00C8-4FE2-8D18-3B7E98155C62}" dt="2022-09-21T00:38:33.095" v="5140"/>
          <ac:spMkLst>
            <pc:docMk/>
            <pc:sldMk cId="2708419063" sldId="609"/>
            <ac:spMk id="19" creationId="{9323D83D-50D6-4040-A58B-FCEA340F886A}"/>
          </ac:spMkLst>
        </pc:spChg>
        <pc:spChg chg="add del">
          <ac:chgData name="JoAnn Marabella" userId="85e5a1bd-021b-4a85-bc7a-1ada3a1fd7ea" providerId="ADAL" clId="{6064C893-00C8-4FE2-8D18-3B7E98155C62}" dt="2022-09-21T00:38:33.095" v="5140"/>
          <ac:spMkLst>
            <pc:docMk/>
            <pc:sldMk cId="2708419063" sldId="609"/>
            <ac:spMk id="23" creationId="{F10FD715-4DCE-4779-B634-EC78315EA213}"/>
          </ac:spMkLst>
        </pc:spChg>
        <pc:cxnChg chg="add del">
          <ac:chgData name="JoAnn Marabella" userId="85e5a1bd-021b-4a85-bc7a-1ada3a1fd7ea" providerId="ADAL" clId="{6064C893-00C8-4FE2-8D18-3B7E98155C62}" dt="2022-09-21T00:38:33.095" v="5140"/>
          <ac:cxnSpMkLst>
            <pc:docMk/>
            <pc:sldMk cId="2708419063" sldId="609"/>
            <ac:cxnSpMk id="21" creationId="{1A1FE6BB-DFB2-4080-9B5E-076EF5DDE67B}"/>
          </ac:cxnSpMkLst>
        </pc:cxnChg>
      </pc:sldChg>
      <pc:sldChg chg="addSp delSp modSp mod delDesignElem">
        <pc:chgData name="JoAnn Marabella" userId="85e5a1bd-021b-4a85-bc7a-1ada3a1fd7ea" providerId="ADAL" clId="{6064C893-00C8-4FE2-8D18-3B7E98155C62}" dt="2022-09-21T00:38:33.095" v="5140"/>
        <pc:sldMkLst>
          <pc:docMk/>
          <pc:sldMk cId="367576275" sldId="611"/>
        </pc:sldMkLst>
        <pc:spChg chg="mod">
          <ac:chgData name="JoAnn Marabella" userId="85e5a1bd-021b-4a85-bc7a-1ada3a1fd7ea" providerId="ADAL" clId="{6064C893-00C8-4FE2-8D18-3B7E98155C62}" dt="2022-09-19T21:37:34.537" v="2588" actId="1035"/>
          <ac:spMkLst>
            <pc:docMk/>
            <pc:sldMk cId="367576275" sldId="611"/>
            <ac:spMk id="2" creationId="{C04E6D02-B8D1-4D18-BF93-64C8DFBC3ED8}"/>
          </ac:spMkLst>
        </pc:spChg>
        <pc:spChg chg="mod">
          <ac:chgData name="JoAnn Marabella" userId="85e5a1bd-021b-4a85-bc7a-1ada3a1fd7ea" providerId="ADAL" clId="{6064C893-00C8-4FE2-8D18-3B7E98155C62}" dt="2022-09-19T21:33:48.462" v="2540" actId="1036"/>
          <ac:spMkLst>
            <pc:docMk/>
            <pc:sldMk cId="367576275" sldId="611"/>
            <ac:spMk id="6" creationId="{A30740F9-5F4E-ECFF-82C3-FF75268C296F}"/>
          </ac:spMkLst>
        </pc:spChg>
        <pc:spChg chg="mod">
          <ac:chgData name="JoAnn Marabella" userId="85e5a1bd-021b-4a85-bc7a-1ada3a1fd7ea" providerId="ADAL" clId="{6064C893-00C8-4FE2-8D18-3B7E98155C62}" dt="2022-09-19T21:32:20.009" v="2520" actId="18245"/>
          <ac:spMkLst>
            <pc:docMk/>
            <pc:sldMk cId="367576275" sldId="611"/>
            <ac:spMk id="12" creationId="{21A4A7AA-D477-11A2-81C0-7F529FDA774C}"/>
          </ac:spMkLst>
        </pc:spChg>
        <pc:spChg chg="mod">
          <ac:chgData name="JoAnn Marabella" userId="85e5a1bd-021b-4a85-bc7a-1ada3a1fd7ea" providerId="ADAL" clId="{6064C893-00C8-4FE2-8D18-3B7E98155C62}" dt="2022-09-19T21:32:20.009" v="2520" actId="18245"/>
          <ac:spMkLst>
            <pc:docMk/>
            <pc:sldMk cId="367576275" sldId="611"/>
            <ac:spMk id="13" creationId="{35A4A4A0-A225-D288-74C7-631A151DF0AF}"/>
          </ac:spMkLst>
        </pc:spChg>
        <pc:spChg chg="mod ord">
          <ac:chgData name="JoAnn Marabella" userId="85e5a1bd-021b-4a85-bc7a-1ada3a1fd7ea" providerId="ADAL" clId="{6064C893-00C8-4FE2-8D18-3B7E98155C62}" dt="2022-09-19T21:32:26.778" v="2521" actId="166"/>
          <ac:spMkLst>
            <pc:docMk/>
            <pc:sldMk cId="367576275" sldId="611"/>
            <ac:spMk id="14" creationId="{D4C4194E-CA32-C1E1-48C6-C0C4E44B6F4D}"/>
          </ac:spMkLst>
        </pc:spChg>
        <pc:spChg chg="mod">
          <ac:chgData name="JoAnn Marabella" userId="85e5a1bd-021b-4a85-bc7a-1ada3a1fd7ea" providerId="ADAL" clId="{6064C893-00C8-4FE2-8D18-3B7E98155C62}" dt="2022-09-19T21:32:20.009" v="2520" actId="18245"/>
          <ac:spMkLst>
            <pc:docMk/>
            <pc:sldMk cId="367576275" sldId="611"/>
            <ac:spMk id="15" creationId="{C4FA8C88-ACE0-34F5-8C56-7C437763A46A}"/>
          </ac:spMkLst>
        </pc:spChg>
        <pc:spChg chg="mod">
          <ac:chgData name="JoAnn Marabella" userId="85e5a1bd-021b-4a85-bc7a-1ada3a1fd7ea" providerId="ADAL" clId="{6064C893-00C8-4FE2-8D18-3B7E98155C62}" dt="2022-09-19T21:32:20.009" v="2520" actId="18245"/>
          <ac:spMkLst>
            <pc:docMk/>
            <pc:sldMk cId="367576275" sldId="611"/>
            <ac:spMk id="16" creationId="{D87D57AA-0377-0109-E494-4D36A49F27EE}"/>
          </ac:spMkLst>
        </pc:spChg>
        <pc:spChg chg="add del mod">
          <ac:chgData name="JoAnn Marabella" userId="85e5a1bd-021b-4a85-bc7a-1ada3a1fd7ea" providerId="ADAL" clId="{6064C893-00C8-4FE2-8D18-3B7E98155C62}" dt="2022-09-21T00:38:33.095" v="5140"/>
          <ac:spMkLst>
            <pc:docMk/>
            <pc:sldMk cId="367576275" sldId="611"/>
            <ac:spMk id="17" creationId="{603AE127-802C-459A-A612-DB85B67F0DC0}"/>
          </ac:spMkLst>
        </pc:spChg>
        <pc:spChg chg="mod">
          <ac:chgData name="JoAnn Marabella" userId="85e5a1bd-021b-4a85-bc7a-1ada3a1fd7ea" providerId="ADAL" clId="{6064C893-00C8-4FE2-8D18-3B7E98155C62}" dt="2022-09-19T21:32:20.009" v="2520" actId="18245"/>
          <ac:spMkLst>
            <pc:docMk/>
            <pc:sldMk cId="367576275" sldId="611"/>
            <ac:spMk id="18" creationId="{8B7828DA-3CC2-B6F4-3A80-020B2F11E194}"/>
          </ac:spMkLst>
        </pc:spChg>
        <pc:spChg chg="add del mod">
          <ac:chgData name="JoAnn Marabella" userId="85e5a1bd-021b-4a85-bc7a-1ada3a1fd7ea" providerId="ADAL" clId="{6064C893-00C8-4FE2-8D18-3B7E98155C62}" dt="2022-09-21T00:38:33.095" v="5140"/>
          <ac:spMkLst>
            <pc:docMk/>
            <pc:sldMk cId="367576275" sldId="611"/>
            <ac:spMk id="19" creationId="{9323D83D-50D6-4040-A58B-FCEA340F886A}"/>
          </ac:spMkLst>
        </pc:spChg>
        <pc:spChg chg="add del mod">
          <ac:chgData name="JoAnn Marabella" userId="85e5a1bd-021b-4a85-bc7a-1ada3a1fd7ea" providerId="ADAL" clId="{6064C893-00C8-4FE2-8D18-3B7E98155C62}" dt="2022-09-21T00:38:33.095" v="5140"/>
          <ac:spMkLst>
            <pc:docMk/>
            <pc:sldMk cId="367576275" sldId="611"/>
            <ac:spMk id="23" creationId="{F10FD715-4DCE-4779-B634-EC78315EA213}"/>
          </ac:spMkLst>
        </pc:spChg>
        <pc:grpChg chg="add mod ord">
          <ac:chgData name="JoAnn Marabella" userId="85e5a1bd-021b-4a85-bc7a-1ada3a1fd7ea" providerId="ADAL" clId="{6064C893-00C8-4FE2-8D18-3B7E98155C62}" dt="2022-09-19T21:33:48.462" v="2540" actId="1036"/>
          <ac:grpSpMkLst>
            <pc:docMk/>
            <pc:sldMk cId="367576275" sldId="611"/>
            <ac:grpSpMk id="8" creationId="{407517C1-981C-F3C0-A17C-6290DE7C4074}"/>
          </ac:grpSpMkLst>
        </pc:grpChg>
        <pc:grpChg chg="mod">
          <ac:chgData name="JoAnn Marabella" userId="85e5a1bd-021b-4a85-bc7a-1ada3a1fd7ea" providerId="ADAL" clId="{6064C893-00C8-4FE2-8D18-3B7E98155C62}" dt="2022-09-19T21:32:20.009" v="2520" actId="18245"/>
          <ac:grpSpMkLst>
            <pc:docMk/>
            <pc:sldMk cId="367576275" sldId="611"/>
            <ac:grpSpMk id="9" creationId="{465DD2F7-A691-6C75-1ACD-6AC40446D5FB}"/>
          </ac:grpSpMkLst>
        </pc:grpChg>
        <pc:graphicFrameChg chg="del mod">
          <ac:chgData name="JoAnn Marabella" userId="85e5a1bd-021b-4a85-bc7a-1ada3a1fd7ea" providerId="ADAL" clId="{6064C893-00C8-4FE2-8D18-3B7E98155C62}" dt="2022-09-19T21:32:20.009" v="2520" actId="18245"/>
          <ac:graphicFrameMkLst>
            <pc:docMk/>
            <pc:sldMk cId="367576275" sldId="611"/>
            <ac:graphicFrameMk id="4" creationId="{C72E6EC5-C83E-64FA-33E6-AE6095178754}"/>
          </ac:graphicFrameMkLst>
        </pc:graphicFrameChg>
        <pc:picChg chg="add mod ord">
          <ac:chgData name="JoAnn Marabella" userId="85e5a1bd-021b-4a85-bc7a-1ada3a1fd7ea" providerId="ADAL" clId="{6064C893-00C8-4FE2-8D18-3B7E98155C62}" dt="2022-09-19T21:30:11.456" v="2482" actId="167"/>
          <ac:picMkLst>
            <pc:docMk/>
            <pc:sldMk cId="367576275" sldId="611"/>
            <ac:picMk id="3" creationId="{95CA3A4C-E9A0-2DEE-3767-751BF7729E41}"/>
          </ac:picMkLst>
        </pc:picChg>
        <pc:picChg chg="add mod ord">
          <ac:chgData name="JoAnn Marabella" userId="85e5a1bd-021b-4a85-bc7a-1ada3a1fd7ea" providerId="ADAL" clId="{6064C893-00C8-4FE2-8D18-3B7E98155C62}" dt="2022-09-19T21:30:45.354" v="2487" actId="171"/>
          <ac:picMkLst>
            <pc:docMk/>
            <pc:sldMk cId="367576275" sldId="611"/>
            <ac:picMk id="5" creationId="{07068ABD-31C9-5E70-BD2B-BA3A778A9CEA}"/>
          </ac:picMkLst>
        </pc:picChg>
        <pc:picChg chg="add del mod ord">
          <ac:chgData name="JoAnn Marabella" userId="85e5a1bd-021b-4a85-bc7a-1ada3a1fd7ea" providerId="ADAL" clId="{6064C893-00C8-4FE2-8D18-3B7E98155C62}" dt="2022-09-11T22:22:27.084" v="646" actId="478"/>
          <ac:picMkLst>
            <pc:docMk/>
            <pc:sldMk cId="367576275" sldId="611"/>
            <ac:picMk id="5" creationId="{0B13AD7D-A585-E2B4-AE9B-33FDD1F17FEC}"/>
          </ac:picMkLst>
        </pc:picChg>
        <pc:picChg chg="add del mod ord">
          <ac:chgData name="JoAnn Marabella" userId="85e5a1bd-021b-4a85-bc7a-1ada3a1fd7ea" providerId="ADAL" clId="{6064C893-00C8-4FE2-8D18-3B7E98155C62}" dt="2022-09-19T21:27:40.738" v="2455" actId="478"/>
          <ac:picMkLst>
            <pc:docMk/>
            <pc:sldMk cId="367576275" sldId="611"/>
            <ac:picMk id="7" creationId="{9FA7AB72-9813-5054-E074-68F560FF0DC8}"/>
          </ac:picMkLst>
        </pc:picChg>
        <pc:picChg chg="del mod">
          <ac:chgData name="JoAnn Marabella" userId="85e5a1bd-021b-4a85-bc7a-1ada3a1fd7ea" providerId="ADAL" clId="{6064C893-00C8-4FE2-8D18-3B7E98155C62}" dt="2022-09-11T21:18:21.800" v="408" actId="478"/>
          <ac:picMkLst>
            <pc:docMk/>
            <pc:sldMk cId="367576275" sldId="611"/>
            <ac:picMk id="7" creationId="{EDAC257D-72B1-E26D-172E-FE1F2EB70FB3}"/>
          </ac:picMkLst>
        </pc:picChg>
        <pc:picChg chg="add del mod ord">
          <ac:chgData name="JoAnn Marabella" userId="85e5a1bd-021b-4a85-bc7a-1ada3a1fd7ea" providerId="ADAL" clId="{6064C893-00C8-4FE2-8D18-3B7E98155C62}" dt="2022-09-11T22:29:27.394" v="814" actId="478"/>
          <ac:picMkLst>
            <pc:docMk/>
            <pc:sldMk cId="367576275" sldId="611"/>
            <ac:picMk id="9" creationId="{3118CD47-D60F-0C22-ED24-BC51806223C5}"/>
          </ac:picMkLst>
        </pc:picChg>
        <pc:picChg chg="add del mod ord">
          <ac:chgData name="JoAnn Marabella" userId="85e5a1bd-021b-4a85-bc7a-1ada3a1fd7ea" providerId="ADAL" clId="{6064C893-00C8-4FE2-8D18-3B7E98155C62}" dt="2022-09-19T21:26:50.076" v="2453" actId="478"/>
          <ac:picMkLst>
            <pc:docMk/>
            <pc:sldMk cId="367576275" sldId="611"/>
            <ac:picMk id="10" creationId="{02A57AD4-61D5-BD56-9967-164C31432CEC}"/>
          </ac:picMkLst>
        </pc:picChg>
        <pc:picChg chg="add del mod ord">
          <ac:chgData name="JoAnn Marabella" userId="85e5a1bd-021b-4a85-bc7a-1ada3a1fd7ea" providerId="ADAL" clId="{6064C893-00C8-4FE2-8D18-3B7E98155C62}" dt="2022-09-19T21:26:48.201" v="2452" actId="478"/>
          <ac:picMkLst>
            <pc:docMk/>
            <pc:sldMk cId="367576275" sldId="611"/>
            <ac:picMk id="11" creationId="{7788EBCD-D6D5-BAFA-B21F-E84C9D8A84AF}"/>
          </ac:picMkLst>
        </pc:picChg>
        <pc:cxnChg chg="add del mod">
          <ac:chgData name="JoAnn Marabella" userId="85e5a1bd-021b-4a85-bc7a-1ada3a1fd7ea" providerId="ADAL" clId="{6064C893-00C8-4FE2-8D18-3B7E98155C62}" dt="2022-09-21T00:38:33.095" v="5140"/>
          <ac:cxnSpMkLst>
            <pc:docMk/>
            <pc:sldMk cId="367576275" sldId="611"/>
            <ac:cxnSpMk id="21" creationId="{1A1FE6BB-DFB2-4080-9B5E-076EF5DDE67B}"/>
          </ac:cxnSpMkLst>
        </pc:cxnChg>
      </pc:sldChg>
      <pc:sldChg chg="addSp delSp modSp mod delDesignElem">
        <pc:chgData name="JoAnn Marabella" userId="85e5a1bd-021b-4a85-bc7a-1ada3a1fd7ea" providerId="ADAL" clId="{6064C893-00C8-4FE2-8D18-3B7E98155C62}" dt="2022-09-21T00:38:33.095" v="5140"/>
        <pc:sldMkLst>
          <pc:docMk/>
          <pc:sldMk cId="1323133114" sldId="613"/>
        </pc:sldMkLst>
        <pc:spChg chg="mod">
          <ac:chgData name="JoAnn Marabella" userId="85e5a1bd-021b-4a85-bc7a-1ada3a1fd7ea" providerId="ADAL" clId="{6064C893-00C8-4FE2-8D18-3B7E98155C62}" dt="2022-09-21T00:38:33.095" v="5140"/>
          <ac:spMkLst>
            <pc:docMk/>
            <pc:sldMk cId="1323133114" sldId="613"/>
            <ac:spMk id="3" creationId="{5CD2A50E-B05D-4A63-980E-AFF7E33BECE8}"/>
          </ac:spMkLst>
        </pc:spChg>
        <pc:spChg chg="add del">
          <ac:chgData name="JoAnn Marabella" userId="85e5a1bd-021b-4a85-bc7a-1ada3a1fd7ea" providerId="ADAL" clId="{6064C893-00C8-4FE2-8D18-3B7E98155C62}" dt="2022-09-21T00:38:33.095" v="5140"/>
          <ac:spMkLst>
            <pc:docMk/>
            <pc:sldMk cId="1323133114" sldId="613"/>
            <ac:spMk id="8" creationId="{8DF4D7F6-81B5-452A-9CE6-76D81F91D41B}"/>
          </ac:spMkLst>
        </pc:spChg>
        <pc:spChg chg="add del">
          <ac:chgData name="JoAnn Marabella" userId="85e5a1bd-021b-4a85-bc7a-1ada3a1fd7ea" providerId="ADAL" clId="{6064C893-00C8-4FE2-8D18-3B7E98155C62}" dt="2022-09-21T00:38:33.095" v="5140"/>
          <ac:spMkLst>
            <pc:docMk/>
            <pc:sldMk cId="1323133114" sldId="613"/>
            <ac:spMk id="10" creationId="{4600514D-20FB-4559-97DC-D1DC39E6C3DE}"/>
          </ac:spMkLst>
        </pc:spChg>
        <pc:spChg chg="add del">
          <ac:chgData name="JoAnn Marabella" userId="85e5a1bd-021b-4a85-bc7a-1ada3a1fd7ea" providerId="ADAL" clId="{6064C893-00C8-4FE2-8D18-3B7E98155C62}" dt="2022-09-21T00:38:33.095" v="5140"/>
          <ac:spMkLst>
            <pc:docMk/>
            <pc:sldMk cId="1323133114" sldId="613"/>
            <ac:spMk id="12" creationId="{266F638A-E405-4AC0-B984-72E5813B0DD1}"/>
          </ac:spMkLst>
        </pc:spChg>
        <pc:spChg chg="add del">
          <ac:chgData name="JoAnn Marabella" userId="85e5a1bd-021b-4a85-bc7a-1ada3a1fd7ea" providerId="ADAL" clId="{6064C893-00C8-4FE2-8D18-3B7E98155C62}" dt="2022-09-21T00:38:33.095" v="5140"/>
          <ac:spMkLst>
            <pc:docMk/>
            <pc:sldMk cId="1323133114" sldId="613"/>
            <ac:spMk id="18" creationId="{27B538D5-95DB-47ED-9CB4-34AE5BF78E6B}"/>
          </ac:spMkLst>
        </pc:spChg>
        <pc:cxnChg chg="add del">
          <ac:chgData name="JoAnn Marabella" userId="85e5a1bd-021b-4a85-bc7a-1ada3a1fd7ea" providerId="ADAL" clId="{6064C893-00C8-4FE2-8D18-3B7E98155C62}" dt="2022-09-21T00:38:33.095" v="5140"/>
          <ac:cxnSpMkLst>
            <pc:docMk/>
            <pc:sldMk cId="1323133114" sldId="613"/>
            <ac:cxnSpMk id="14" creationId="{7D1CBE93-B17D-4509-843C-82287C38032A}"/>
          </ac:cxnSpMkLst>
        </pc:cxnChg>
        <pc:cxnChg chg="add del">
          <ac:chgData name="JoAnn Marabella" userId="85e5a1bd-021b-4a85-bc7a-1ada3a1fd7ea" providerId="ADAL" clId="{6064C893-00C8-4FE2-8D18-3B7E98155C62}" dt="2022-09-21T00:38:33.095" v="5140"/>
          <ac:cxnSpMkLst>
            <pc:docMk/>
            <pc:sldMk cId="1323133114" sldId="613"/>
            <ac:cxnSpMk id="16" creationId="{AE6277B4-6A43-48AB-89B2-3442221619CC}"/>
          </ac:cxnSpMkLst>
        </pc:cxnChg>
      </pc:sldChg>
      <pc:sldChg chg="addSp delSp modSp mod delDesignElem">
        <pc:chgData name="JoAnn Marabella" userId="85e5a1bd-021b-4a85-bc7a-1ada3a1fd7ea" providerId="ADAL" clId="{6064C893-00C8-4FE2-8D18-3B7E98155C62}" dt="2022-09-21T00:38:33.095" v="5140"/>
        <pc:sldMkLst>
          <pc:docMk/>
          <pc:sldMk cId="1148301689" sldId="617"/>
        </pc:sldMkLst>
        <pc:spChg chg="mod">
          <ac:chgData name="JoAnn Marabella" userId="85e5a1bd-021b-4a85-bc7a-1ada3a1fd7ea" providerId="ADAL" clId="{6064C893-00C8-4FE2-8D18-3B7E98155C62}" dt="2022-09-11T19:37:14.363" v="257" actId="1038"/>
          <ac:spMkLst>
            <pc:docMk/>
            <pc:sldMk cId="1148301689" sldId="617"/>
            <ac:spMk id="5" creationId="{EBC21761-3648-6F3F-D5B0-C39BCE4300F4}"/>
          </ac:spMkLst>
        </pc:spChg>
        <pc:spChg chg="mod">
          <ac:chgData name="JoAnn Marabella" userId="85e5a1bd-021b-4a85-bc7a-1ada3a1fd7ea" providerId="ADAL" clId="{6064C893-00C8-4FE2-8D18-3B7E98155C62}" dt="2022-09-11T19:36:38.223" v="232" actId="948"/>
          <ac:spMkLst>
            <pc:docMk/>
            <pc:sldMk cId="1148301689" sldId="617"/>
            <ac:spMk id="6" creationId="{246C5961-005D-14F8-1BB9-798ADD12D260}"/>
          </ac:spMkLst>
        </pc:spChg>
        <pc:spChg chg="add del">
          <ac:chgData name="JoAnn Marabella" userId="85e5a1bd-021b-4a85-bc7a-1ada3a1fd7ea" providerId="ADAL" clId="{6064C893-00C8-4FE2-8D18-3B7E98155C62}" dt="2022-09-21T00:38:33.095" v="5140"/>
          <ac:spMkLst>
            <pc:docMk/>
            <pc:sldMk cId="1148301689" sldId="617"/>
            <ac:spMk id="8" creationId="{E80B86A7-A1EC-475B-9166-88902B033A38}"/>
          </ac:spMkLst>
        </pc:spChg>
        <pc:spChg chg="mod">
          <ac:chgData name="JoAnn Marabella" userId="85e5a1bd-021b-4a85-bc7a-1ada3a1fd7ea" providerId="ADAL" clId="{6064C893-00C8-4FE2-8D18-3B7E98155C62}" dt="2022-09-11T19:38:02.810" v="289" actId="14100"/>
          <ac:spMkLst>
            <pc:docMk/>
            <pc:sldMk cId="1148301689" sldId="617"/>
            <ac:spMk id="9" creationId="{4E30A478-03B6-0F31-60CA-369785F8504E}"/>
          </ac:spMkLst>
        </pc:spChg>
        <pc:spChg chg="add del">
          <ac:chgData name="JoAnn Marabella" userId="85e5a1bd-021b-4a85-bc7a-1ada3a1fd7ea" providerId="ADAL" clId="{6064C893-00C8-4FE2-8D18-3B7E98155C62}" dt="2022-09-21T00:38:33.095" v="5140"/>
          <ac:spMkLst>
            <pc:docMk/>
            <pc:sldMk cId="1148301689" sldId="617"/>
            <ac:spMk id="10" creationId="{C2C29CB1-9F74-4879-A6AF-AEA67B6F1F4D}"/>
          </ac:spMkLst>
        </pc:spChg>
        <pc:spChg chg="add del">
          <ac:chgData name="JoAnn Marabella" userId="85e5a1bd-021b-4a85-bc7a-1ada3a1fd7ea" providerId="ADAL" clId="{6064C893-00C8-4FE2-8D18-3B7E98155C62}" dt="2022-09-21T00:38:33.095" v="5140"/>
          <ac:spMkLst>
            <pc:docMk/>
            <pc:sldMk cId="1148301689" sldId="617"/>
            <ac:spMk id="12" creationId="{7E2C7115-5336-410C-AD71-0F0952A2E5A7}"/>
          </ac:spMkLst>
        </pc:spChg>
        <pc:picChg chg="mod">
          <ac:chgData name="JoAnn Marabella" userId="85e5a1bd-021b-4a85-bc7a-1ada3a1fd7ea" providerId="ADAL" clId="{6064C893-00C8-4FE2-8D18-3B7E98155C62}" dt="2022-09-11T19:38:11.153" v="293" actId="1037"/>
          <ac:picMkLst>
            <pc:docMk/>
            <pc:sldMk cId="1148301689" sldId="617"/>
            <ac:picMk id="13" creationId="{0DAC2CCB-C9A5-0057-3C87-DE5046C689F1}"/>
          </ac:picMkLst>
        </pc:picChg>
      </pc:sldChg>
      <pc:sldChg chg="addSp delSp delDesignElem">
        <pc:chgData name="JoAnn Marabella" userId="85e5a1bd-021b-4a85-bc7a-1ada3a1fd7ea" providerId="ADAL" clId="{6064C893-00C8-4FE2-8D18-3B7E98155C62}" dt="2022-09-21T00:38:33.095" v="5140"/>
        <pc:sldMkLst>
          <pc:docMk/>
          <pc:sldMk cId="2397386504" sldId="618"/>
        </pc:sldMkLst>
        <pc:spChg chg="add del">
          <ac:chgData name="JoAnn Marabella" userId="85e5a1bd-021b-4a85-bc7a-1ada3a1fd7ea" providerId="ADAL" clId="{6064C893-00C8-4FE2-8D18-3B7E98155C62}" dt="2022-09-21T00:38:33.095" v="5140"/>
          <ac:spMkLst>
            <pc:docMk/>
            <pc:sldMk cId="2397386504" sldId="618"/>
            <ac:spMk id="70" creationId="{03E8462A-FEBA-4848-81CC-3F8DA3E477BE}"/>
          </ac:spMkLst>
        </pc:spChg>
        <pc:spChg chg="add del">
          <ac:chgData name="JoAnn Marabella" userId="85e5a1bd-021b-4a85-bc7a-1ada3a1fd7ea" providerId="ADAL" clId="{6064C893-00C8-4FE2-8D18-3B7E98155C62}" dt="2022-09-21T00:38:33.095" v="5140"/>
          <ac:spMkLst>
            <pc:docMk/>
            <pc:sldMk cId="2397386504" sldId="618"/>
            <ac:spMk id="83" creationId="{7941F9B1-B01B-4A84-89D9-B169AEB4E456}"/>
          </ac:spMkLst>
        </pc:spChg>
        <pc:grpChg chg="add del">
          <ac:chgData name="JoAnn Marabella" userId="85e5a1bd-021b-4a85-bc7a-1ada3a1fd7ea" providerId="ADAL" clId="{6064C893-00C8-4FE2-8D18-3B7E98155C62}" dt="2022-09-21T00:38:33.095" v="5140"/>
          <ac:grpSpMkLst>
            <pc:docMk/>
            <pc:sldMk cId="2397386504" sldId="618"/>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2397386504" sldId="618"/>
            <ac:grpSpMk id="72" creationId="{2109F83F-40FE-4DB3-84CC-09FB3340D06D}"/>
          </ac:grpSpMkLst>
        </pc:grpChg>
      </pc:sldChg>
      <pc:sldChg chg="addSp delSp modSp mod delDesignElem">
        <pc:chgData name="JoAnn Marabella" userId="85e5a1bd-021b-4a85-bc7a-1ada3a1fd7ea" providerId="ADAL" clId="{6064C893-00C8-4FE2-8D18-3B7E98155C62}" dt="2022-09-21T03:39:58.308" v="5794" actId="13926"/>
        <pc:sldMkLst>
          <pc:docMk/>
          <pc:sldMk cId="3781253971" sldId="619"/>
        </pc:sldMkLst>
        <pc:spChg chg="mod">
          <ac:chgData name="JoAnn Marabella" userId="85e5a1bd-021b-4a85-bc7a-1ada3a1fd7ea" providerId="ADAL" clId="{6064C893-00C8-4FE2-8D18-3B7E98155C62}" dt="2022-09-21T03:21:54.256" v="5527" actId="255"/>
          <ac:spMkLst>
            <pc:docMk/>
            <pc:sldMk cId="3781253971" sldId="619"/>
            <ac:spMk id="2" creationId="{C04E6D02-B8D1-4D18-BF93-64C8DFBC3ED8}"/>
          </ac:spMkLst>
        </pc:spChg>
        <pc:spChg chg="add mod">
          <ac:chgData name="JoAnn Marabella" userId="85e5a1bd-021b-4a85-bc7a-1ada3a1fd7ea" providerId="ADAL" clId="{6064C893-00C8-4FE2-8D18-3B7E98155C62}" dt="2022-09-21T03:39:58.308" v="5794" actId="13926"/>
          <ac:spMkLst>
            <pc:docMk/>
            <pc:sldMk cId="3781253971" sldId="619"/>
            <ac:spMk id="4" creationId="{CE2C68D0-94F5-D612-7EEF-126AFDA4D514}"/>
          </ac:spMkLst>
        </pc:spChg>
        <pc:spChg chg="add del">
          <ac:chgData name="JoAnn Marabella" userId="85e5a1bd-021b-4a85-bc7a-1ada3a1fd7ea" providerId="ADAL" clId="{6064C893-00C8-4FE2-8D18-3B7E98155C62}" dt="2022-09-21T00:38:33.095" v="5140"/>
          <ac:spMkLst>
            <pc:docMk/>
            <pc:sldMk cId="3781253971" sldId="619"/>
            <ac:spMk id="17" creationId="{603AE127-802C-459A-A612-DB85B67F0DC0}"/>
          </ac:spMkLst>
        </pc:spChg>
        <pc:spChg chg="add del">
          <ac:chgData name="JoAnn Marabella" userId="85e5a1bd-021b-4a85-bc7a-1ada3a1fd7ea" providerId="ADAL" clId="{6064C893-00C8-4FE2-8D18-3B7E98155C62}" dt="2022-09-21T00:38:33.095" v="5140"/>
          <ac:spMkLst>
            <pc:docMk/>
            <pc:sldMk cId="3781253971" sldId="619"/>
            <ac:spMk id="19" creationId="{9323D83D-50D6-4040-A58B-FCEA340F886A}"/>
          </ac:spMkLst>
        </pc:spChg>
        <pc:spChg chg="add del">
          <ac:chgData name="JoAnn Marabella" userId="85e5a1bd-021b-4a85-bc7a-1ada3a1fd7ea" providerId="ADAL" clId="{6064C893-00C8-4FE2-8D18-3B7E98155C62}" dt="2022-09-21T00:38:33.095" v="5140"/>
          <ac:spMkLst>
            <pc:docMk/>
            <pc:sldMk cId="3781253971" sldId="619"/>
            <ac:spMk id="23" creationId="{F10FD715-4DCE-4779-B634-EC78315EA213}"/>
          </ac:spMkLst>
        </pc:spChg>
        <pc:cxnChg chg="add del">
          <ac:chgData name="JoAnn Marabella" userId="85e5a1bd-021b-4a85-bc7a-1ada3a1fd7ea" providerId="ADAL" clId="{6064C893-00C8-4FE2-8D18-3B7E98155C62}" dt="2022-09-21T00:38:33.095" v="5140"/>
          <ac:cxnSpMkLst>
            <pc:docMk/>
            <pc:sldMk cId="3781253971" sldId="619"/>
            <ac:cxnSpMk id="21" creationId="{1A1FE6BB-DFB2-4080-9B5E-076EF5DDE67B}"/>
          </ac:cxnSpMkLst>
        </pc:cxnChg>
      </pc:sldChg>
      <pc:sldChg chg="addSp delSp modSp mod delDesignElem">
        <pc:chgData name="JoAnn Marabella" userId="85e5a1bd-021b-4a85-bc7a-1ada3a1fd7ea" providerId="ADAL" clId="{6064C893-00C8-4FE2-8D18-3B7E98155C62}" dt="2022-09-21T00:38:33.095" v="5140"/>
        <pc:sldMkLst>
          <pc:docMk/>
          <pc:sldMk cId="2285982278" sldId="620"/>
        </pc:sldMkLst>
        <pc:spChg chg="mod">
          <ac:chgData name="JoAnn Marabella" userId="85e5a1bd-021b-4a85-bc7a-1ada3a1fd7ea" providerId="ADAL" clId="{6064C893-00C8-4FE2-8D18-3B7E98155C62}" dt="2022-09-11T19:35:37.978" v="226" actId="14100"/>
          <ac:spMkLst>
            <pc:docMk/>
            <pc:sldMk cId="2285982278" sldId="620"/>
            <ac:spMk id="5" creationId="{96903EE8-F25D-7EB7-E1EE-D5CF207E35CC}"/>
          </ac:spMkLst>
        </pc:spChg>
        <pc:spChg chg="mod">
          <ac:chgData name="JoAnn Marabella" userId="85e5a1bd-021b-4a85-bc7a-1ada3a1fd7ea" providerId="ADAL" clId="{6064C893-00C8-4FE2-8D18-3B7E98155C62}" dt="2022-09-11T19:36:19.609" v="231" actId="948"/>
          <ac:spMkLst>
            <pc:docMk/>
            <pc:sldMk cId="2285982278" sldId="620"/>
            <ac:spMk id="6" creationId="{246C5961-005D-14F8-1BB9-798ADD12D260}"/>
          </ac:spMkLst>
        </pc:spChg>
        <pc:spChg chg="add del">
          <ac:chgData name="JoAnn Marabella" userId="85e5a1bd-021b-4a85-bc7a-1ada3a1fd7ea" providerId="ADAL" clId="{6064C893-00C8-4FE2-8D18-3B7E98155C62}" dt="2022-09-21T00:38:33.095" v="5140"/>
          <ac:spMkLst>
            <pc:docMk/>
            <pc:sldMk cId="2285982278" sldId="620"/>
            <ac:spMk id="8" creationId="{E80B86A7-A1EC-475B-9166-88902B033A38}"/>
          </ac:spMkLst>
        </pc:spChg>
        <pc:spChg chg="add del">
          <ac:chgData name="JoAnn Marabella" userId="85e5a1bd-021b-4a85-bc7a-1ada3a1fd7ea" providerId="ADAL" clId="{6064C893-00C8-4FE2-8D18-3B7E98155C62}" dt="2022-09-21T00:38:33.095" v="5140"/>
          <ac:spMkLst>
            <pc:docMk/>
            <pc:sldMk cId="2285982278" sldId="620"/>
            <ac:spMk id="10" creationId="{C2C29CB1-9F74-4879-A6AF-AEA67B6F1F4D}"/>
          </ac:spMkLst>
        </pc:spChg>
        <pc:spChg chg="add del">
          <ac:chgData name="JoAnn Marabella" userId="85e5a1bd-021b-4a85-bc7a-1ada3a1fd7ea" providerId="ADAL" clId="{6064C893-00C8-4FE2-8D18-3B7E98155C62}" dt="2022-09-21T00:38:33.095" v="5140"/>
          <ac:spMkLst>
            <pc:docMk/>
            <pc:sldMk cId="2285982278" sldId="620"/>
            <ac:spMk id="12" creationId="{7E2C7115-5336-410C-AD71-0F0952A2E5A7}"/>
          </ac:spMkLst>
        </pc:spChg>
        <pc:picChg chg="mod">
          <ac:chgData name="JoAnn Marabella" userId="85e5a1bd-021b-4a85-bc7a-1ada3a1fd7ea" providerId="ADAL" clId="{6064C893-00C8-4FE2-8D18-3B7E98155C62}" dt="2022-09-11T19:35:42.182" v="228" actId="1037"/>
          <ac:picMkLst>
            <pc:docMk/>
            <pc:sldMk cId="2285982278" sldId="620"/>
            <ac:picMk id="13" creationId="{0DAC2CCB-C9A5-0057-3C87-DE5046C689F1}"/>
          </ac:picMkLst>
        </pc:picChg>
      </pc:sldChg>
      <pc:sldChg chg="addSp delSp modSp mod delDesignElem">
        <pc:chgData name="JoAnn Marabella" userId="85e5a1bd-021b-4a85-bc7a-1ada3a1fd7ea" providerId="ADAL" clId="{6064C893-00C8-4FE2-8D18-3B7E98155C62}" dt="2022-09-21T00:38:33.095" v="5140"/>
        <pc:sldMkLst>
          <pc:docMk/>
          <pc:sldMk cId="494899473" sldId="621"/>
        </pc:sldMkLst>
        <pc:spChg chg="mod">
          <ac:chgData name="JoAnn Marabella" userId="85e5a1bd-021b-4a85-bc7a-1ada3a1fd7ea" providerId="ADAL" clId="{6064C893-00C8-4FE2-8D18-3B7E98155C62}" dt="2022-09-19T21:02:52.481" v="1857" actId="1036"/>
          <ac:spMkLst>
            <pc:docMk/>
            <pc:sldMk cId="494899473" sldId="621"/>
            <ac:spMk id="6" creationId="{16F77408-E506-BA97-3E6D-D7CD8D2FDF63}"/>
          </ac:spMkLst>
        </pc:spChg>
        <pc:spChg chg="mod">
          <ac:chgData name="JoAnn Marabella" userId="85e5a1bd-021b-4a85-bc7a-1ada3a1fd7ea" providerId="ADAL" clId="{6064C893-00C8-4FE2-8D18-3B7E98155C62}" dt="2022-09-19T21:05:13.501" v="1865" actId="14100"/>
          <ac:spMkLst>
            <pc:docMk/>
            <pc:sldMk cId="494899473" sldId="621"/>
            <ac:spMk id="14" creationId="{86C96933-182D-C903-8A93-0B711A5A636E}"/>
          </ac:spMkLst>
        </pc:spChg>
        <pc:spChg chg="mod">
          <ac:chgData name="JoAnn Marabella" userId="85e5a1bd-021b-4a85-bc7a-1ada3a1fd7ea" providerId="ADAL" clId="{6064C893-00C8-4FE2-8D18-3B7E98155C62}" dt="2022-09-19T21:04:43.891" v="1863" actId="108"/>
          <ac:spMkLst>
            <pc:docMk/>
            <pc:sldMk cId="494899473" sldId="621"/>
            <ac:spMk id="16" creationId="{D75BCCA1-3CAE-8D9F-288D-9365E686CC7E}"/>
          </ac:spMkLst>
        </pc:spChg>
        <pc:spChg chg="mod">
          <ac:chgData name="JoAnn Marabella" userId="85e5a1bd-021b-4a85-bc7a-1ada3a1fd7ea" providerId="ADAL" clId="{6064C893-00C8-4FE2-8D18-3B7E98155C62}" dt="2022-09-19T21:06:15.524" v="1866" actId="207"/>
          <ac:spMkLst>
            <pc:docMk/>
            <pc:sldMk cId="494899473" sldId="621"/>
            <ac:spMk id="18" creationId="{3392DB39-BC2C-C36B-63D2-2B157A74FDFA}"/>
          </ac:spMkLst>
        </pc:spChg>
        <pc:spChg chg="del">
          <ac:chgData name="JoAnn Marabella" userId="85e5a1bd-021b-4a85-bc7a-1ada3a1fd7ea" providerId="ADAL" clId="{6064C893-00C8-4FE2-8D18-3B7E98155C62}" dt="2022-09-19T21:02:46.398" v="1834" actId="478"/>
          <ac:spMkLst>
            <pc:docMk/>
            <pc:sldMk cId="494899473" sldId="621"/>
            <ac:spMk id="20" creationId="{D4ABE121-8602-0B18-EEFE-4EFC484AB775}"/>
          </ac:spMkLst>
        </pc:spChg>
        <pc:spChg chg="add del">
          <ac:chgData name="JoAnn Marabella" userId="85e5a1bd-021b-4a85-bc7a-1ada3a1fd7ea" providerId="ADAL" clId="{6064C893-00C8-4FE2-8D18-3B7E98155C62}" dt="2022-09-21T00:38:33.095" v="5140"/>
          <ac:spMkLst>
            <pc:docMk/>
            <pc:sldMk cId="494899473" sldId="621"/>
            <ac:spMk id="70" creationId="{03E8462A-FEBA-4848-81CC-3F8DA3E477BE}"/>
          </ac:spMkLst>
        </pc:spChg>
        <pc:spChg chg="add del">
          <ac:chgData name="JoAnn Marabella" userId="85e5a1bd-021b-4a85-bc7a-1ada3a1fd7ea" providerId="ADAL" clId="{6064C893-00C8-4FE2-8D18-3B7E98155C62}" dt="2022-09-21T00:38:33.095" v="5140"/>
          <ac:spMkLst>
            <pc:docMk/>
            <pc:sldMk cId="494899473" sldId="621"/>
            <ac:spMk id="83" creationId="{7941F9B1-B01B-4A84-89D9-B169AEB4E456}"/>
          </ac:spMkLst>
        </pc:spChg>
        <pc:grpChg chg="add del">
          <ac:chgData name="JoAnn Marabella" userId="85e5a1bd-021b-4a85-bc7a-1ada3a1fd7ea" providerId="ADAL" clId="{6064C893-00C8-4FE2-8D18-3B7E98155C62}" dt="2022-09-21T00:38:33.095" v="5140"/>
          <ac:grpSpMkLst>
            <pc:docMk/>
            <pc:sldMk cId="494899473" sldId="621"/>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494899473" sldId="621"/>
            <ac:grpSpMk id="72" creationId="{2109F83F-40FE-4DB3-84CC-09FB3340D06D}"/>
          </ac:grpSpMkLst>
        </pc:grpChg>
        <pc:graphicFrameChg chg="add del mod modGraphic">
          <ac:chgData name="JoAnn Marabella" userId="85e5a1bd-021b-4a85-bc7a-1ada3a1fd7ea" providerId="ADAL" clId="{6064C893-00C8-4FE2-8D18-3B7E98155C62}" dt="2022-09-20T23:54:03.647" v="4438" actId="478"/>
          <ac:graphicFrameMkLst>
            <pc:docMk/>
            <pc:sldMk cId="494899473" sldId="621"/>
            <ac:graphicFrameMk id="2" creationId="{B45F9061-EBD9-019C-1D30-71B43C16913E}"/>
          </ac:graphicFrameMkLst>
        </pc:graphicFrameChg>
      </pc:sldChg>
      <pc:sldChg chg="addSp delSp modSp mod delDesignElem">
        <pc:chgData name="JoAnn Marabella" userId="85e5a1bd-021b-4a85-bc7a-1ada3a1fd7ea" providerId="ADAL" clId="{6064C893-00C8-4FE2-8D18-3B7E98155C62}" dt="2022-09-21T00:38:33.095" v="5140"/>
        <pc:sldMkLst>
          <pc:docMk/>
          <pc:sldMk cId="1207855395" sldId="623"/>
        </pc:sldMkLst>
        <pc:spChg chg="del">
          <ac:chgData name="JoAnn Marabella" userId="85e5a1bd-021b-4a85-bc7a-1ada3a1fd7ea" providerId="ADAL" clId="{6064C893-00C8-4FE2-8D18-3B7E98155C62}" dt="2022-09-19T21:06:52.742" v="1867" actId="478"/>
          <ac:spMkLst>
            <pc:docMk/>
            <pc:sldMk cId="1207855395" sldId="623"/>
            <ac:spMk id="3" creationId="{7DD49F51-7A20-887C-42C5-07E950B8BCBC}"/>
          </ac:spMkLst>
        </pc:spChg>
        <pc:spChg chg="mod">
          <ac:chgData name="JoAnn Marabella" userId="85e5a1bd-021b-4a85-bc7a-1ada3a1fd7ea" providerId="ADAL" clId="{6064C893-00C8-4FE2-8D18-3B7E98155C62}" dt="2022-09-19T21:21:41.912" v="2338" actId="1036"/>
          <ac:spMkLst>
            <pc:docMk/>
            <pc:sldMk cId="1207855395" sldId="623"/>
            <ac:spMk id="4" creationId="{77593C1B-713F-700B-5218-8E83FDE1F6A0}"/>
          </ac:spMkLst>
        </pc:spChg>
        <pc:spChg chg="mod">
          <ac:chgData name="JoAnn Marabella" userId="85e5a1bd-021b-4a85-bc7a-1ada3a1fd7ea" providerId="ADAL" clId="{6064C893-00C8-4FE2-8D18-3B7E98155C62}" dt="2022-09-19T21:19:46.911" v="2268" actId="14100"/>
          <ac:spMkLst>
            <pc:docMk/>
            <pc:sldMk cId="1207855395" sldId="623"/>
            <ac:spMk id="5" creationId="{741545BD-F254-BDD0-A98C-B243D6C5BF9A}"/>
          </ac:spMkLst>
        </pc:spChg>
        <pc:spChg chg="del">
          <ac:chgData name="JoAnn Marabella" userId="85e5a1bd-021b-4a85-bc7a-1ada3a1fd7ea" providerId="ADAL" clId="{6064C893-00C8-4FE2-8D18-3B7E98155C62}" dt="2022-09-19T21:06:57.593" v="1868" actId="478"/>
          <ac:spMkLst>
            <pc:docMk/>
            <pc:sldMk cId="1207855395" sldId="623"/>
            <ac:spMk id="6" creationId="{CA07CC9B-1894-3E6C-A365-09D6A633AED8}"/>
          </ac:spMkLst>
        </pc:spChg>
        <pc:spChg chg="mod">
          <ac:chgData name="JoAnn Marabella" userId="85e5a1bd-021b-4a85-bc7a-1ada3a1fd7ea" providerId="ADAL" clId="{6064C893-00C8-4FE2-8D18-3B7E98155C62}" dt="2022-09-19T21:20:55.358" v="2309" actId="1036"/>
          <ac:spMkLst>
            <pc:docMk/>
            <pc:sldMk cId="1207855395" sldId="623"/>
            <ac:spMk id="40" creationId="{E0019F80-137E-4A0A-ACD3-2E2952D81B70}"/>
          </ac:spMkLst>
        </pc:spChg>
        <pc:spChg chg="add del">
          <ac:chgData name="JoAnn Marabella" userId="85e5a1bd-021b-4a85-bc7a-1ada3a1fd7ea" providerId="ADAL" clId="{6064C893-00C8-4FE2-8D18-3B7E98155C62}" dt="2022-09-21T00:38:33.095" v="5140"/>
          <ac:spMkLst>
            <pc:docMk/>
            <pc:sldMk cId="1207855395" sldId="623"/>
            <ac:spMk id="70" creationId="{03E8462A-FEBA-4848-81CC-3F8DA3E477BE}"/>
          </ac:spMkLst>
        </pc:spChg>
        <pc:spChg chg="add del">
          <ac:chgData name="JoAnn Marabella" userId="85e5a1bd-021b-4a85-bc7a-1ada3a1fd7ea" providerId="ADAL" clId="{6064C893-00C8-4FE2-8D18-3B7E98155C62}" dt="2022-09-21T00:38:33.095" v="5140"/>
          <ac:spMkLst>
            <pc:docMk/>
            <pc:sldMk cId="1207855395" sldId="623"/>
            <ac:spMk id="83" creationId="{7941F9B1-B01B-4A84-89D9-B169AEB4E456}"/>
          </ac:spMkLst>
        </pc:spChg>
        <pc:grpChg chg="add mod">
          <ac:chgData name="JoAnn Marabella" userId="85e5a1bd-021b-4a85-bc7a-1ada3a1fd7ea" providerId="ADAL" clId="{6064C893-00C8-4FE2-8D18-3B7E98155C62}" dt="2022-09-19T21:23:49.780" v="2428" actId="1038"/>
          <ac:grpSpMkLst>
            <pc:docMk/>
            <pc:sldMk cId="1207855395" sldId="623"/>
            <ac:grpSpMk id="14" creationId="{3E85D3B2-4D59-83BA-7716-3A2E14F41A5E}"/>
          </ac:grpSpMkLst>
        </pc:grpChg>
        <pc:grpChg chg="add mod ord">
          <ac:chgData name="JoAnn Marabella" userId="85e5a1bd-021b-4a85-bc7a-1ada3a1fd7ea" providerId="ADAL" clId="{6064C893-00C8-4FE2-8D18-3B7E98155C62}" dt="2022-09-19T21:23:55.014" v="2429" actId="688"/>
          <ac:grpSpMkLst>
            <pc:docMk/>
            <pc:sldMk cId="1207855395" sldId="623"/>
            <ac:grpSpMk id="15" creationId="{EB74A748-9310-C545-F9A9-7307089D6DF5}"/>
          </ac:grpSpMkLst>
        </pc:grpChg>
        <pc:grpChg chg="add del">
          <ac:chgData name="JoAnn Marabella" userId="85e5a1bd-021b-4a85-bc7a-1ada3a1fd7ea" providerId="ADAL" clId="{6064C893-00C8-4FE2-8D18-3B7E98155C62}" dt="2022-09-21T00:38:33.095" v="5140"/>
          <ac:grpSpMkLst>
            <pc:docMk/>
            <pc:sldMk cId="1207855395" sldId="623"/>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1207855395" sldId="623"/>
            <ac:grpSpMk id="72" creationId="{2109F83F-40FE-4DB3-84CC-09FB3340D06D}"/>
          </ac:grpSpMkLst>
        </pc:grpChg>
        <pc:picChg chg="add mod">
          <ac:chgData name="JoAnn Marabella" userId="85e5a1bd-021b-4a85-bc7a-1ada3a1fd7ea" providerId="ADAL" clId="{6064C893-00C8-4FE2-8D18-3B7E98155C62}" dt="2022-09-19T21:22:08.344" v="2373" actId="14100"/>
          <ac:picMkLst>
            <pc:docMk/>
            <pc:sldMk cId="1207855395" sldId="623"/>
            <ac:picMk id="7" creationId="{FC89FB16-F2C7-CE7A-41C2-34CB52DFB4FF}"/>
          </ac:picMkLst>
        </pc:picChg>
        <pc:picChg chg="add mod ord">
          <ac:chgData name="JoAnn Marabella" userId="85e5a1bd-021b-4a85-bc7a-1ada3a1fd7ea" providerId="ADAL" clId="{6064C893-00C8-4FE2-8D18-3B7E98155C62}" dt="2022-09-19T21:22:14.027" v="2374" actId="14100"/>
          <ac:picMkLst>
            <pc:docMk/>
            <pc:sldMk cId="1207855395" sldId="623"/>
            <ac:picMk id="9" creationId="{05DD892C-E351-0385-04CB-A630083D6484}"/>
          </ac:picMkLst>
        </pc:picChg>
        <pc:picChg chg="add mod">
          <ac:chgData name="JoAnn Marabella" userId="85e5a1bd-021b-4a85-bc7a-1ada3a1fd7ea" providerId="ADAL" clId="{6064C893-00C8-4FE2-8D18-3B7E98155C62}" dt="2022-09-19T21:23:24.122" v="2411" actId="14100"/>
          <ac:picMkLst>
            <pc:docMk/>
            <pc:sldMk cId="1207855395" sldId="623"/>
            <ac:picMk id="11" creationId="{213AC5C8-F473-888F-3F7E-1C6A519D0E87}"/>
          </ac:picMkLst>
        </pc:picChg>
        <pc:picChg chg="add mod ord">
          <ac:chgData name="JoAnn Marabella" userId="85e5a1bd-021b-4a85-bc7a-1ada3a1fd7ea" providerId="ADAL" clId="{6064C893-00C8-4FE2-8D18-3B7E98155C62}" dt="2022-09-19T21:23:29.604" v="2412" actId="14100"/>
          <ac:picMkLst>
            <pc:docMk/>
            <pc:sldMk cId="1207855395" sldId="623"/>
            <ac:picMk id="13" creationId="{72072224-A39F-EAFC-A612-1C9006581017}"/>
          </ac:picMkLst>
        </pc:picChg>
      </pc:sldChg>
      <pc:sldChg chg="addSp delSp modSp mod delDesignElem">
        <pc:chgData name="JoAnn Marabella" userId="85e5a1bd-021b-4a85-bc7a-1ada3a1fd7ea" providerId="ADAL" clId="{6064C893-00C8-4FE2-8D18-3B7E98155C62}" dt="2022-09-21T03:42:46.242" v="5804" actId="6549"/>
        <pc:sldMkLst>
          <pc:docMk/>
          <pc:sldMk cId="77428716" sldId="625"/>
        </pc:sldMkLst>
        <pc:spChg chg="mod">
          <ac:chgData name="JoAnn Marabella" userId="85e5a1bd-021b-4a85-bc7a-1ada3a1fd7ea" providerId="ADAL" clId="{6064C893-00C8-4FE2-8D18-3B7E98155C62}" dt="2022-09-21T03:41:38.740" v="5802" actId="948"/>
          <ac:spMkLst>
            <pc:docMk/>
            <pc:sldMk cId="77428716" sldId="625"/>
            <ac:spMk id="2" creationId="{C04E6D02-B8D1-4D18-BF93-64C8DFBC3ED8}"/>
          </ac:spMkLst>
        </pc:spChg>
        <pc:spChg chg="mod">
          <ac:chgData name="JoAnn Marabella" userId="85e5a1bd-021b-4a85-bc7a-1ada3a1fd7ea" providerId="ADAL" clId="{6064C893-00C8-4FE2-8D18-3B7E98155C62}" dt="2022-09-21T03:42:46.242" v="5804" actId="6549"/>
          <ac:spMkLst>
            <pc:docMk/>
            <pc:sldMk cId="77428716" sldId="625"/>
            <ac:spMk id="10" creationId="{824BAA69-CF9D-4202-83FC-D74AAEBF31A8}"/>
          </ac:spMkLst>
        </pc:spChg>
        <pc:spChg chg="add del">
          <ac:chgData name="JoAnn Marabella" userId="85e5a1bd-021b-4a85-bc7a-1ada3a1fd7ea" providerId="ADAL" clId="{6064C893-00C8-4FE2-8D18-3B7E98155C62}" dt="2022-09-21T00:38:33.095" v="5140"/>
          <ac:spMkLst>
            <pc:docMk/>
            <pc:sldMk cId="77428716" sldId="625"/>
            <ac:spMk id="17" creationId="{603AE127-802C-459A-A612-DB85B67F0DC0}"/>
          </ac:spMkLst>
        </pc:spChg>
        <pc:spChg chg="add del">
          <ac:chgData name="JoAnn Marabella" userId="85e5a1bd-021b-4a85-bc7a-1ada3a1fd7ea" providerId="ADAL" clId="{6064C893-00C8-4FE2-8D18-3B7E98155C62}" dt="2022-09-21T00:38:33.095" v="5140"/>
          <ac:spMkLst>
            <pc:docMk/>
            <pc:sldMk cId="77428716" sldId="625"/>
            <ac:spMk id="19" creationId="{9323D83D-50D6-4040-A58B-FCEA340F886A}"/>
          </ac:spMkLst>
        </pc:spChg>
        <pc:spChg chg="add del">
          <ac:chgData name="JoAnn Marabella" userId="85e5a1bd-021b-4a85-bc7a-1ada3a1fd7ea" providerId="ADAL" clId="{6064C893-00C8-4FE2-8D18-3B7E98155C62}" dt="2022-09-21T00:38:33.095" v="5140"/>
          <ac:spMkLst>
            <pc:docMk/>
            <pc:sldMk cId="77428716" sldId="625"/>
            <ac:spMk id="23" creationId="{F10FD715-4DCE-4779-B634-EC78315EA213}"/>
          </ac:spMkLst>
        </pc:spChg>
        <pc:cxnChg chg="add del">
          <ac:chgData name="JoAnn Marabella" userId="85e5a1bd-021b-4a85-bc7a-1ada3a1fd7ea" providerId="ADAL" clId="{6064C893-00C8-4FE2-8D18-3B7E98155C62}" dt="2022-09-21T00:38:33.095" v="5140"/>
          <ac:cxnSpMkLst>
            <pc:docMk/>
            <pc:sldMk cId="77428716" sldId="625"/>
            <ac:cxnSpMk id="21" creationId="{1A1FE6BB-DFB2-4080-9B5E-076EF5DDE67B}"/>
          </ac:cxnSpMkLst>
        </pc:cxnChg>
      </pc:sldChg>
      <pc:sldChg chg="addSp delSp delDesignElem">
        <pc:chgData name="JoAnn Marabella" userId="85e5a1bd-021b-4a85-bc7a-1ada3a1fd7ea" providerId="ADAL" clId="{6064C893-00C8-4FE2-8D18-3B7E98155C62}" dt="2022-09-21T00:38:33.095" v="5140"/>
        <pc:sldMkLst>
          <pc:docMk/>
          <pc:sldMk cId="1489261882" sldId="626"/>
        </pc:sldMkLst>
        <pc:spChg chg="add del">
          <ac:chgData name="JoAnn Marabella" userId="85e5a1bd-021b-4a85-bc7a-1ada3a1fd7ea" providerId="ADAL" clId="{6064C893-00C8-4FE2-8D18-3B7E98155C62}" dt="2022-09-21T00:38:33.095" v="5140"/>
          <ac:spMkLst>
            <pc:docMk/>
            <pc:sldMk cId="1489261882" sldId="626"/>
            <ac:spMk id="70" creationId="{03E8462A-FEBA-4848-81CC-3F8DA3E477BE}"/>
          </ac:spMkLst>
        </pc:spChg>
        <pc:spChg chg="add del">
          <ac:chgData name="JoAnn Marabella" userId="85e5a1bd-021b-4a85-bc7a-1ada3a1fd7ea" providerId="ADAL" clId="{6064C893-00C8-4FE2-8D18-3B7E98155C62}" dt="2022-09-21T00:38:33.095" v="5140"/>
          <ac:spMkLst>
            <pc:docMk/>
            <pc:sldMk cId="1489261882" sldId="626"/>
            <ac:spMk id="83" creationId="{7941F9B1-B01B-4A84-89D9-B169AEB4E456}"/>
          </ac:spMkLst>
        </pc:spChg>
        <pc:grpChg chg="add del">
          <ac:chgData name="JoAnn Marabella" userId="85e5a1bd-021b-4a85-bc7a-1ada3a1fd7ea" providerId="ADAL" clId="{6064C893-00C8-4FE2-8D18-3B7E98155C62}" dt="2022-09-21T00:38:33.095" v="5140"/>
          <ac:grpSpMkLst>
            <pc:docMk/>
            <pc:sldMk cId="1489261882" sldId="626"/>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1489261882" sldId="626"/>
            <ac:grpSpMk id="72" creationId="{2109F83F-40FE-4DB3-84CC-09FB3340D06D}"/>
          </ac:grpSpMkLst>
        </pc:grpChg>
      </pc:sldChg>
      <pc:sldChg chg="addSp delSp delDesignElem">
        <pc:chgData name="JoAnn Marabella" userId="85e5a1bd-021b-4a85-bc7a-1ada3a1fd7ea" providerId="ADAL" clId="{6064C893-00C8-4FE2-8D18-3B7E98155C62}" dt="2022-09-21T00:38:33.095" v="5140"/>
        <pc:sldMkLst>
          <pc:docMk/>
          <pc:sldMk cId="795356579" sldId="628"/>
        </pc:sldMkLst>
        <pc:spChg chg="add del">
          <ac:chgData name="JoAnn Marabella" userId="85e5a1bd-021b-4a85-bc7a-1ada3a1fd7ea" providerId="ADAL" clId="{6064C893-00C8-4FE2-8D18-3B7E98155C62}" dt="2022-09-21T00:38:33.095" v="5140"/>
          <ac:spMkLst>
            <pc:docMk/>
            <pc:sldMk cId="795356579" sldId="628"/>
            <ac:spMk id="70" creationId="{03E8462A-FEBA-4848-81CC-3F8DA3E477BE}"/>
          </ac:spMkLst>
        </pc:spChg>
        <pc:spChg chg="add del">
          <ac:chgData name="JoAnn Marabella" userId="85e5a1bd-021b-4a85-bc7a-1ada3a1fd7ea" providerId="ADAL" clId="{6064C893-00C8-4FE2-8D18-3B7E98155C62}" dt="2022-09-21T00:38:33.095" v="5140"/>
          <ac:spMkLst>
            <pc:docMk/>
            <pc:sldMk cId="795356579" sldId="628"/>
            <ac:spMk id="83" creationId="{7941F9B1-B01B-4A84-89D9-B169AEB4E456}"/>
          </ac:spMkLst>
        </pc:spChg>
        <pc:grpChg chg="add del">
          <ac:chgData name="JoAnn Marabella" userId="85e5a1bd-021b-4a85-bc7a-1ada3a1fd7ea" providerId="ADAL" clId="{6064C893-00C8-4FE2-8D18-3B7E98155C62}" dt="2022-09-21T00:38:33.095" v="5140"/>
          <ac:grpSpMkLst>
            <pc:docMk/>
            <pc:sldMk cId="795356579" sldId="628"/>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795356579" sldId="628"/>
            <ac:grpSpMk id="72" creationId="{2109F83F-40FE-4DB3-84CC-09FB3340D06D}"/>
          </ac:grpSpMkLst>
        </pc:grpChg>
      </pc:sldChg>
      <pc:sldChg chg="addSp delSp modSp delDesignElem">
        <pc:chgData name="JoAnn Marabella" userId="85e5a1bd-021b-4a85-bc7a-1ada3a1fd7ea" providerId="ADAL" clId="{6064C893-00C8-4FE2-8D18-3B7E98155C62}" dt="2022-09-21T00:38:33.095" v="5140"/>
        <pc:sldMkLst>
          <pc:docMk/>
          <pc:sldMk cId="986234747" sldId="629"/>
        </pc:sldMkLst>
        <pc:spChg chg="mod">
          <ac:chgData name="JoAnn Marabella" userId="85e5a1bd-021b-4a85-bc7a-1ada3a1fd7ea" providerId="ADAL" clId="{6064C893-00C8-4FE2-8D18-3B7E98155C62}" dt="2022-09-21T00:38:33.095" v="5140"/>
          <ac:spMkLst>
            <pc:docMk/>
            <pc:sldMk cId="986234747" sldId="629"/>
            <ac:spMk id="3" creationId="{B3757127-D060-339D-56AF-72052B06C37C}"/>
          </ac:spMkLst>
        </pc:spChg>
        <pc:spChg chg="add del">
          <ac:chgData name="JoAnn Marabella" userId="85e5a1bd-021b-4a85-bc7a-1ada3a1fd7ea" providerId="ADAL" clId="{6064C893-00C8-4FE2-8D18-3B7E98155C62}" dt="2022-09-21T00:38:33.095" v="5140"/>
          <ac:spMkLst>
            <pc:docMk/>
            <pc:sldMk cId="986234747" sldId="629"/>
            <ac:spMk id="70" creationId="{03E8462A-FEBA-4848-81CC-3F8DA3E477BE}"/>
          </ac:spMkLst>
        </pc:spChg>
        <pc:spChg chg="add del">
          <ac:chgData name="JoAnn Marabella" userId="85e5a1bd-021b-4a85-bc7a-1ada3a1fd7ea" providerId="ADAL" clId="{6064C893-00C8-4FE2-8D18-3B7E98155C62}" dt="2022-09-21T00:38:33.095" v="5140"/>
          <ac:spMkLst>
            <pc:docMk/>
            <pc:sldMk cId="986234747" sldId="629"/>
            <ac:spMk id="83" creationId="{7941F9B1-B01B-4A84-89D9-B169AEB4E456}"/>
          </ac:spMkLst>
        </pc:spChg>
        <pc:grpChg chg="add del">
          <ac:chgData name="JoAnn Marabella" userId="85e5a1bd-021b-4a85-bc7a-1ada3a1fd7ea" providerId="ADAL" clId="{6064C893-00C8-4FE2-8D18-3B7E98155C62}" dt="2022-09-21T00:38:33.095" v="5140"/>
          <ac:grpSpMkLst>
            <pc:docMk/>
            <pc:sldMk cId="986234747" sldId="629"/>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986234747" sldId="629"/>
            <ac:grpSpMk id="72" creationId="{2109F83F-40FE-4DB3-84CC-09FB3340D06D}"/>
          </ac:grpSpMkLst>
        </pc:grpChg>
      </pc:sldChg>
      <pc:sldChg chg="addSp delSp modSp mod delDesignElem">
        <pc:chgData name="JoAnn Marabella" userId="85e5a1bd-021b-4a85-bc7a-1ada3a1fd7ea" providerId="ADAL" clId="{6064C893-00C8-4FE2-8D18-3B7E98155C62}" dt="2022-09-21T00:38:33.095" v="5140"/>
        <pc:sldMkLst>
          <pc:docMk/>
          <pc:sldMk cId="3846075369" sldId="630"/>
        </pc:sldMkLst>
        <pc:spChg chg="del mod">
          <ac:chgData name="JoAnn Marabella" userId="85e5a1bd-021b-4a85-bc7a-1ada3a1fd7ea" providerId="ADAL" clId="{6064C893-00C8-4FE2-8D18-3B7E98155C62}" dt="2022-09-19T22:17:50.932" v="3528" actId="478"/>
          <ac:spMkLst>
            <pc:docMk/>
            <pc:sldMk cId="3846075369" sldId="630"/>
            <ac:spMk id="2" creationId="{83115A48-8FA9-30F9-7DA9-3060699A516D}"/>
          </ac:spMkLst>
        </pc:spChg>
        <pc:spChg chg="add del mod">
          <ac:chgData name="JoAnn Marabella" userId="85e5a1bd-021b-4a85-bc7a-1ada3a1fd7ea" providerId="ADAL" clId="{6064C893-00C8-4FE2-8D18-3B7E98155C62}" dt="2022-09-19T21:47:35.021" v="2760" actId="478"/>
          <ac:spMkLst>
            <pc:docMk/>
            <pc:sldMk cId="3846075369" sldId="630"/>
            <ac:spMk id="3" creationId="{48943399-2EF8-2503-680E-ECB66F5C3B8A}"/>
          </ac:spMkLst>
        </pc:spChg>
        <pc:spChg chg="add mod">
          <ac:chgData name="JoAnn Marabella" userId="85e5a1bd-021b-4a85-bc7a-1ada3a1fd7ea" providerId="ADAL" clId="{6064C893-00C8-4FE2-8D18-3B7E98155C62}" dt="2022-09-19T21:59:28.259" v="3164" actId="164"/>
          <ac:spMkLst>
            <pc:docMk/>
            <pc:sldMk cId="3846075369" sldId="630"/>
            <ac:spMk id="5" creationId="{96AC7080-FEA2-F54C-816C-72BEE81EE1F7}"/>
          </ac:spMkLst>
        </pc:spChg>
        <pc:spChg chg="mod">
          <ac:chgData name="JoAnn Marabella" userId="85e5a1bd-021b-4a85-bc7a-1ada3a1fd7ea" providerId="ADAL" clId="{6064C893-00C8-4FE2-8D18-3B7E98155C62}" dt="2022-09-19T23:13:08.661" v="3897"/>
          <ac:spMkLst>
            <pc:docMk/>
            <pc:sldMk cId="3846075369" sldId="630"/>
            <ac:spMk id="6" creationId="{EFA35F11-8A92-5275-449E-A0D8653F5572}"/>
          </ac:spMkLst>
        </pc:spChg>
        <pc:spChg chg="add mod">
          <ac:chgData name="JoAnn Marabella" userId="85e5a1bd-021b-4a85-bc7a-1ada3a1fd7ea" providerId="ADAL" clId="{6064C893-00C8-4FE2-8D18-3B7E98155C62}" dt="2022-09-19T23:12:53.866" v="3889" actId="14100"/>
          <ac:spMkLst>
            <pc:docMk/>
            <pc:sldMk cId="3846075369" sldId="630"/>
            <ac:spMk id="7" creationId="{276B5166-AAA0-E676-7A41-152D9AE4B11D}"/>
          </ac:spMkLst>
        </pc:spChg>
        <pc:spChg chg="add mod">
          <ac:chgData name="JoAnn Marabella" userId="85e5a1bd-021b-4a85-bc7a-1ada3a1fd7ea" providerId="ADAL" clId="{6064C893-00C8-4FE2-8D18-3B7E98155C62}" dt="2022-09-19T22:15:46.253" v="3482" actId="1035"/>
          <ac:spMkLst>
            <pc:docMk/>
            <pc:sldMk cId="3846075369" sldId="630"/>
            <ac:spMk id="8" creationId="{94E32367-31B9-2EAC-88D7-B36C99F4635F}"/>
          </ac:spMkLst>
        </pc:spChg>
        <pc:spChg chg="add mod">
          <ac:chgData name="JoAnn Marabella" userId="85e5a1bd-021b-4a85-bc7a-1ada3a1fd7ea" providerId="ADAL" clId="{6064C893-00C8-4FE2-8D18-3B7E98155C62}" dt="2022-09-19T21:59:28.259" v="3164" actId="164"/>
          <ac:spMkLst>
            <pc:docMk/>
            <pc:sldMk cId="3846075369" sldId="630"/>
            <ac:spMk id="9" creationId="{D604FBAD-7045-7F4F-E701-AA137A36CF6C}"/>
          </ac:spMkLst>
        </pc:spChg>
        <pc:spChg chg="add mod">
          <ac:chgData name="JoAnn Marabella" userId="85e5a1bd-021b-4a85-bc7a-1ada3a1fd7ea" providerId="ADAL" clId="{6064C893-00C8-4FE2-8D18-3B7E98155C62}" dt="2022-09-19T23:14:42.187" v="3969" actId="1038"/>
          <ac:spMkLst>
            <pc:docMk/>
            <pc:sldMk cId="3846075369" sldId="630"/>
            <ac:spMk id="10" creationId="{5ED3EFC6-BC4F-E31E-EBA6-5F8074D99C91}"/>
          </ac:spMkLst>
        </pc:spChg>
        <pc:spChg chg="mod">
          <ac:chgData name="JoAnn Marabella" userId="85e5a1bd-021b-4a85-bc7a-1ada3a1fd7ea" providerId="ADAL" clId="{6064C893-00C8-4FE2-8D18-3B7E98155C62}" dt="2022-09-19T23:13:08.661" v="3897"/>
          <ac:spMkLst>
            <pc:docMk/>
            <pc:sldMk cId="3846075369" sldId="630"/>
            <ac:spMk id="11" creationId="{19E23B19-5EBE-B291-246F-60FF75CAD950}"/>
          </ac:spMkLst>
        </pc:spChg>
        <pc:spChg chg="add del mod">
          <ac:chgData name="JoAnn Marabella" userId="85e5a1bd-021b-4a85-bc7a-1ada3a1fd7ea" providerId="ADAL" clId="{6064C893-00C8-4FE2-8D18-3B7E98155C62}" dt="2022-09-19T21:55:15.402" v="2968"/>
          <ac:spMkLst>
            <pc:docMk/>
            <pc:sldMk cId="3846075369" sldId="630"/>
            <ac:spMk id="13" creationId="{CA3C1C50-E77D-43D3-95A5-90EDEA583362}"/>
          </ac:spMkLst>
        </pc:spChg>
        <pc:spChg chg="add mod">
          <ac:chgData name="JoAnn Marabella" userId="85e5a1bd-021b-4a85-bc7a-1ada3a1fd7ea" providerId="ADAL" clId="{6064C893-00C8-4FE2-8D18-3B7E98155C62}" dt="2022-09-19T23:13:03.440" v="3896" actId="1038"/>
          <ac:spMkLst>
            <pc:docMk/>
            <pc:sldMk cId="3846075369" sldId="630"/>
            <ac:spMk id="14" creationId="{3BD7C471-4F3B-13E0-32D7-717229F0EE66}"/>
          </ac:spMkLst>
        </pc:spChg>
        <pc:spChg chg="add mod">
          <ac:chgData name="JoAnn Marabella" userId="85e5a1bd-021b-4a85-bc7a-1ada3a1fd7ea" providerId="ADAL" clId="{6064C893-00C8-4FE2-8D18-3B7E98155C62}" dt="2022-09-19T22:15:31.250" v="3460" actId="1037"/>
          <ac:spMkLst>
            <pc:docMk/>
            <pc:sldMk cId="3846075369" sldId="630"/>
            <ac:spMk id="16" creationId="{9D3284AD-31DA-6A5D-80A2-9095F717CCFD}"/>
          </ac:spMkLst>
        </pc:spChg>
        <pc:spChg chg="add mod">
          <ac:chgData name="JoAnn Marabella" userId="85e5a1bd-021b-4a85-bc7a-1ada3a1fd7ea" providerId="ADAL" clId="{6064C893-00C8-4FE2-8D18-3B7E98155C62}" dt="2022-09-19T23:14:51.410" v="3982" actId="1037"/>
          <ac:spMkLst>
            <pc:docMk/>
            <pc:sldMk cId="3846075369" sldId="630"/>
            <ac:spMk id="20" creationId="{CB86632A-30C2-086A-02A1-380EDDBB60A0}"/>
          </ac:spMkLst>
        </pc:spChg>
        <pc:spChg chg="mod">
          <ac:chgData name="JoAnn Marabella" userId="85e5a1bd-021b-4a85-bc7a-1ada3a1fd7ea" providerId="ADAL" clId="{6064C893-00C8-4FE2-8D18-3B7E98155C62}" dt="2022-09-19T22:02:45.537" v="3202"/>
          <ac:spMkLst>
            <pc:docMk/>
            <pc:sldMk cId="3846075369" sldId="630"/>
            <ac:spMk id="22" creationId="{40E36014-AAAB-F4F7-CA78-0EDC4E254B7A}"/>
          </ac:spMkLst>
        </pc:spChg>
        <pc:spChg chg="mod">
          <ac:chgData name="JoAnn Marabella" userId="85e5a1bd-021b-4a85-bc7a-1ada3a1fd7ea" providerId="ADAL" clId="{6064C893-00C8-4FE2-8D18-3B7E98155C62}" dt="2022-09-19T22:19:33.025" v="3575" actId="1035"/>
          <ac:spMkLst>
            <pc:docMk/>
            <pc:sldMk cId="3846075369" sldId="630"/>
            <ac:spMk id="23" creationId="{BF90014F-D5D5-4BBC-F660-09AA6DCCA689}"/>
          </ac:spMkLst>
        </pc:spChg>
        <pc:spChg chg="mod">
          <ac:chgData name="JoAnn Marabella" userId="85e5a1bd-021b-4a85-bc7a-1ada3a1fd7ea" providerId="ADAL" clId="{6064C893-00C8-4FE2-8D18-3B7E98155C62}" dt="2022-09-19T22:02:45.537" v="3202"/>
          <ac:spMkLst>
            <pc:docMk/>
            <pc:sldMk cId="3846075369" sldId="630"/>
            <ac:spMk id="25" creationId="{195DF929-1850-85E1-4B68-856E35C12EF4}"/>
          </ac:spMkLst>
        </pc:spChg>
        <pc:spChg chg="mod">
          <ac:chgData name="JoAnn Marabella" userId="85e5a1bd-021b-4a85-bc7a-1ada3a1fd7ea" providerId="ADAL" clId="{6064C893-00C8-4FE2-8D18-3B7E98155C62}" dt="2022-09-19T22:19:26.759" v="3570" actId="1035"/>
          <ac:spMkLst>
            <pc:docMk/>
            <pc:sldMk cId="3846075369" sldId="630"/>
            <ac:spMk id="26" creationId="{B39A8CE7-66A0-F108-DB43-8ECA853A83CC}"/>
          </ac:spMkLst>
        </pc:spChg>
        <pc:spChg chg="mod">
          <ac:chgData name="JoAnn Marabella" userId="85e5a1bd-021b-4a85-bc7a-1ada3a1fd7ea" providerId="ADAL" clId="{6064C893-00C8-4FE2-8D18-3B7E98155C62}" dt="2022-09-19T22:16:27.487" v="3520" actId="1038"/>
          <ac:spMkLst>
            <pc:docMk/>
            <pc:sldMk cId="3846075369" sldId="630"/>
            <ac:spMk id="28" creationId="{695162EA-458A-DE15-DF8B-8EE62BA7EE53}"/>
          </ac:spMkLst>
        </pc:spChg>
        <pc:spChg chg="mod">
          <ac:chgData name="JoAnn Marabella" userId="85e5a1bd-021b-4a85-bc7a-1ada3a1fd7ea" providerId="ADAL" clId="{6064C893-00C8-4FE2-8D18-3B7E98155C62}" dt="2022-09-19T22:19:39.358" v="3580" actId="1035"/>
          <ac:spMkLst>
            <pc:docMk/>
            <pc:sldMk cId="3846075369" sldId="630"/>
            <ac:spMk id="29" creationId="{72F032E2-6169-5C5A-2DB1-7FC736CA964B}"/>
          </ac:spMkLst>
        </pc:spChg>
        <pc:spChg chg="mod">
          <ac:chgData name="JoAnn Marabella" userId="85e5a1bd-021b-4a85-bc7a-1ada3a1fd7ea" providerId="ADAL" clId="{6064C893-00C8-4FE2-8D18-3B7E98155C62}" dt="2022-09-19T22:04:11.930" v="3228" actId="20577"/>
          <ac:spMkLst>
            <pc:docMk/>
            <pc:sldMk cId="3846075369" sldId="630"/>
            <ac:spMk id="31" creationId="{EEAE2262-3A73-F884-65BD-7D49542F47C0}"/>
          </ac:spMkLst>
        </pc:spChg>
        <pc:spChg chg="mod">
          <ac:chgData name="JoAnn Marabella" userId="85e5a1bd-021b-4a85-bc7a-1ada3a1fd7ea" providerId="ADAL" clId="{6064C893-00C8-4FE2-8D18-3B7E98155C62}" dt="2022-09-19T22:04:51.091" v="3247" actId="1076"/>
          <ac:spMkLst>
            <pc:docMk/>
            <pc:sldMk cId="3846075369" sldId="630"/>
            <ac:spMk id="32" creationId="{7662E5F9-E01D-0AD7-F33A-9722B5A32255}"/>
          </ac:spMkLst>
        </pc:spChg>
        <pc:spChg chg="mod">
          <ac:chgData name="JoAnn Marabella" userId="85e5a1bd-021b-4a85-bc7a-1ada3a1fd7ea" providerId="ADAL" clId="{6064C893-00C8-4FE2-8D18-3B7E98155C62}" dt="2022-09-19T22:05:01.916" v="3249"/>
          <ac:spMkLst>
            <pc:docMk/>
            <pc:sldMk cId="3846075369" sldId="630"/>
            <ac:spMk id="34" creationId="{E0B9753E-59EA-6B07-90E2-84FBA3629099}"/>
          </ac:spMkLst>
        </pc:spChg>
        <pc:spChg chg="mod">
          <ac:chgData name="JoAnn Marabella" userId="85e5a1bd-021b-4a85-bc7a-1ada3a1fd7ea" providerId="ADAL" clId="{6064C893-00C8-4FE2-8D18-3B7E98155C62}" dt="2022-09-19T22:05:10.355" v="3252" actId="20577"/>
          <ac:spMkLst>
            <pc:docMk/>
            <pc:sldMk cId="3846075369" sldId="630"/>
            <ac:spMk id="35" creationId="{53E86B94-A486-4686-F275-0917109E1D4F}"/>
          </ac:spMkLst>
        </pc:spChg>
        <pc:spChg chg="mod">
          <ac:chgData name="JoAnn Marabella" userId="85e5a1bd-021b-4a85-bc7a-1ada3a1fd7ea" providerId="ADAL" clId="{6064C893-00C8-4FE2-8D18-3B7E98155C62}" dt="2022-09-19T22:05:57.138" v="3273" actId="1076"/>
          <ac:spMkLst>
            <pc:docMk/>
            <pc:sldMk cId="3846075369" sldId="630"/>
            <ac:spMk id="37" creationId="{8C541F0E-1DE4-7079-27A2-A2972C00F2A5}"/>
          </ac:spMkLst>
        </pc:spChg>
        <pc:spChg chg="mod">
          <ac:chgData name="JoAnn Marabella" userId="85e5a1bd-021b-4a85-bc7a-1ada3a1fd7ea" providerId="ADAL" clId="{6064C893-00C8-4FE2-8D18-3B7E98155C62}" dt="2022-09-19T22:05:52.276" v="3272" actId="14100"/>
          <ac:spMkLst>
            <pc:docMk/>
            <pc:sldMk cId="3846075369" sldId="630"/>
            <ac:spMk id="38" creationId="{733DA384-5DB7-956E-7BE9-8F3A7F9ABB76}"/>
          </ac:spMkLst>
        </pc:spChg>
        <pc:spChg chg="add del mod">
          <ac:chgData name="JoAnn Marabella" userId="85e5a1bd-021b-4a85-bc7a-1ada3a1fd7ea" providerId="ADAL" clId="{6064C893-00C8-4FE2-8D18-3B7E98155C62}" dt="2022-09-19T22:06:29.259" v="3280"/>
          <ac:spMkLst>
            <pc:docMk/>
            <pc:sldMk cId="3846075369" sldId="630"/>
            <ac:spMk id="39" creationId="{B1281F6A-CEA8-D0EB-5CF9-B7DF58491CA6}"/>
          </ac:spMkLst>
        </pc:spChg>
        <pc:spChg chg="mod">
          <ac:chgData name="JoAnn Marabella" userId="85e5a1bd-021b-4a85-bc7a-1ada3a1fd7ea" providerId="ADAL" clId="{6064C893-00C8-4FE2-8D18-3B7E98155C62}" dt="2022-09-19T22:21:31.317" v="3679" actId="1036"/>
          <ac:spMkLst>
            <pc:docMk/>
            <pc:sldMk cId="3846075369" sldId="630"/>
            <ac:spMk id="41" creationId="{6C25ACAE-D657-C77E-3AFE-7BBCBAC77F38}"/>
          </ac:spMkLst>
        </pc:spChg>
        <pc:spChg chg="mod">
          <ac:chgData name="JoAnn Marabella" userId="85e5a1bd-021b-4a85-bc7a-1ada3a1fd7ea" providerId="ADAL" clId="{6064C893-00C8-4FE2-8D18-3B7E98155C62}" dt="2022-09-19T23:12:05.358" v="3843" actId="20577"/>
          <ac:spMkLst>
            <pc:docMk/>
            <pc:sldMk cId="3846075369" sldId="630"/>
            <ac:spMk id="42" creationId="{89A99F94-79EE-7ADE-3BDB-5B4AB51D5ED7}"/>
          </ac:spMkLst>
        </pc:spChg>
        <pc:spChg chg="mod">
          <ac:chgData name="JoAnn Marabella" userId="85e5a1bd-021b-4a85-bc7a-1ada3a1fd7ea" providerId="ADAL" clId="{6064C893-00C8-4FE2-8D18-3B7E98155C62}" dt="2022-09-19T22:21:24.522" v="3668" actId="1035"/>
          <ac:spMkLst>
            <pc:docMk/>
            <pc:sldMk cId="3846075369" sldId="630"/>
            <ac:spMk id="44" creationId="{83A4C257-A3FC-59F7-DE2E-9F9624E694B9}"/>
          </ac:spMkLst>
        </pc:spChg>
        <pc:spChg chg="mod">
          <ac:chgData name="JoAnn Marabella" userId="85e5a1bd-021b-4a85-bc7a-1ada3a1fd7ea" providerId="ADAL" clId="{6064C893-00C8-4FE2-8D18-3B7E98155C62}" dt="2022-09-19T23:11:49.491" v="3837" actId="255"/>
          <ac:spMkLst>
            <pc:docMk/>
            <pc:sldMk cId="3846075369" sldId="630"/>
            <ac:spMk id="45" creationId="{56ABC7C9-63EB-BCB5-C1D9-6A434BE46CDB}"/>
          </ac:spMkLst>
        </pc:spChg>
        <pc:spChg chg="mod">
          <ac:chgData name="JoAnn Marabella" userId="85e5a1bd-021b-4a85-bc7a-1ada3a1fd7ea" providerId="ADAL" clId="{6064C893-00C8-4FE2-8D18-3B7E98155C62}" dt="2022-09-19T23:13:23.169" v="3900"/>
          <ac:spMkLst>
            <pc:docMk/>
            <pc:sldMk cId="3846075369" sldId="630"/>
            <ac:spMk id="47" creationId="{A9895924-79BD-C94B-B5BD-AAB4E8124940}"/>
          </ac:spMkLst>
        </pc:spChg>
        <pc:spChg chg="mod">
          <ac:chgData name="JoAnn Marabella" userId="85e5a1bd-021b-4a85-bc7a-1ada3a1fd7ea" providerId="ADAL" clId="{6064C893-00C8-4FE2-8D18-3B7E98155C62}" dt="2022-09-19T23:13:35.375" v="3930" actId="20577"/>
          <ac:spMkLst>
            <pc:docMk/>
            <pc:sldMk cId="3846075369" sldId="630"/>
            <ac:spMk id="48" creationId="{16DEFACC-2E6A-BE1D-D6B9-468D68F28A3F}"/>
          </ac:spMkLst>
        </pc:spChg>
        <pc:spChg chg="mod">
          <ac:chgData name="JoAnn Marabella" userId="85e5a1bd-021b-4a85-bc7a-1ada3a1fd7ea" providerId="ADAL" clId="{6064C893-00C8-4FE2-8D18-3B7E98155C62}" dt="2022-09-19T23:13:23.169" v="3900"/>
          <ac:spMkLst>
            <pc:docMk/>
            <pc:sldMk cId="3846075369" sldId="630"/>
            <ac:spMk id="49" creationId="{64DEE9E5-B5CB-70FB-821F-9E40859CD611}"/>
          </ac:spMkLst>
        </pc:spChg>
        <pc:spChg chg="mod">
          <ac:chgData name="JoAnn Marabella" userId="85e5a1bd-021b-4a85-bc7a-1ada3a1fd7ea" providerId="ADAL" clId="{6064C893-00C8-4FE2-8D18-3B7E98155C62}" dt="2022-09-19T23:13:33.414" v="3929" actId="20577"/>
          <ac:spMkLst>
            <pc:docMk/>
            <pc:sldMk cId="3846075369" sldId="630"/>
            <ac:spMk id="50" creationId="{B8AB0E9F-0FA8-B1F9-7AB3-3511ACFBD991}"/>
          </ac:spMkLst>
        </pc:spChg>
        <pc:spChg chg="mod">
          <ac:chgData name="JoAnn Marabella" userId="85e5a1bd-021b-4a85-bc7a-1ada3a1fd7ea" providerId="ADAL" clId="{6064C893-00C8-4FE2-8D18-3B7E98155C62}" dt="2022-09-19T23:13:23.169" v="3900"/>
          <ac:spMkLst>
            <pc:docMk/>
            <pc:sldMk cId="3846075369" sldId="630"/>
            <ac:spMk id="51" creationId="{75E1DFE4-A074-33A7-B658-A185413AB545}"/>
          </ac:spMkLst>
        </pc:spChg>
        <pc:spChg chg="mod">
          <ac:chgData name="JoAnn Marabella" userId="85e5a1bd-021b-4a85-bc7a-1ada3a1fd7ea" providerId="ADAL" clId="{6064C893-00C8-4FE2-8D18-3B7E98155C62}" dt="2022-09-19T23:14:11.540" v="3947" actId="1035"/>
          <ac:spMkLst>
            <pc:docMk/>
            <pc:sldMk cId="3846075369" sldId="630"/>
            <ac:spMk id="52" creationId="{50CAC69B-DAFA-7D1A-6329-11C6FAFAD728}"/>
          </ac:spMkLst>
        </pc:spChg>
        <pc:spChg chg="mod">
          <ac:chgData name="JoAnn Marabella" userId="85e5a1bd-021b-4a85-bc7a-1ada3a1fd7ea" providerId="ADAL" clId="{6064C893-00C8-4FE2-8D18-3B7E98155C62}" dt="2022-09-19T22:12:27.219" v="3404"/>
          <ac:spMkLst>
            <pc:docMk/>
            <pc:sldMk cId="3846075369" sldId="630"/>
            <ac:spMk id="54" creationId="{C694A264-2BBA-FD05-3772-ED294FF803E1}"/>
          </ac:spMkLst>
        </pc:spChg>
        <pc:spChg chg="mod">
          <ac:chgData name="JoAnn Marabella" userId="85e5a1bd-021b-4a85-bc7a-1ada3a1fd7ea" providerId="ADAL" clId="{6064C893-00C8-4FE2-8D18-3B7E98155C62}" dt="2022-09-19T22:14:34.144" v="3444" actId="1035"/>
          <ac:spMkLst>
            <pc:docMk/>
            <pc:sldMk cId="3846075369" sldId="630"/>
            <ac:spMk id="55" creationId="{7744CF0B-1F7D-B2AC-2180-0759AB1B5492}"/>
          </ac:spMkLst>
        </pc:spChg>
        <pc:spChg chg="add del">
          <ac:chgData name="JoAnn Marabella" userId="85e5a1bd-021b-4a85-bc7a-1ada3a1fd7ea" providerId="ADAL" clId="{6064C893-00C8-4FE2-8D18-3B7E98155C62}" dt="2022-09-21T00:38:33.095" v="5140"/>
          <ac:spMkLst>
            <pc:docMk/>
            <pc:sldMk cId="3846075369" sldId="630"/>
            <ac:spMk id="70" creationId="{03E8462A-FEBA-4848-81CC-3F8DA3E477BE}"/>
          </ac:spMkLst>
        </pc:spChg>
        <pc:spChg chg="mod">
          <ac:chgData name="JoAnn Marabella" userId="85e5a1bd-021b-4a85-bc7a-1ada3a1fd7ea" providerId="ADAL" clId="{6064C893-00C8-4FE2-8D18-3B7E98155C62}" dt="2022-09-19T22:21:40.274" v="3684" actId="1036"/>
          <ac:spMkLst>
            <pc:docMk/>
            <pc:sldMk cId="3846075369" sldId="630"/>
            <ac:spMk id="71" creationId="{660E81C5-B10F-7415-878D-C7C61C9456F4}"/>
          </ac:spMkLst>
        </pc:spChg>
        <pc:spChg chg="mod">
          <ac:chgData name="JoAnn Marabella" userId="85e5a1bd-021b-4a85-bc7a-1ada3a1fd7ea" providerId="ADAL" clId="{6064C893-00C8-4FE2-8D18-3B7E98155C62}" dt="2022-09-19T22:20:32.720" v="3609" actId="14100"/>
          <ac:spMkLst>
            <pc:docMk/>
            <pc:sldMk cId="3846075369" sldId="630"/>
            <ac:spMk id="82" creationId="{85CAAD2E-D81C-8817-1F92-E04D91525F09}"/>
          </ac:spMkLst>
        </pc:spChg>
        <pc:spChg chg="add del">
          <ac:chgData name="JoAnn Marabella" userId="85e5a1bd-021b-4a85-bc7a-1ada3a1fd7ea" providerId="ADAL" clId="{6064C893-00C8-4FE2-8D18-3B7E98155C62}" dt="2022-09-21T00:38:33.095" v="5140"/>
          <ac:spMkLst>
            <pc:docMk/>
            <pc:sldMk cId="3846075369" sldId="630"/>
            <ac:spMk id="83" creationId="{7941F9B1-B01B-4A84-89D9-B169AEB4E456}"/>
          </ac:spMkLst>
        </pc:spChg>
        <pc:spChg chg="mod">
          <ac:chgData name="JoAnn Marabella" userId="85e5a1bd-021b-4a85-bc7a-1ada3a1fd7ea" providerId="ADAL" clId="{6064C893-00C8-4FE2-8D18-3B7E98155C62}" dt="2022-09-19T22:20:42.599" v="3627" actId="1036"/>
          <ac:spMkLst>
            <pc:docMk/>
            <pc:sldMk cId="3846075369" sldId="630"/>
            <ac:spMk id="85" creationId="{460AEEB1-F401-A6FF-9C5F-0BC9AD5E8F4B}"/>
          </ac:spMkLst>
        </pc:spChg>
        <pc:spChg chg="mod">
          <ac:chgData name="JoAnn Marabella" userId="85e5a1bd-021b-4a85-bc7a-1ada3a1fd7ea" providerId="ADAL" clId="{6064C893-00C8-4FE2-8D18-3B7E98155C62}" dt="2022-09-19T22:20:24.009" v="3604" actId="14100"/>
          <ac:spMkLst>
            <pc:docMk/>
            <pc:sldMk cId="3846075369" sldId="630"/>
            <ac:spMk id="86" creationId="{99CBC981-29F5-67CA-A470-B233008627CC}"/>
          </ac:spMkLst>
        </pc:spChg>
        <pc:grpChg chg="add del mod">
          <ac:chgData name="JoAnn Marabella" userId="85e5a1bd-021b-4a85-bc7a-1ada3a1fd7ea" providerId="ADAL" clId="{6064C893-00C8-4FE2-8D18-3B7E98155C62}" dt="2022-09-19T23:13:10.582" v="3898"/>
          <ac:grpSpMkLst>
            <pc:docMk/>
            <pc:sldMk cId="3846075369" sldId="630"/>
            <ac:grpSpMk id="4" creationId="{283D6B9D-28FF-32D1-64BC-DDA4359659A6}"/>
          </ac:grpSpMkLst>
        </pc:grpChg>
        <pc:grpChg chg="add mod">
          <ac:chgData name="JoAnn Marabella" userId="85e5a1bd-021b-4a85-bc7a-1ada3a1fd7ea" providerId="ADAL" clId="{6064C893-00C8-4FE2-8D18-3B7E98155C62}" dt="2022-09-19T21:55:16.153" v="2970" actId="164"/>
          <ac:grpSpMkLst>
            <pc:docMk/>
            <pc:sldMk cId="3846075369" sldId="630"/>
            <ac:grpSpMk id="12" creationId="{683D7508-4BF8-0034-CBB5-7315ABE8E4D0}"/>
          </ac:grpSpMkLst>
        </pc:grpChg>
        <pc:grpChg chg="add mod">
          <ac:chgData name="JoAnn Marabella" userId="85e5a1bd-021b-4a85-bc7a-1ada3a1fd7ea" providerId="ADAL" clId="{6064C893-00C8-4FE2-8D18-3B7E98155C62}" dt="2022-09-19T23:13:18.801" v="3899" actId="164"/>
          <ac:grpSpMkLst>
            <pc:docMk/>
            <pc:sldMk cId="3846075369" sldId="630"/>
            <ac:grpSpMk id="12" creationId="{AF0FA6A6-9903-E428-9E23-AE48B312A3D4}"/>
          </ac:grpSpMkLst>
        </pc:grpChg>
        <pc:grpChg chg="add mod">
          <ac:chgData name="JoAnn Marabella" userId="85e5a1bd-021b-4a85-bc7a-1ada3a1fd7ea" providerId="ADAL" clId="{6064C893-00C8-4FE2-8D18-3B7E98155C62}" dt="2022-09-19T23:14:30.500" v="3957" actId="1038"/>
          <ac:grpSpMkLst>
            <pc:docMk/>
            <pc:sldMk cId="3846075369" sldId="630"/>
            <ac:grpSpMk id="13" creationId="{6018CA49-399D-C9B9-1C39-4B45EB704B8A}"/>
          </ac:grpSpMkLst>
        </pc:grpChg>
        <pc:grpChg chg="add mod">
          <ac:chgData name="JoAnn Marabella" userId="85e5a1bd-021b-4a85-bc7a-1ada3a1fd7ea" providerId="ADAL" clId="{6064C893-00C8-4FE2-8D18-3B7E98155C62}" dt="2022-09-19T23:13:18.801" v="3899" actId="164"/>
          <ac:grpSpMkLst>
            <pc:docMk/>
            <pc:sldMk cId="3846075369" sldId="630"/>
            <ac:grpSpMk id="15" creationId="{B678BF52-A5C7-5959-F25A-CC90C63A93C1}"/>
          </ac:grpSpMkLst>
        </pc:grpChg>
        <pc:grpChg chg="add mod">
          <ac:chgData name="JoAnn Marabella" userId="85e5a1bd-021b-4a85-bc7a-1ada3a1fd7ea" providerId="ADAL" clId="{6064C893-00C8-4FE2-8D18-3B7E98155C62}" dt="2022-09-19T23:15:22.253" v="4000" actId="1036"/>
          <ac:grpSpMkLst>
            <pc:docMk/>
            <pc:sldMk cId="3846075369" sldId="630"/>
            <ac:grpSpMk id="17" creationId="{CA0634B7-3A58-6E4D-2895-EE19BE9E3A4A}"/>
          </ac:grpSpMkLst>
        </pc:grpChg>
        <pc:grpChg chg="mod">
          <ac:chgData name="JoAnn Marabella" userId="85e5a1bd-021b-4a85-bc7a-1ada3a1fd7ea" providerId="ADAL" clId="{6064C893-00C8-4FE2-8D18-3B7E98155C62}" dt="2022-09-19T23:13:23.169" v="3900"/>
          <ac:grpSpMkLst>
            <pc:docMk/>
            <pc:sldMk cId="3846075369" sldId="630"/>
            <ac:grpSpMk id="18" creationId="{04E799EC-ABA5-E2A0-313C-A5048A8F5887}"/>
          </ac:grpSpMkLst>
        </pc:grpChg>
        <pc:grpChg chg="add mod">
          <ac:chgData name="JoAnn Marabella" userId="85e5a1bd-021b-4a85-bc7a-1ada3a1fd7ea" providerId="ADAL" clId="{6064C893-00C8-4FE2-8D18-3B7E98155C62}" dt="2022-09-19T23:15:22.253" v="4000" actId="1036"/>
          <ac:grpSpMkLst>
            <pc:docMk/>
            <pc:sldMk cId="3846075369" sldId="630"/>
            <ac:grpSpMk id="19" creationId="{871FDE9F-B68E-CD40-52E6-74A79F3EBD37}"/>
          </ac:grpSpMkLst>
        </pc:grpChg>
        <pc:grpChg chg="add mod">
          <ac:chgData name="JoAnn Marabella" userId="85e5a1bd-021b-4a85-bc7a-1ada3a1fd7ea" providerId="ADAL" clId="{6064C893-00C8-4FE2-8D18-3B7E98155C62}" dt="2022-09-19T23:15:22.253" v="4000" actId="1036"/>
          <ac:grpSpMkLst>
            <pc:docMk/>
            <pc:sldMk cId="3846075369" sldId="630"/>
            <ac:grpSpMk id="21" creationId="{7D7007C3-92EE-1446-131C-1D6DD7057F73}"/>
          </ac:grpSpMkLst>
        </pc:grpChg>
        <pc:grpChg chg="add del mod">
          <ac:chgData name="JoAnn Marabella" userId="85e5a1bd-021b-4a85-bc7a-1ada3a1fd7ea" providerId="ADAL" clId="{6064C893-00C8-4FE2-8D18-3B7E98155C62}" dt="2022-09-19T23:13:41.437" v="3931" actId="478"/>
          <ac:grpSpMkLst>
            <pc:docMk/>
            <pc:sldMk cId="3846075369" sldId="630"/>
            <ac:grpSpMk id="24" creationId="{2365CAEB-D241-2DA7-79D1-42C66F167AFA}"/>
          </ac:grpSpMkLst>
        </pc:grpChg>
        <pc:grpChg chg="add mod">
          <ac:chgData name="JoAnn Marabella" userId="85e5a1bd-021b-4a85-bc7a-1ada3a1fd7ea" providerId="ADAL" clId="{6064C893-00C8-4FE2-8D18-3B7E98155C62}" dt="2022-09-19T23:15:22.253" v="4000" actId="1036"/>
          <ac:grpSpMkLst>
            <pc:docMk/>
            <pc:sldMk cId="3846075369" sldId="630"/>
            <ac:grpSpMk id="27" creationId="{D77E72F2-2EAD-9636-6CF5-A5BDF6DB80D7}"/>
          </ac:grpSpMkLst>
        </pc:grpChg>
        <pc:grpChg chg="add mod">
          <ac:chgData name="JoAnn Marabella" userId="85e5a1bd-021b-4a85-bc7a-1ada3a1fd7ea" providerId="ADAL" clId="{6064C893-00C8-4FE2-8D18-3B7E98155C62}" dt="2022-09-19T22:13:41.629" v="3425" actId="1035"/>
          <ac:grpSpMkLst>
            <pc:docMk/>
            <pc:sldMk cId="3846075369" sldId="630"/>
            <ac:grpSpMk id="30" creationId="{97CFED3E-E225-6562-04DF-86C8FD80947E}"/>
          </ac:grpSpMkLst>
        </pc:grpChg>
        <pc:grpChg chg="add mod">
          <ac:chgData name="JoAnn Marabella" userId="85e5a1bd-021b-4a85-bc7a-1ada3a1fd7ea" providerId="ADAL" clId="{6064C893-00C8-4FE2-8D18-3B7E98155C62}" dt="2022-09-19T22:12:10.710" v="3402" actId="1035"/>
          <ac:grpSpMkLst>
            <pc:docMk/>
            <pc:sldMk cId="3846075369" sldId="630"/>
            <ac:grpSpMk id="33" creationId="{2D854E54-3709-B64E-E9A6-AB7412AC8B81}"/>
          </ac:grpSpMkLst>
        </pc:grpChg>
        <pc:grpChg chg="add mod">
          <ac:chgData name="JoAnn Marabella" userId="85e5a1bd-021b-4a85-bc7a-1ada3a1fd7ea" providerId="ADAL" clId="{6064C893-00C8-4FE2-8D18-3B7E98155C62}" dt="2022-09-19T22:12:10.710" v="3402" actId="1035"/>
          <ac:grpSpMkLst>
            <pc:docMk/>
            <pc:sldMk cId="3846075369" sldId="630"/>
            <ac:grpSpMk id="36" creationId="{5806A764-8649-27ED-4480-852B7AD7513A}"/>
          </ac:grpSpMkLst>
        </pc:grpChg>
        <pc:grpChg chg="mod">
          <ac:chgData name="JoAnn Marabella" userId="85e5a1bd-021b-4a85-bc7a-1ada3a1fd7ea" providerId="ADAL" clId="{6064C893-00C8-4FE2-8D18-3B7E98155C62}" dt="2022-09-19T23:13:23.169" v="3900"/>
          <ac:grpSpMkLst>
            <pc:docMk/>
            <pc:sldMk cId="3846075369" sldId="630"/>
            <ac:grpSpMk id="39" creationId="{87F702CC-1BF1-9CDD-7678-3A74DEB3F41F}"/>
          </ac:grpSpMkLst>
        </pc:grpChg>
        <pc:grpChg chg="add mod">
          <ac:chgData name="JoAnn Marabella" userId="85e5a1bd-021b-4a85-bc7a-1ada3a1fd7ea" providerId="ADAL" clId="{6064C893-00C8-4FE2-8D18-3B7E98155C62}" dt="2022-09-19T23:13:18.801" v="3899" actId="164"/>
          <ac:grpSpMkLst>
            <pc:docMk/>
            <pc:sldMk cId="3846075369" sldId="630"/>
            <ac:grpSpMk id="40" creationId="{FB477E61-BA7F-90F7-7A0F-0EE470D2236E}"/>
          </ac:grpSpMkLst>
        </pc:grpChg>
        <pc:grpChg chg="add mod">
          <ac:chgData name="JoAnn Marabella" userId="85e5a1bd-021b-4a85-bc7a-1ada3a1fd7ea" providerId="ADAL" clId="{6064C893-00C8-4FE2-8D18-3B7E98155C62}" dt="2022-09-19T23:13:18.801" v="3899" actId="164"/>
          <ac:grpSpMkLst>
            <pc:docMk/>
            <pc:sldMk cId="3846075369" sldId="630"/>
            <ac:grpSpMk id="43" creationId="{F067889C-0787-25CC-C1AD-3ECF98C7C73A}"/>
          </ac:grpSpMkLst>
        </pc:grpChg>
        <pc:grpChg chg="mod">
          <ac:chgData name="JoAnn Marabella" userId="85e5a1bd-021b-4a85-bc7a-1ada3a1fd7ea" providerId="ADAL" clId="{6064C893-00C8-4FE2-8D18-3B7E98155C62}" dt="2022-09-19T23:13:23.169" v="3900"/>
          <ac:grpSpMkLst>
            <pc:docMk/>
            <pc:sldMk cId="3846075369" sldId="630"/>
            <ac:grpSpMk id="46" creationId="{E724008D-C91E-B8A0-91AD-8E577253DD4F}"/>
          </ac:grpSpMkLst>
        </pc:grpChg>
        <pc:grpChg chg="add mod">
          <ac:chgData name="JoAnn Marabella" userId="85e5a1bd-021b-4a85-bc7a-1ada3a1fd7ea" providerId="ADAL" clId="{6064C893-00C8-4FE2-8D18-3B7E98155C62}" dt="2022-09-19T22:12:31.938" v="3405" actId="1076"/>
          <ac:grpSpMkLst>
            <pc:docMk/>
            <pc:sldMk cId="3846075369" sldId="630"/>
            <ac:grpSpMk id="53" creationId="{20658680-2AEC-94A6-CB01-EBD8E6D7D24F}"/>
          </ac:grpSpMkLst>
        </pc:grpChg>
        <pc:grpChg chg="add del">
          <ac:chgData name="JoAnn Marabella" userId="85e5a1bd-021b-4a85-bc7a-1ada3a1fd7ea" providerId="ADAL" clId="{6064C893-00C8-4FE2-8D18-3B7E98155C62}" dt="2022-09-21T00:38:33.095" v="5140"/>
          <ac:grpSpMkLst>
            <pc:docMk/>
            <pc:sldMk cId="3846075369" sldId="630"/>
            <ac:grpSpMk id="58" creationId="{609316A9-990D-4EC3-A671-70EE5C1493A4}"/>
          </ac:grpSpMkLst>
        </pc:grpChg>
        <pc:grpChg chg="add del mod">
          <ac:chgData name="JoAnn Marabella" userId="85e5a1bd-021b-4a85-bc7a-1ada3a1fd7ea" providerId="ADAL" clId="{6064C893-00C8-4FE2-8D18-3B7E98155C62}" dt="2022-09-19T23:13:43.519" v="3932" actId="478"/>
          <ac:grpSpMkLst>
            <pc:docMk/>
            <pc:sldMk cId="3846075369" sldId="630"/>
            <ac:grpSpMk id="69" creationId="{43E7B370-6AB5-56B8-81EE-F9BAA614AA33}"/>
          </ac:grpSpMkLst>
        </pc:grpChg>
        <pc:grpChg chg="add del">
          <ac:chgData name="JoAnn Marabella" userId="85e5a1bd-021b-4a85-bc7a-1ada3a1fd7ea" providerId="ADAL" clId="{6064C893-00C8-4FE2-8D18-3B7E98155C62}" dt="2022-09-21T00:38:33.095" v="5140"/>
          <ac:grpSpMkLst>
            <pc:docMk/>
            <pc:sldMk cId="3846075369" sldId="630"/>
            <ac:grpSpMk id="72" creationId="{2109F83F-40FE-4DB3-84CC-09FB3340D06D}"/>
          </ac:grpSpMkLst>
        </pc:grpChg>
        <pc:grpChg chg="add del mod">
          <ac:chgData name="JoAnn Marabella" userId="85e5a1bd-021b-4a85-bc7a-1ada3a1fd7ea" providerId="ADAL" clId="{6064C893-00C8-4FE2-8D18-3B7E98155C62}" dt="2022-09-19T23:13:45.438" v="3933" actId="478"/>
          <ac:grpSpMkLst>
            <pc:docMk/>
            <pc:sldMk cId="3846075369" sldId="630"/>
            <ac:grpSpMk id="84" creationId="{F0F2043F-B9C7-1547-6560-5F4B5836B0CC}"/>
          </ac:grpSpMkLst>
        </pc:grpChg>
        <pc:picChg chg="add mod">
          <ac:chgData name="JoAnn Marabella" userId="85e5a1bd-021b-4a85-bc7a-1ada3a1fd7ea" providerId="ADAL" clId="{6064C893-00C8-4FE2-8D18-3B7E98155C62}" dt="2022-09-19T23:14:42.187" v="3969" actId="1038"/>
          <ac:picMkLst>
            <pc:docMk/>
            <pc:sldMk cId="3846075369" sldId="630"/>
            <ac:picMk id="2" creationId="{00B39790-8FF4-2293-E15B-0D5AAC5D3170}"/>
          </ac:picMkLst>
        </pc:picChg>
        <pc:picChg chg="add mod">
          <ac:chgData name="JoAnn Marabella" userId="85e5a1bd-021b-4a85-bc7a-1ada3a1fd7ea" providerId="ADAL" clId="{6064C893-00C8-4FE2-8D18-3B7E98155C62}" dt="2022-09-19T23:15:55.553" v="4003" actId="1036"/>
          <ac:picMkLst>
            <pc:docMk/>
            <pc:sldMk cId="3846075369" sldId="630"/>
            <ac:picMk id="3" creationId="{B0645E8A-1E1D-7C5E-FD3D-0CA9875B7724}"/>
          </ac:picMkLst>
        </pc:picChg>
        <pc:picChg chg="del">
          <ac:chgData name="JoAnn Marabella" userId="85e5a1bd-021b-4a85-bc7a-1ada3a1fd7ea" providerId="ADAL" clId="{6064C893-00C8-4FE2-8D18-3B7E98155C62}" dt="2022-09-19T21:54:04.669" v="2911" actId="478"/>
          <ac:picMkLst>
            <pc:docMk/>
            <pc:sldMk cId="3846075369" sldId="630"/>
            <ac:picMk id="4" creationId="{D8AF3643-5A4A-47D2-213D-C8627CED568C}"/>
          </ac:picMkLst>
        </pc:picChg>
        <pc:picChg chg="del mod">
          <ac:chgData name="JoAnn Marabella" userId="85e5a1bd-021b-4a85-bc7a-1ada3a1fd7ea" providerId="ADAL" clId="{6064C893-00C8-4FE2-8D18-3B7E98155C62}" dt="2022-09-19T22:10:59.473" v="3357" actId="478"/>
          <ac:picMkLst>
            <pc:docMk/>
            <pc:sldMk cId="3846075369" sldId="630"/>
            <ac:picMk id="6" creationId="{12B1A638-A0B3-4DCE-AE36-804F8324E056}"/>
          </ac:picMkLst>
        </pc:picChg>
        <pc:picChg chg="del mod">
          <ac:chgData name="JoAnn Marabella" userId="85e5a1bd-021b-4a85-bc7a-1ada3a1fd7ea" providerId="ADAL" clId="{6064C893-00C8-4FE2-8D18-3B7E98155C62}" dt="2022-09-19T22:13:28.307" v="3415" actId="478"/>
          <ac:picMkLst>
            <pc:docMk/>
            <pc:sldMk cId="3846075369" sldId="630"/>
            <ac:picMk id="11" creationId="{D9B25BB3-827E-4B6D-2871-DEE622B84A66}"/>
          </ac:picMkLst>
        </pc:picChg>
        <pc:picChg chg="del">
          <ac:chgData name="JoAnn Marabella" userId="85e5a1bd-021b-4a85-bc7a-1ada3a1fd7ea" providerId="ADAL" clId="{6064C893-00C8-4FE2-8D18-3B7E98155C62}" dt="2022-09-19T22:03:02.973" v="3210" actId="478"/>
          <ac:picMkLst>
            <pc:docMk/>
            <pc:sldMk cId="3846075369" sldId="630"/>
            <ac:picMk id="18" creationId="{21453151-CBCA-9ADA-AC21-E0939B3D6726}"/>
          </ac:picMkLst>
        </pc:picChg>
        <pc:cxnChg chg="add mod">
          <ac:chgData name="JoAnn Marabella" userId="85e5a1bd-021b-4a85-bc7a-1ada3a1fd7ea" providerId="ADAL" clId="{6064C893-00C8-4FE2-8D18-3B7E98155C62}" dt="2022-09-19T22:51:49.773" v="3774" actId="1076"/>
          <ac:cxnSpMkLst>
            <pc:docMk/>
            <pc:sldMk cId="3846075369" sldId="630"/>
            <ac:cxnSpMk id="46" creationId="{2C3A07F8-81A6-46AA-63B4-E7E5FB76C723}"/>
          </ac:cxnSpMkLst>
        </pc:cxnChg>
        <pc:cxnChg chg="add mod">
          <ac:chgData name="JoAnn Marabella" userId="85e5a1bd-021b-4a85-bc7a-1ada3a1fd7ea" providerId="ADAL" clId="{6064C893-00C8-4FE2-8D18-3B7E98155C62}" dt="2022-09-19T22:51:49.773" v="3774" actId="1076"/>
          <ac:cxnSpMkLst>
            <pc:docMk/>
            <pc:sldMk cId="3846075369" sldId="630"/>
            <ac:cxnSpMk id="50" creationId="{04C3B686-28A7-0566-F2BA-1E7D27736BB1}"/>
          </ac:cxnSpMkLst>
        </pc:cxnChg>
        <pc:cxnChg chg="add del mod">
          <ac:chgData name="JoAnn Marabella" userId="85e5a1bd-021b-4a85-bc7a-1ada3a1fd7ea" providerId="ADAL" clId="{6064C893-00C8-4FE2-8D18-3B7E98155C62}" dt="2022-09-19T23:13:47.897" v="3935" actId="478"/>
          <ac:cxnSpMkLst>
            <pc:docMk/>
            <pc:sldMk cId="3846075369" sldId="630"/>
            <ac:cxnSpMk id="56" creationId="{E4924AF8-EA43-8509-0EC3-C2B42905AB81}"/>
          </ac:cxnSpMkLst>
        </pc:cxnChg>
        <pc:cxnChg chg="add del mod">
          <ac:chgData name="JoAnn Marabella" userId="85e5a1bd-021b-4a85-bc7a-1ada3a1fd7ea" providerId="ADAL" clId="{6064C893-00C8-4FE2-8D18-3B7E98155C62}" dt="2022-09-19T23:13:47.011" v="3934" actId="478"/>
          <ac:cxnSpMkLst>
            <pc:docMk/>
            <pc:sldMk cId="3846075369" sldId="630"/>
            <ac:cxnSpMk id="57" creationId="{7D477BCB-DA16-6B38-390F-2D2CBB04363C}"/>
          </ac:cxnSpMkLst>
        </pc:cxnChg>
        <pc:cxnChg chg="add mod">
          <ac:chgData name="JoAnn Marabella" userId="85e5a1bd-021b-4a85-bc7a-1ada3a1fd7ea" providerId="ADAL" clId="{6064C893-00C8-4FE2-8D18-3B7E98155C62}" dt="2022-09-19T22:18:20.424" v="3537" actId="1037"/>
          <ac:cxnSpMkLst>
            <pc:docMk/>
            <pc:sldMk cId="3846075369" sldId="630"/>
            <ac:cxnSpMk id="92" creationId="{A82DC291-62AF-DDB3-B157-D7852872591B}"/>
          </ac:cxnSpMkLst>
        </pc:cxnChg>
      </pc:sldChg>
      <pc:sldChg chg="addSp delSp delDesignElem">
        <pc:chgData name="JoAnn Marabella" userId="85e5a1bd-021b-4a85-bc7a-1ada3a1fd7ea" providerId="ADAL" clId="{6064C893-00C8-4FE2-8D18-3B7E98155C62}" dt="2022-09-21T00:38:33.095" v="5140"/>
        <pc:sldMkLst>
          <pc:docMk/>
          <pc:sldMk cId="3814922531" sldId="632"/>
        </pc:sldMkLst>
        <pc:spChg chg="add del">
          <ac:chgData name="JoAnn Marabella" userId="85e5a1bd-021b-4a85-bc7a-1ada3a1fd7ea" providerId="ADAL" clId="{6064C893-00C8-4FE2-8D18-3B7E98155C62}" dt="2022-09-21T00:38:33.095" v="5140"/>
          <ac:spMkLst>
            <pc:docMk/>
            <pc:sldMk cId="3814922531" sldId="632"/>
            <ac:spMk id="8" creationId="{E80B86A7-A1EC-475B-9166-88902B033A38}"/>
          </ac:spMkLst>
        </pc:spChg>
        <pc:spChg chg="add del">
          <ac:chgData name="JoAnn Marabella" userId="85e5a1bd-021b-4a85-bc7a-1ada3a1fd7ea" providerId="ADAL" clId="{6064C893-00C8-4FE2-8D18-3B7E98155C62}" dt="2022-09-21T00:38:33.095" v="5140"/>
          <ac:spMkLst>
            <pc:docMk/>
            <pc:sldMk cId="3814922531" sldId="632"/>
            <ac:spMk id="10" creationId="{C2C29CB1-9F74-4879-A6AF-AEA67B6F1F4D}"/>
          </ac:spMkLst>
        </pc:spChg>
        <pc:spChg chg="add del">
          <ac:chgData name="JoAnn Marabella" userId="85e5a1bd-021b-4a85-bc7a-1ada3a1fd7ea" providerId="ADAL" clId="{6064C893-00C8-4FE2-8D18-3B7E98155C62}" dt="2022-09-21T00:38:33.095" v="5140"/>
          <ac:spMkLst>
            <pc:docMk/>
            <pc:sldMk cId="3814922531" sldId="632"/>
            <ac:spMk id="12" creationId="{7E2C7115-5336-410C-AD71-0F0952A2E5A7}"/>
          </ac:spMkLst>
        </pc:spChg>
      </pc:sldChg>
      <pc:sldChg chg="addSp delSp modSp mod">
        <pc:chgData name="JoAnn Marabella" userId="85e5a1bd-021b-4a85-bc7a-1ada3a1fd7ea" providerId="ADAL" clId="{6064C893-00C8-4FE2-8D18-3B7E98155C62}" dt="2022-09-19T21:42:45.997" v="2706" actId="164"/>
        <pc:sldMkLst>
          <pc:docMk/>
          <pc:sldMk cId="2297818291" sldId="633"/>
        </pc:sldMkLst>
        <pc:grpChg chg="add del mod">
          <ac:chgData name="JoAnn Marabella" userId="85e5a1bd-021b-4a85-bc7a-1ada3a1fd7ea" providerId="ADAL" clId="{6064C893-00C8-4FE2-8D18-3B7E98155C62}" dt="2022-09-19T21:39:43.315" v="2632" actId="165"/>
          <ac:grpSpMkLst>
            <pc:docMk/>
            <pc:sldMk cId="2297818291" sldId="633"/>
            <ac:grpSpMk id="3" creationId="{53D4142D-4E8F-B67C-75B6-3997FF540B6A}"/>
          </ac:grpSpMkLst>
        </pc:grpChg>
        <pc:grpChg chg="add mod">
          <ac:chgData name="JoAnn Marabella" userId="85e5a1bd-021b-4a85-bc7a-1ada3a1fd7ea" providerId="ADAL" clId="{6064C893-00C8-4FE2-8D18-3B7E98155C62}" dt="2022-09-19T21:42:45.997" v="2706" actId="164"/>
          <ac:grpSpMkLst>
            <pc:docMk/>
            <pc:sldMk cId="2297818291" sldId="633"/>
            <ac:grpSpMk id="17" creationId="{7C3A0328-FAF1-2CD4-B5DA-CF0F534AFDF6}"/>
          </ac:grpSpMkLst>
        </pc:grpChg>
        <pc:picChg chg="mod ord topLvl">
          <ac:chgData name="JoAnn Marabella" userId="85e5a1bd-021b-4a85-bc7a-1ada3a1fd7ea" providerId="ADAL" clId="{6064C893-00C8-4FE2-8D18-3B7E98155C62}" dt="2022-09-19T21:42:45.997" v="2706" actId="164"/>
          <ac:picMkLst>
            <pc:docMk/>
            <pc:sldMk cId="2297818291" sldId="633"/>
            <ac:picMk id="4" creationId="{2A7C6EBB-6755-41DA-485C-834B75D29982}"/>
          </ac:picMkLst>
        </pc:picChg>
        <pc:picChg chg="mod ord topLvl">
          <ac:chgData name="JoAnn Marabella" userId="85e5a1bd-021b-4a85-bc7a-1ada3a1fd7ea" providerId="ADAL" clId="{6064C893-00C8-4FE2-8D18-3B7E98155C62}" dt="2022-09-19T21:42:45.997" v="2706" actId="164"/>
          <ac:picMkLst>
            <pc:docMk/>
            <pc:sldMk cId="2297818291" sldId="633"/>
            <ac:picMk id="5" creationId="{69C703C3-4597-21BB-1B88-C6EAEA748D27}"/>
          </ac:picMkLst>
        </pc:picChg>
        <pc:picChg chg="mod">
          <ac:chgData name="JoAnn Marabella" userId="85e5a1bd-021b-4a85-bc7a-1ada3a1fd7ea" providerId="ADAL" clId="{6064C893-00C8-4FE2-8D18-3B7E98155C62}" dt="2022-09-19T21:42:15.862" v="2697" actId="1076"/>
          <ac:picMkLst>
            <pc:docMk/>
            <pc:sldMk cId="2297818291" sldId="633"/>
            <ac:picMk id="14" creationId="{197852C1-175F-4785-8124-66F02D973139}"/>
          </ac:picMkLst>
        </pc:picChg>
        <pc:picChg chg="del">
          <ac:chgData name="JoAnn Marabella" userId="85e5a1bd-021b-4a85-bc7a-1ada3a1fd7ea" providerId="ADAL" clId="{6064C893-00C8-4FE2-8D18-3B7E98155C62}" dt="2022-09-19T21:39:30.783" v="2628" actId="478"/>
          <ac:picMkLst>
            <pc:docMk/>
            <pc:sldMk cId="2297818291" sldId="633"/>
            <ac:picMk id="15" creationId="{CF6156FE-CFEF-659C-B89C-E711659C64CE}"/>
          </ac:picMkLst>
        </pc:picChg>
        <pc:picChg chg="del">
          <ac:chgData name="JoAnn Marabella" userId="85e5a1bd-021b-4a85-bc7a-1ada3a1fd7ea" providerId="ADAL" clId="{6064C893-00C8-4FE2-8D18-3B7E98155C62}" dt="2022-09-19T21:39:32.567" v="2629" actId="478"/>
          <ac:picMkLst>
            <pc:docMk/>
            <pc:sldMk cId="2297818291" sldId="633"/>
            <ac:picMk id="16" creationId="{C29B2968-92E7-E46D-A9C1-BF7FF6FDF7AC}"/>
          </ac:picMkLst>
        </pc:picChg>
        <pc:cxnChg chg="add mod ord">
          <ac:chgData name="JoAnn Marabella" userId="85e5a1bd-021b-4a85-bc7a-1ada3a1fd7ea" providerId="ADAL" clId="{6064C893-00C8-4FE2-8D18-3B7E98155C62}" dt="2022-09-19T21:42:45.997" v="2706" actId="164"/>
          <ac:cxnSpMkLst>
            <pc:docMk/>
            <pc:sldMk cId="2297818291" sldId="633"/>
            <ac:cxnSpMk id="7" creationId="{6E4F7BF9-7F2D-FCAE-DB42-5876568C157A}"/>
          </ac:cxnSpMkLst>
        </pc:cxnChg>
        <pc:cxnChg chg="add mod">
          <ac:chgData name="JoAnn Marabella" userId="85e5a1bd-021b-4a85-bc7a-1ada3a1fd7ea" providerId="ADAL" clId="{6064C893-00C8-4FE2-8D18-3B7E98155C62}" dt="2022-09-19T21:42:45.997" v="2706" actId="164"/>
          <ac:cxnSpMkLst>
            <pc:docMk/>
            <pc:sldMk cId="2297818291" sldId="633"/>
            <ac:cxnSpMk id="9" creationId="{9582E047-AD5A-8F70-C24B-6592C60AB63F}"/>
          </ac:cxnSpMkLst>
        </pc:cxnChg>
      </pc:sldChg>
      <pc:sldChg chg="addSp delSp modSp mod delDesignElem">
        <pc:chgData name="JoAnn Marabella" userId="85e5a1bd-021b-4a85-bc7a-1ada3a1fd7ea" providerId="ADAL" clId="{6064C893-00C8-4FE2-8D18-3B7E98155C62}" dt="2022-09-21T00:38:33.095" v="5140"/>
        <pc:sldMkLst>
          <pc:docMk/>
          <pc:sldMk cId="1415034486" sldId="634"/>
        </pc:sldMkLst>
        <pc:spChg chg="add del">
          <ac:chgData name="JoAnn Marabella" userId="85e5a1bd-021b-4a85-bc7a-1ada3a1fd7ea" providerId="ADAL" clId="{6064C893-00C8-4FE2-8D18-3B7E98155C62}" dt="2022-09-21T00:38:33.095" v="5140"/>
          <ac:spMkLst>
            <pc:docMk/>
            <pc:sldMk cId="1415034486" sldId="634"/>
            <ac:spMk id="8" creationId="{E80B86A7-A1EC-475B-9166-88902B033A38}"/>
          </ac:spMkLst>
        </pc:spChg>
        <pc:spChg chg="add del">
          <ac:chgData name="JoAnn Marabella" userId="85e5a1bd-021b-4a85-bc7a-1ada3a1fd7ea" providerId="ADAL" clId="{6064C893-00C8-4FE2-8D18-3B7E98155C62}" dt="2022-09-21T00:38:33.095" v="5140"/>
          <ac:spMkLst>
            <pc:docMk/>
            <pc:sldMk cId="1415034486" sldId="634"/>
            <ac:spMk id="10" creationId="{C2C29CB1-9F74-4879-A6AF-AEA67B6F1F4D}"/>
          </ac:spMkLst>
        </pc:spChg>
        <pc:spChg chg="add del">
          <ac:chgData name="JoAnn Marabella" userId="85e5a1bd-021b-4a85-bc7a-1ada3a1fd7ea" providerId="ADAL" clId="{6064C893-00C8-4FE2-8D18-3B7E98155C62}" dt="2022-09-21T00:38:33.095" v="5140"/>
          <ac:spMkLst>
            <pc:docMk/>
            <pc:sldMk cId="1415034486" sldId="634"/>
            <ac:spMk id="12" creationId="{7E2C7115-5336-410C-AD71-0F0952A2E5A7}"/>
          </ac:spMkLst>
        </pc:spChg>
        <pc:grpChg chg="add mod">
          <ac:chgData name="JoAnn Marabella" userId="85e5a1bd-021b-4a85-bc7a-1ada3a1fd7ea" providerId="ADAL" clId="{6064C893-00C8-4FE2-8D18-3B7E98155C62}" dt="2022-09-19T21:43:23.583" v="2708" actId="1076"/>
          <ac:grpSpMkLst>
            <pc:docMk/>
            <pc:sldMk cId="1415034486" sldId="634"/>
            <ac:grpSpMk id="4" creationId="{24B8A38B-DA09-833B-4970-CC7CB27E5A26}"/>
          </ac:grpSpMkLst>
        </pc:grpChg>
        <pc:picChg chg="mod">
          <ac:chgData name="JoAnn Marabella" userId="85e5a1bd-021b-4a85-bc7a-1ada3a1fd7ea" providerId="ADAL" clId="{6064C893-00C8-4FE2-8D18-3B7E98155C62}" dt="2022-09-19T21:44:48.246" v="2751" actId="1035"/>
          <ac:picMkLst>
            <pc:docMk/>
            <pc:sldMk cId="1415034486" sldId="634"/>
            <ac:picMk id="6" creationId="{3EF8F265-9A1D-7419-70B6-E93F70F5FBDF}"/>
          </ac:picMkLst>
        </pc:picChg>
        <pc:picChg chg="mod">
          <ac:chgData name="JoAnn Marabella" userId="85e5a1bd-021b-4a85-bc7a-1ada3a1fd7ea" providerId="ADAL" clId="{6064C893-00C8-4FE2-8D18-3B7E98155C62}" dt="2022-09-19T21:44:40.106" v="2749" actId="1076"/>
          <ac:picMkLst>
            <pc:docMk/>
            <pc:sldMk cId="1415034486" sldId="634"/>
            <ac:picMk id="11" creationId="{44829F86-0482-CBCB-723E-F51E157BE727}"/>
          </ac:picMkLst>
        </pc:picChg>
        <pc:picChg chg="del mod">
          <ac:chgData name="JoAnn Marabella" userId="85e5a1bd-021b-4a85-bc7a-1ada3a1fd7ea" providerId="ADAL" clId="{6064C893-00C8-4FE2-8D18-3B7E98155C62}" dt="2022-09-19T21:24:55.034" v="2431" actId="478"/>
          <ac:picMkLst>
            <pc:docMk/>
            <pc:sldMk cId="1415034486" sldId="634"/>
            <ac:picMk id="15" creationId="{CF6156FE-CFEF-659C-B89C-E711659C64CE}"/>
          </ac:picMkLst>
        </pc:picChg>
        <pc:picChg chg="del">
          <ac:chgData name="JoAnn Marabella" userId="85e5a1bd-021b-4a85-bc7a-1ada3a1fd7ea" providerId="ADAL" clId="{6064C893-00C8-4FE2-8D18-3B7E98155C62}" dt="2022-09-19T21:24:57.596" v="2432" actId="478"/>
          <ac:picMkLst>
            <pc:docMk/>
            <pc:sldMk cId="1415034486" sldId="634"/>
            <ac:picMk id="16" creationId="{C29B2968-92E7-E46D-A9C1-BF7FF6FDF7AC}"/>
          </ac:picMkLst>
        </pc:picChg>
        <pc:cxnChg chg="mod">
          <ac:chgData name="JoAnn Marabella" userId="85e5a1bd-021b-4a85-bc7a-1ada3a1fd7ea" providerId="ADAL" clId="{6064C893-00C8-4FE2-8D18-3B7E98155C62}" dt="2022-09-19T21:44:48.246" v="2751" actId="1035"/>
          <ac:cxnSpMkLst>
            <pc:docMk/>
            <pc:sldMk cId="1415034486" sldId="634"/>
            <ac:cxnSpMk id="5" creationId="{D6B524EB-E93C-048D-1AAF-2A47CF1B2A4B}"/>
          </ac:cxnSpMkLst>
        </pc:cxnChg>
        <pc:cxnChg chg="mod">
          <ac:chgData name="JoAnn Marabella" userId="85e5a1bd-021b-4a85-bc7a-1ada3a1fd7ea" providerId="ADAL" clId="{6064C893-00C8-4FE2-8D18-3B7E98155C62}" dt="2022-09-19T21:44:29.571" v="2748" actId="1036"/>
          <ac:cxnSpMkLst>
            <pc:docMk/>
            <pc:sldMk cId="1415034486" sldId="634"/>
            <ac:cxnSpMk id="9" creationId="{53358F7A-F407-F2A5-C30D-752581DCBE84}"/>
          </ac:cxnSpMkLst>
        </pc:cxnChg>
      </pc:sldChg>
      <pc:sldChg chg="addSp delSp delDesignElem">
        <pc:chgData name="JoAnn Marabella" userId="85e5a1bd-021b-4a85-bc7a-1ada3a1fd7ea" providerId="ADAL" clId="{6064C893-00C8-4FE2-8D18-3B7E98155C62}" dt="2022-09-21T00:38:33.095" v="5140"/>
        <pc:sldMkLst>
          <pc:docMk/>
          <pc:sldMk cId="3147201308" sldId="636"/>
        </pc:sldMkLst>
        <pc:spChg chg="add del">
          <ac:chgData name="JoAnn Marabella" userId="85e5a1bd-021b-4a85-bc7a-1ada3a1fd7ea" providerId="ADAL" clId="{6064C893-00C8-4FE2-8D18-3B7E98155C62}" dt="2022-09-21T00:38:33.095" v="5140"/>
          <ac:spMkLst>
            <pc:docMk/>
            <pc:sldMk cId="3147201308" sldId="636"/>
            <ac:spMk id="8" creationId="{E80B86A7-A1EC-475B-9166-88902B033A38}"/>
          </ac:spMkLst>
        </pc:spChg>
        <pc:spChg chg="add del">
          <ac:chgData name="JoAnn Marabella" userId="85e5a1bd-021b-4a85-bc7a-1ada3a1fd7ea" providerId="ADAL" clId="{6064C893-00C8-4FE2-8D18-3B7E98155C62}" dt="2022-09-21T00:38:33.095" v="5140"/>
          <ac:spMkLst>
            <pc:docMk/>
            <pc:sldMk cId="3147201308" sldId="636"/>
            <ac:spMk id="10" creationId="{C2C29CB1-9F74-4879-A6AF-AEA67B6F1F4D}"/>
          </ac:spMkLst>
        </pc:spChg>
        <pc:spChg chg="add del">
          <ac:chgData name="JoAnn Marabella" userId="85e5a1bd-021b-4a85-bc7a-1ada3a1fd7ea" providerId="ADAL" clId="{6064C893-00C8-4FE2-8D18-3B7E98155C62}" dt="2022-09-21T00:38:33.095" v="5140"/>
          <ac:spMkLst>
            <pc:docMk/>
            <pc:sldMk cId="3147201308" sldId="636"/>
            <ac:spMk id="12" creationId="{7E2C7115-5336-410C-AD71-0F0952A2E5A7}"/>
          </ac:spMkLst>
        </pc:spChg>
      </pc:sldChg>
      <pc:sldChg chg="addSp delSp modSp mod modClrScheme delDesignElem chgLayout">
        <pc:chgData name="JoAnn Marabella" userId="85e5a1bd-021b-4a85-bc7a-1ada3a1fd7ea" providerId="ADAL" clId="{6064C893-00C8-4FE2-8D18-3B7E98155C62}" dt="2022-09-21T00:38:33.095" v="5140"/>
        <pc:sldMkLst>
          <pc:docMk/>
          <pc:sldMk cId="590145796" sldId="637"/>
        </pc:sldMkLst>
        <pc:spChg chg="add mod">
          <ac:chgData name="JoAnn Marabella" userId="85e5a1bd-021b-4a85-bc7a-1ada3a1fd7ea" providerId="ADAL" clId="{6064C893-00C8-4FE2-8D18-3B7E98155C62}" dt="2022-09-19T20:59:48.014" v="1760" actId="164"/>
          <ac:spMkLst>
            <pc:docMk/>
            <pc:sldMk cId="590145796" sldId="637"/>
            <ac:spMk id="2" creationId="{89B75403-11F9-973B-DF4C-4AE8246D0D46}"/>
          </ac:spMkLst>
        </pc:spChg>
        <pc:spChg chg="add mod">
          <ac:chgData name="JoAnn Marabella" userId="85e5a1bd-021b-4a85-bc7a-1ada3a1fd7ea" providerId="ADAL" clId="{6064C893-00C8-4FE2-8D18-3B7E98155C62}" dt="2022-09-19T20:13:36.876" v="1523" actId="1037"/>
          <ac:spMkLst>
            <pc:docMk/>
            <pc:sldMk cId="590145796" sldId="637"/>
            <ac:spMk id="4" creationId="{B61D7199-4BD9-B7EA-3092-FC239BAEAFDE}"/>
          </ac:spMkLst>
        </pc:spChg>
        <pc:spChg chg="add mod">
          <ac:chgData name="JoAnn Marabella" userId="85e5a1bd-021b-4a85-bc7a-1ada3a1fd7ea" providerId="ADAL" clId="{6064C893-00C8-4FE2-8D18-3B7E98155C62}" dt="2022-09-20T22:44:57.090" v="4047" actId="20577"/>
          <ac:spMkLst>
            <pc:docMk/>
            <pc:sldMk cId="590145796" sldId="637"/>
            <ac:spMk id="5" creationId="{DBA0354A-0BAD-5DD1-479B-B309036888FF}"/>
          </ac:spMkLst>
        </pc:spChg>
        <pc:spChg chg="add mod ord">
          <ac:chgData name="JoAnn Marabella" userId="85e5a1bd-021b-4a85-bc7a-1ada3a1fd7ea" providerId="ADAL" clId="{6064C893-00C8-4FE2-8D18-3B7E98155C62}" dt="2022-09-19T21:02:02.225" v="1813" actId="14100"/>
          <ac:spMkLst>
            <pc:docMk/>
            <pc:sldMk cId="590145796" sldId="637"/>
            <ac:spMk id="13" creationId="{B398E7C8-54EA-444D-EAD7-6B393DFFD3A0}"/>
          </ac:spMkLst>
        </pc:spChg>
        <pc:spChg chg="mod">
          <ac:chgData name="JoAnn Marabella" userId="85e5a1bd-021b-4a85-bc7a-1ada3a1fd7ea" providerId="ADAL" clId="{6064C893-00C8-4FE2-8D18-3B7E98155C62}" dt="2022-09-19T20:57:40.131" v="1743" actId="14100"/>
          <ac:spMkLst>
            <pc:docMk/>
            <pc:sldMk cId="590145796" sldId="637"/>
            <ac:spMk id="17" creationId="{8558CDE3-3032-00B0-259A-BD51DC1778B2}"/>
          </ac:spMkLst>
        </pc:spChg>
        <pc:spChg chg="mod">
          <ac:chgData name="JoAnn Marabella" userId="85e5a1bd-021b-4a85-bc7a-1ada3a1fd7ea" providerId="ADAL" clId="{6064C893-00C8-4FE2-8D18-3B7E98155C62}" dt="2022-09-19T20:57:13.604" v="1741" actId="255"/>
          <ac:spMkLst>
            <pc:docMk/>
            <pc:sldMk cId="590145796" sldId="637"/>
            <ac:spMk id="19" creationId="{5219B0C8-FE5D-DE74-200B-D527CCFF90B7}"/>
          </ac:spMkLst>
        </pc:spChg>
        <pc:spChg chg="del mod">
          <ac:chgData name="JoAnn Marabella" userId="85e5a1bd-021b-4a85-bc7a-1ada3a1fd7ea" providerId="ADAL" clId="{6064C893-00C8-4FE2-8D18-3B7E98155C62}" dt="2022-09-19T20:59:14.242" v="1759" actId="478"/>
          <ac:spMkLst>
            <pc:docMk/>
            <pc:sldMk cId="590145796" sldId="637"/>
            <ac:spMk id="21" creationId="{629869CB-EC67-9487-E140-CAD1EB468D41}"/>
          </ac:spMkLst>
        </pc:spChg>
        <pc:spChg chg="add del">
          <ac:chgData name="JoAnn Marabella" userId="85e5a1bd-021b-4a85-bc7a-1ada3a1fd7ea" providerId="ADAL" clId="{6064C893-00C8-4FE2-8D18-3B7E98155C62}" dt="2022-09-21T00:38:33.095" v="5140"/>
          <ac:spMkLst>
            <pc:docMk/>
            <pc:sldMk cId="590145796" sldId="637"/>
            <ac:spMk id="70" creationId="{03E8462A-FEBA-4848-81CC-3F8DA3E477BE}"/>
          </ac:spMkLst>
        </pc:spChg>
        <pc:spChg chg="add del">
          <ac:chgData name="JoAnn Marabella" userId="85e5a1bd-021b-4a85-bc7a-1ada3a1fd7ea" providerId="ADAL" clId="{6064C893-00C8-4FE2-8D18-3B7E98155C62}" dt="2022-09-21T00:38:33.095" v="5140"/>
          <ac:spMkLst>
            <pc:docMk/>
            <pc:sldMk cId="590145796" sldId="637"/>
            <ac:spMk id="83" creationId="{7941F9B1-B01B-4A84-89D9-B169AEB4E456}"/>
          </ac:spMkLst>
        </pc:spChg>
        <pc:grpChg chg="add mod">
          <ac:chgData name="JoAnn Marabella" userId="85e5a1bd-021b-4a85-bc7a-1ada3a1fd7ea" providerId="ADAL" clId="{6064C893-00C8-4FE2-8D18-3B7E98155C62}" dt="2022-09-19T21:02:23.218" v="1833" actId="1038"/>
          <ac:grpSpMkLst>
            <pc:docMk/>
            <pc:sldMk cId="590145796" sldId="637"/>
            <ac:grpSpMk id="14" creationId="{8806CBE7-FC22-B0BC-B99B-D51C2A30C09F}"/>
          </ac:grpSpMkLst>
        </pc:grpChg>
        <pc:grpChg chg="add mod">
          <ac:chgData name="JoAnn Marabella" userId="85e5a1bd-021b-4a85-bc7a-1ada3a1fd7ea" providerId="ADAL" clId="{6064C893-00C8-4FE2-8D18-3B7E98155C62}" dt="2022-09-19T21:00:29.472" v="1797" actId="1076"/>
          <ac:grpSpMkLst>
            <pc:docMk/>
            <pc:sldMk cId="590145796" sldId="637"/>
            <ac:grpSpMk id="15" creationId="{8AEB1A30-7F5C-A683-C9A0-024C9FDD9072}"/>
          </ac:grpSpMkLst>
        </pc:grpChg>
        <pc:grpChg chg="add mod">
          <ac:chgData name="JoAnn Marabella" userId="85e5a1bd-021b-4a85-bc7a-1ada3a1fd7ea" providerId="ADAL" clId="{6064C893-00C8-4FE2-8D18-3B7E98155C62}" dt="2022-09-19T21:01:09.574" v="1808" actId="1037"/>
          <ac:grpSpMkLst>
            <pc:docMk/>
            <pc:sldMk cId="590145796" sldId="637"/>
            <ac:grpSpMk id="16" creationId="{69B83F97-2DCB-C0FC-D701-DB77088BA6A3}"/>
          </ac:grpSpMkLst>
        </pc:grpChg>
        <pc:grpChg chg="add del">
          <ac:chgData name="JoAnn Marabella" userId="85e5a1bd-021b-4a85-bc7a-1ada3a1fd7ea" providerId="ADAL" clId="{6064C893-00C8-4FE2-8D18-3B7E98155C62}" dt="2022-09-21T00:38:33.095" v="5140"/>
          <ac:grpSpMkLst>
            <pc:docMk/>
            <pc:sldMk cId="590145796" sldId="637"/>
            <ac:grpSpMk id="58" creationId="{609316A9-990D-4EC3-A671-70EE5C1493A4}"/>
          </ac:grpSpMkLst>
        </pc:grpChg>
        <pc:grpChg chg="add del">
          <ac:chgData name="JoAnn Marabella" userId="85e5a1bd-021b-4a85-bc7a-1ada3a1fd7ea" providerId="ADAL" clId="{6064C893-00C8-4FE2-8D18-3B7E98155C62}" dt="2022-09-21T00:38:33.095" v="5140"/>
          <ac:grpSpMkLst>
            <pc:docMk/>
            <pc:sldMk cId="590145796" sldId="637"/>
            <ac:grpSpMk id="72" creationId="{2109F83F-40FE-4DB3-84CC-09FB3340D06D}"/>
          </ac:grpSpMkLst>
        </pc:grpChg>
        <pc:picChg chg="del mod">
          <ac:chgData name="JoAnn Marabella" userId="85e5a1bd-021b-4a85-bc7a-1ada3a1fd7ea" providerId="ADAL" clId="{6064C893-00C8-4FE2-8D18-3B7E98155C62}" dt="2022-09-19T20:31:03.329" v="1580" actId="478"/>
          <ac:picMkLst>
            <pc:docMk/>
            <pc:sldMk cId="590145796" sldId="637"/>
            <ac:picMk id="3" creationId="{6574DE11-2360-2495-B603-E4487F482600}"/>
          </ac:picMkLst>
        </pc:picChg>
        <pc:picChg chg="mod modCrop">
          <ac:chgData name="JoAnn Marabella" userId="85e5a1bd-021b-4a85-bc7a-1ada3a1fd7ea" providerId="ADAL" clId="{6064C893-00C8-4FE2-8D18-3B7E98155C62}" dt="2022-09-19T20:59:48.014" v="1760" actId="164"/>
          <ac:picMkLst>
            <pc:docMk/>
            <pc:sldMk cId="590145796" sldId="637"/>
            <ac:picMk id="6" creationId="{9CAFC6B9-7037-4D4D-8B75-16E0BCFD2A7A}"/>
          </ac:picMkLst>
        </pc:picChg>
        <pc:picChg chg="mod modCrop">
          <ac:chgData name="JoAnn Marabella" userId="85e5a1bd-021b-4a85-bc7a-1ada3a1fd7ea" providerId="ADAL" clId="{6064C893-00C8-4FE2-8D18-3B7E98155C62}" dt="2022-09-19T20:59:52.428" v="1761" actId="164"/>
          <ac:picMkLst>
            <pc:docMk/>
            <pc:sldMk cId="590145796" sldId="637"/>
            <ac:picMk id="7" creationId="{6057EE83-82B6-4F5A-9270-601B1D06D909}"/>
          </ac:picMkLst>
        </pc:picChg>
        <pc:picChg chg="mod modCrop">
          <ac:chgData name="JoAnn Marabella" userId="85e5a1bd-021b-4a85-bc7a-1ada3a1fd7ea" providerId="ADAL" clId="{6064C893-00C8-4FE2-8D18-3B7E98155C62}" dt="2022-09-19T20:58:37.548" v="1758" actId="1035"/>
          <ac:picMkLst>
            <pc:docMk/>
            <pc:sldMk cId="590145796" sldId="637"/>
            <ac:picMk id="8" creationId="{A7BCACEE-F37D-E88F-88FB-F0A4F97690C7}"/>
          </ac:picMkLst>
        </pc:picChg>
        <pc:picChg chg="mod">
          <ac:chgData name="JoAnn Marabella" userId="85e5a1bd-021b-4a85-bc7a-1ada3a1fd7ea" providerId="ADAL" clId="{6064C893-00C8-4FE2-8D18-3B7E98155C62}" dt="2022-09-19T20:10:54.887" v="1485" actId="1440"/>
          <ac:picMkLst>
            <pc:docMk/>
            <pc:sldMk cId="590145796" sldId="637"/>
            <ac:picMk id="9" creationId="{797BAD3F-EE9D-5B49-F8AD-EB7B56881DC4}"/>
          </ac:picMkLst>
        </pc:picChg>
        <pc:picChg chg="del mod">
          <ac:chgData name="JoAnn Marabella" userId="85e5a1bd-021b-4a85-bc7a-1ada3a1fd7ea" providerId="ADAL" clId="{6064C893-00C8-4FE2-8D18-3B7E98155C62}" dt="2022-09-19T19:51:55.696" v="1308" actId="478"/>
          <ac:picMkLst>
            <pc:docMk/>
            <pc:sldMk cId="590145796" sldId="637"/>
            <ac:picMk id="11" creationId="{B8BCF619-0EB0-7862-DA7E-D5B98AAEE071}"/>
          </ac:picMkLst>
        </pc:picChg>
        <pc:picChg chg="add mod modCrop">
          <ac:chgData name="JoAnn Marabella" userId="85e5a1bd-021b-4a85-bc7a-1ada3a1fd7ea" providerId="ADAL" clId="{6064C893-00C8-4FE2-8D18-3B7E98155C62}" dt="2022-09-19T20:58:37.548" v="1758" actId="1035"/>
          <ac:picMkLst>
            <pc:docMk/>
            <pc:sldMk cId="590145796" sldId="637"/>
            <ac:picMk id="12" creationId="{E4ECAD67-E473-38A0-14CD-F05815514470}"/>
          </ac:picMkLst>
        </pc:picChg>
      </pc:sldChg>
      <pc:sldChg chg="addSp delSp modSp mod delDesignElem">
        <pc:chgData name="JoAnn Marabella" userId="85e5a1bd-021b-4a85-bc7a-1ada3a1fd7ea" providerId="ADAL" clId="{6064C893-00C8-4FE2-8D18-3B7E98155C62}" dt="2022-09-21T03:39:52.383" v="5793" actId="13926"/>
        <pc:sldMkLst>
          <pc:docMk/>
          <pc:sldMk cId="2654627074" sldId="638"/>
        </pc:sldMkLst>
        <pc:spChg chg="mod">
          <ac:chgData name="JoAnn Marabella" userId="85e5a1bd-021b-4a85-bc7a-1ada3a1fd7ea" providerId="ADAL" clId="{6064C893-00C8-4FE2-8D18-3B7E98155C62}" dt="2022-09-21T03:39:43.503" v="5792" actId="13926"/>
          <ac:spMkLst>
            <pc:docMk/>
            <pc:sldMk cId="2654627074" sldId="638"/>
            <ac:spMk id="2" creationId="{C04E6D02-B8D1-4D18-BF93-64C8DFBC3ED8}"/>
          </ac:spMkLst>
        </pc:spChg>
        <pc:spChg chg="mod">
          <ac:chgData name="JoAnn Marabella" userId="85e5a1bd-021b-4a85-bc7a-1ada3a1fd7ea" providerId="ADAL" clId="{6064C893-00C8-4FE2-8D18-3B7E98155C62}" dt="2022-09-21T03:37:20.038" v="5776" actId="179"/>
          <ac:spMkLst>
            <pc:docMk/>
            <pc:sldMk cId="2654627074" sldId="638"/>
            <ac:spMk id="3" creationId="{057966E9-2DDD-D3EA-2415-189D5EBE1C42}"/>
          </ac:spMkLst>
        </pc:spChg>
        <pc:spChg chg="add mod">
          <ac:chgData name="JoAnn Marabella" userId="85e5a1bd-021b-4a85-bc7a-1ada3a1fd7ea" providerId="ADAL" clId="{6064C893-00C8-4FE2-8D18-3B7E98155C62}" dt="2022-09-21T03:39:52.383" v="5793" actId="13926"/>
          <ac:spMkLst>
            <pc:docMk/>
            <pc:sldMk cId="2654627074" sldId="638"/>
            <ac:spMk id="5" creationId="{1A99A930-0000-6CEC-2381-AF7B6DF93CAC}"/>
          </ac:spMkLst>
        </pc:spChg>
        <pc:spChg chg="add del">
          <ac:chgData name="JoAnn Marabella" userId="85e5a1bd-021b-4a85-bc7a-1ada3a1fd7ea" providerId="ADAL" clId="{6064C893-00C8-4FE2-8D18-3B7E98155C62}" dt="2022-09-21T00:38:33.095" v="5140"/>
          <ac:spMkLst>
            <pc:docMk/>
            <pc:sldMk cId="2654627074" sldId="638"/>
            <ac:spMk id="17" creationId="{603AE127-802C-459A-A612-DB85B67F0DC0}"/>
          </ac:spMkLst>
        </pc:spChg>
        <pc:spChg chg="add del">
          <ac:chgData name="JoAnn Marabella" userId="85e5a1bd-021b-4a85-bc7a-1ada3a1fd7ea" providerId="ADAL" clId="{6064C893-00C8-4FE2-8D18-3B7E98155C62}" dt="2022-09-21T00:38:33.095" v="5140"/>
          <ac:spMkLst>
            <pc:docMk/>
            <pc:sldMk cId="2654627074" sldId="638"/>
            <ac:spMk id="19" creationId="{9323D83D-50D6-4040-A58B-FCEA340F886A}"/>
          </ac:spMkLst>
        </pc:spChg>
        <pc:spChg chg="add del">
          <ac:chgData name="JoAnn Marabella" userId="85e5a1bd-021b-4a85-bc7a-1ada3a1fd7ea" providerId="ADAL" clId="{6064C893-00C8-4FE2-8D18-3B7E98155C62}" dt="2022-09-21T00:38:33.095" v="5140"/>
          <ac:spMkLst>
            <pc:docMk/>
            <pc:sldMk cId="2654627074" sldId="638"/>
            <ac:spMk id="23" creationId="{F10FD715-4DCE-4779-B634-EC78315EA213}"/>
          </ac:spMkLst>
        </pc:spChg>
        <pc:cxnChg chg="add del">
          <ac:chgData name="JoAnn Marabella" userId="85e5a1bd-021b-4a85-bc7a-1ada3a1fd7ea" providerId="ADAL" clId="{6064C893-00C8-4FE2-8D18-3B7E98155C62}" dt="2022-09-21T00:38:33.095" v="5140"/>
          <ac:cxnSpMkLst>
            <pc:docMk/>
            <pc:sldMk cId="2654627074" sldId="638"/>
            <ac:cxnSpMk id="21" creationId="{1A1FE6BB-DFB2-4080-9B5E-076EF5DDE67B}"/>
          </ac:cxnSpMkLst>
        </pc:cxnChg>
      </pc:sldChg>
      <pc:sldChg chg="addSp delSp delDesignElem">
        <pc:chgData name="JoAnn Marabella" userId="85e5a1bd-021b-4a85-bc7a-1ada3a1fd7ea" providerId="ADAL" clId="{6064C893-00C8-4FE2-8D18-3B7E98155C62}" dt="2022-09-21T00:38:33.095" v="5140"/>
        <pc:sldMkLst>
          <pc:docMk/>
          <pc:sldMk cId="2378663142" sldId="639"/>
        </pc:sldMkLst>
        <pc:spChg chg="add del">
          <ac:chgData name="JoAnn Marabella" userId="85e5a1bd-021b-4a85-bc7a-1ada3a1fd7ea" providerId="ADAL" clId="{6064C893-00C8-4FE2-8D18-3B7E98155C62}" dt="2022-09-21T00:38:33.095" v="5140"/>
          <ac:spMkLst>
            <pc:docMk/>
            <pc:sldMk cId="2378663142" sldId="639"/>
            <ac:spMk id="8" creationId="{E80B86A7-A1EC-475B-9166-88902B033A38}"/>
          </ac:spMkLst>
        </pc:spChg>
        <pc:spChg chg="add del">
          <ac:chgData name="JoAnn Marabella" userId="85e5a1bd-021b-4a85-bc7a-1ada3a1fd7ea" providerId="ADAL" clId="{6064C893-00C8-4FE2-8D18-3B7E98155C62}" dt="2022-09-21T00:38:33.095" v="5140"/>
          <ac:spMkLst>
            <pc:docMk/>
            <pc:sldMk cId="2378663142" sldId="639"/>
            <ac:spMk id="10" creationId="{C2C29CB1-9F74-4879-A6AF-AEA67B6F1F4D}"/>
          </ac:spMkLst>
        </pc:spChg>
        <pc:spChg chg="add del">
          <ac:chgData name="JoAnn Marabella" userId="85e5a1bd-021b-4a85-bc7a-1ada3a1fd7ea" providerId="ADAL" clId="{6064C893-00C8-4FE2-8D18-3B7E98155C62}" dt="2022-09-21T00:38:33.095" v="5140"/>
          <ac:spMkLst>
            <pc:docMk/>
            <pc:sldMk cId="2378663142" sldId="639"/>
            <ac:spMk id="12" creationId="{7E2C7115-5336-410C-AD71-0F0952A2E5A7}"/>
          </ac:spMkLst>
        </pc:spChg>
      </pc:sldChg>
      <pc:sldChg chg="addSp delSp delDesignElem">
        <pc:chgData name="JoAnn Marabella" userId="85e5a1bd-021b-4a85-bc7a-1ada3a1fd7ea" providerId="ADAL" clId="{6064C893-00C8-4FE2-8D18-3B7E98155C62}" dt="2022-09-21T00:38:33.095" v="5140"/>
        <pc:sldMkLst>
          <pc:docMk/>
          <pc:sldMk cId="2213243569" sldId="640"/>
        </pc:sldMkLst>
        <pc:spChg chg="add del">
          <ac:chgData name="JoAnn Marabella" userId="85e5a1bd-021b-4a85-bc7a-1ada3a1fd7ea" providerId="ADAL" clId="{6064C893-00C8-4FE2-8D18-3B7E98155C62}" dt="2022-09-21T00:38:33.095" v="5140"/>
          <ac:spMkLst>
            <pc:docMk/>
            <pc:sldMk cId="2213243569" sldId="640"/>
            <ac:spMk id="8" creationId="{E80B86A7-A1EC-475B-9166-88902B033A38}"/>
          </ac:spMkLst>
        </pc:spChg>
        <pc:spChg chg="add del">
          <ac:chgData name="JoAnn Marabella" userId="85e5a1bd-021b-4a85-bc7a-1ada3a1fd7ea" providerId="ADAL" clId="{6064C893-00C8-4FE2-8D18-3B7E98155C62}" dt="2022-09-21T00:38:33.095" v="5140"/>
          <ac:spMkLst>
            <pc:docMk/>
            <pc:sldMk cId="2213243569" sldId="640"/>
            <ac:spMk id="10" creationId="{C2C29CB1-9F74-4879-A6AF-AEA67B6F1F4D}"/>
          </ac:spMkLst>
        </pc:spChg>
        <pc:spChg chg="add del">
          <ac:chgData name="JoAnn Marabella" userId="85e5a1bd-021b-4a85-bc7a-1ada3a1fd7ea" providerId="ADAL" clId="{6064C893-00C8-4FE2-8D18-3B7E98155C62}" dt="2022-09-21T00:38:33.095" v="5140"/>
          <ac:spMkLst>
            <pc:docMk/>
            <pc:sldMk cId="2213243569" sldId="640"/>
            <ac:spMk id="12" creationId="{7E2C7115-5336-410C-AD71-0F0952A2E5A7}"/>
          </ac:spMkLst>
        </pc:spChg>
      </pc:sldChg>
      <pc:sldChg chg="addSp delSp delDesignElem">
        <pc:chgData name="JoAnn Marabella" userId="85e5a1bd-021b-4a85-bc7a-1ada3a1fd7ea" providerId="ADAL" clId="{6064C893-00C8-4FE2-8D18-3B7E98155C62}" dt="2022-09-21T00:38:33.095" v="5140"/>
        <pc:sldMkLst>
          <pc:docMk/>
          <pc:sldMk cId="882799808" sldId="642"/>
        </pc:sldMkLst>
        <pc:spChg chg="add del">
          <ac:chgData name="JoAnn Marabella" userId="85e5a1bd-021b-4a85-bc7a-1ada3a1fd7ea" providerId="ADAL" clId="{6064C893-00C8-4FE2-8D18-3B7E98155C62}" dt="2022-09-21T00:38:33.095" v="5140"/>
          <ac:spMkLst>
            <pc:docMk/>
            <pc:sldMk cId="882799808" sldId="642"/>
            <ac:spMk id="8" creationId="{E80B86A7-A1EC-475B-9166-88902B033A38}"/>
          </ac:spMkLst>
        </pc:spChg>
        <pc:spChg chg="add del">
          <ac:chgData name="JoAnn Marabella" userId="85e5a1bd-021b-4a85-bc7a-1ada3a1fd7ea" providerId="ADAL" clId="{6064C893-00C8-4FE2-8D18-3B7E98155C62}" dt="2022-09-21T00:38:33.095" v="5140"/>
          <ac:spMkLst>
            <pc:docMk/>
            <pc:sldMk cId="882799808" sldId="642"/>
            <ac:spMk id="10" creationId="{C2C29CB1-9F74-4879-A6AF-AEA67B6F1F4D}"/>
          </ac:spMkLst>
        </pc:spChg>
        <pc:spChg chg="add del">
          <ac:chgData name="JoAnn Marabella" userId="85e5a1bd-021b-4a85-bc7a-1ada3a1fd7ea" providerId="ADAL" clId="{6064C893-00C8-4FE2-8D18-3B7E98155C62}" dt="2022-09-21T00:38:33.095" v="5140"/>
          <ac:spMkLst>
            <pc:docMk/>
            <pc:sldMk cId="882799808" sldId="642"/>
            <ac:spMk id="12" creationId="{7E2C7115-5336-410C-AD71-0F0952A2E5A7}"/>
          </ac:spMkLst>
        </pc:spChg>
      </pc:sldChg>
      <pc:sldChg chg="addSp delSp modSp new mod chgLayout">
        <pc:chgData name="JoAnn Marabella" userId="85e5a1bd-021b-4a85-bc7a-1ada3a1fd7ea" providerId="ADAL" clId="{6064C893-00C8-4FE2-8D18-3B7E98155C62}" dt="2022-09-21T03:51:28.608" v="5902" actId="255"/>
        <pc:sldMkLst>
          <pc:docMk/>
          <pc:sldMk cId="73269508" sldId="643"/>
        </pc:sldMkLst>
        <pc:spChg chg="add mod ord">
          <ac:chgData name="JoAnn Marabella" userId="85e5a1bd-021b-4a85-bc7a-1ada3a1fd7ea" providerId="ADAL" clId="{6064C893-00C8-4FE2-8D18-3B7E98155C62}" dt="2022-09-21T00:17:02.187" v="4902" actId="1035"/>
          <ac:spMkLst>
            <pc:docMk/>
            <pc:sldMk cId="73269508" sldId="643"/>
            <ac:spMk id="2" creationId="{13AA1F92-24D4-DB5A-BB49-CD8E88DE75F6}"/>
          </ac:spMkLst>
        </pc:spChg>
        <pc:spChg chg="add del mod">
          <ac:chgData name="JoAnn Marabella" userId="85e5a1bd-021b-4a85-bc7a-1ada3a1fd7ea" providerId="ADAL" clId="{6064C893-00C8-4FE2-8D18-3B7E98155C62}" dt="2022-09-20T22:50:19.155" v="4057"/>
          <ac:spMkLst>
            <pc:docMk/>
            <pc:sldMk cId="73269508" sldId="643"/>
            <ac:spMk id="2" creationId="{AFA41D3E-FECB-8551-DDE0-C35C460AFEB4}"/>
          </ac:spMkLst>
        </pc:spChg>
        <pc:spChg chg="add mod ord">
          <ac:chgData name="JoAnn Marabella" userId="85e5a1bd-021b-4a85-bc7a-1ada3a1fd7ea" providerId="ADAL" clId="{6064C893-00C8-4FE2-8D18-3B7E98155C62}" dt="2022-09-21T00:20:51.547" v="4950" actId="122"/>
          <ac:spMkLst>
            <pc:docMk/>
            <pc:sldMk cId="73269508" sldId="643"/>
            <ac:spMk id="3" creationId="{14BADD63-3F3F-F434-F672-3E5BDF8BCB1D}"/>
          </ac:spMkLst>
        </pc:spChg>
        <pc:spChg chg="add del mod">
          <ac:chgData name="JoAnn Marabella" userId="85e5a1bd-021b-4a85-bc7a-1ada3a1fd7ea" providerId="ADAL" clId="{6064C893-00C8-4FE2-8D18-3B7E98155C62}" dt="2022-09-20T22:58:33.913" v="4192" actId="478"/>
          <ac:spMkLst>
            <pc:docMk/>
            <pc:sldMk cId="73269508" sldId="643"/>
            <ac:spMk id="4" creationId="{3619954B-C0AC-0FE4-C14F-FE9DA2D41170}"/>
          </ac:spMkLst>
        </pc:spChg>
        <pc:spChg chg="add mod ord">
          <ac:chgData name="JoAnn Marabella" userId="85e5a1bd-021b-4a85-bc7a-1ada3a1fd7ea" providerId="ADAL" clId="{6064C893-00C8-4FE2-8D18-3B7E98155C62}" dt="2022-09-21T03:51:16.120" v="5901" actId="948"/>
          <ac:spMkLst>
            <pc:docMk/>
            <pc:sldMk cId="73269508" sldId="643"/>
            <ac:spMk id="4" creationId="{F84A4F61-DE80-55EE-1B29-9DB3B724FC53}"/>
          </ac:spMkLst>
        </pc:spChg>
        <pc:spChg chg="add mod">
          <ac:chgData name="JoAnn Marabella" userId="85e5a1bd-021b-4a85-bc7a-1ada3a1fd7ea" providerId="ADAL" clId="{6064C893-00C8-4FE2-8D18-3B7E98155C62}" dt="2022-09-21T00:17:28.816" v="4903" actId="207"/>
          <ac:spMkLst>
            <pc:docMk/>
            <pc:sldMk cId="73269508" sldId="643"/>
            <ac:spMk id="5" creationId="{29E10C0E-12EF-B06E-6FAC-D49004E47A93}"/>
          </ac:spMkLst>
        </pc:spChg>
        <pc:spChg chg="add del mod">
          <ac:chgData name="JoAnn Marabella" userId="85e5a1bd-021b-4a85-bc7a-1ada3a1fd7ea" providerId="ADAL" clId="{6064C893-00C8-4FE2-8D18-3B7E98155C62}" dt="2022-09-20T22:58:45.552" v="4194"/>
          <ac:spMkLst>
            <pc:docMk/>
            <pc:sldMk cId="73269508" sldId="643"/>
            <ac:spMk id="6" creationId="{914289EA-DD95-7304-88B1-D22DDF3C0981}"/>
          </ac:spMkLst>
        </pc:spChg>
        <pc:spChg chg="add mod">
          <ac:chgData name="JoAnn Marabella" userId="85e5a1bd-021b-4a85-bc7a-1ada3a1fd7ea" providerId="ADAL" clId="{6064C893-00C8-4FE2-8D18-3B7E98155C62}" dt="2022-09-21T00:16:39.582" v="4891" actId="13822"/>
          <ac:spMkLst>
            <pc:docMk/>
            <pc:sldMk cId="73269508" sldId="643"/>
            <ac:spMk id="6" creationId="{AB11DA25-04FC-F9F9-06FD-331685CA4404}"/>
          </ac:spMkLst>
        </pc:spChg>
        <pc:spChg chg="add mod">
          <ac:chgData name="JoAnn Marabella" userId="85e5a1bd-021b-4a85-bc7a-1ada3a1fd7ea" providerId="ADAL" clId="{6064C893-00C8-4FE2-8D18-3B7E98155C62}" dt="2022-09-21T00:18:12.235" v="4905" actId="207"/>
          <ac:spMkLst>
            <pc:docMk/>
            <pc:sldMk cId="73269508" sldId="643"/>
            <ac:spMk id="7" creationId="{1A823EB4-36BD-E868-F3AA-3E7F2012EC37}"/>
          </ac:spMkLst>
        </pc:spChg>
        <pc:spChg chg="add mod">
          <ac:chgData name="JoAnn Marabella" userId="85e5a1bd-021b-4a85-bc7a-1ada3a1fd7ea" providerId="ADAL" clId="{6064C893-00C8-4FE2-8D18-3B7E98155C62}" dt="2022-09-21T00:19:48.612" v="4939" actId="1038"/>
          <ac:spMkLst>
            <pc:docMk/>
            <pc:sldMk cId="73269508" sldId="643"/>
            <ac:spMk id="8" creationId="{2D2C99EC-B70E-3958-B90D-811146B68B0E}"/>
          </ac:spMkLst>
        </pc:spChg>
        <pc:spChg chg="add mod">
          <ac:chgData name="JoAnn Marabella" userId="85e5a1bd-021b-4a85-bc7a-1ada3a1fd7ea" providerId="ADAL" clId="{6064C893-00C8-4FE2-8D18-3B7E98155C62}" dt="2022-09-21T00:17:55.921" v="4904" actId="207"/>
          <ac:spMkLst>
            <pc:docMk/>
            <pc:sldMk cId="73269508" sldId="643"/>
            <ac:spMk id="9" creationId="{B3E8FDC6-1F9B-61BA-E4D3-5AC8920032B4}"/>
          </ac:spMkLst>
        </pc:spChg>
        <pc:spChg chg="add mod">
          <ac:chgData name="JoAnn Marabella" userId="85e5a1bd-021b-4a85-bc7a-1ada3a1fd7ea" providerId="ADAL" clId="{6064C893-00C8-4FE2-8D18-3B7E98155C62}" dt="2022-09-21T00:07:49.517" v="4762" actId="179"/>
          <ac:spMkLst>
            <pc:docMk/>
            <pc:sldMk cId="73269508" sldId="643"/>
            <ac:spMk id="10" creationId="{8FE37CA1-E31F-AD71-F5E3-E94CA670C926}"/>
          </ac:spMkLst>
        </pc:spChg>
        <pc:spChg chg="add mod ord">
          <ac:chgData name="JoAnn Marabella" userId="85e5a1bd-021b-4a85-bc7a-1ada3a1fd7ea" providerId="ADAL" clId="{6064C893-00C8-4FE2-8D18-3B7E98155C62}" dt="2022-09-21T00:40:30.914" v="5145" actId="1076"/>
          <ac:spMkLst>
            <pc:docMk/>
            <pc:sldMk cId="73269508" sldId="643"/>
            <ac:spMk id="13" creationId="{037FD6DC-BBD6-2E6A-819B-EC2A35F5C8A2}"/>
          </ac:spMkLst>
        </pc:spChg>
        <pc:spChg chg="add mod">
          <ac:chgData name="JoAnn Marabella" userId="85e5a1bd-021b-4a85-bc7a-1ada3a1fd7ea" providerId="ADAL" clId="{6064C893-00C8-4FE2-8D18-3B7E98155C62}" dt="2022-09-21T00:15:59.174" v="4884" actId="208"/>
          <ac:spMkLst>
            <pc:docMk/>
            <pc:sldMk cId="73269508" sldId="643"/>
            <ac:spMk id="16" creationId="{56AB5D9D-D3D1-FBC4-89C7-47C31139661D}"/>
          </ac:spMkLst>
        </pc:spChg>
        <pc:spChg chg="add del mod">
          <ac:chgData name="JoAnn Marabella" userId="85e5a1bd-021b-4a85-bc7a-1ada3a1fd7ea" providerId="ADAL" clId="{6064C893-00C8-4FE2-8D18-3B7E98155C62}" dt="2022-09-21T00:00:28.676" v="4562"/>
          <ac:spMkLst>
            <pc:docMk/>
            <pc:sldMk cId="73269508" sldId="643"/>
            <ac:spMk id="17" creationId="{0E3E9CD1-AF4E-F644-BC65-AD44875FDF6D}"/>
          </ac:spMkLst>
        </pc:spChg>
        <pc:spChg chg="add mod">
          <ac:chgData name="JoAnn Marabella" userId="85e5a1bd-021b-4a85-bc7a-1ada3a1fd7ea" providerId="ADAL" clId="{6064C893-00C8-4FE2-8D18-3B7E98155C62}" dt="2022-09-21T03:51:28.608" v="5902" actId="255"/>
          <ac:spMkLst>
            <pc:docMk/>
            <pc:sldMk cId="73269508" sldId="643"/>
            <ac:spMk id="17" creationId="{DB7B0106-4C83-B230-A58A-95FC410D1541}"/>
          </ac:spMkLst>
        </pc:spChg>
        <pc:spChg chg="mod">
          <ac:chgData name="JoAnn Marabella" userId="85e5a1bd-021b-4a85-bc7a-1ada3a1fd7ea" providerId="ADAL" clId="{6064C893-00C8-4FE2-8D18-3B7E98155C62}" dt="2022-09-21T00:10:32.827" v="4870" actId="13822"/>
          <ac:spMkLst>
            <pc:docMk/>
            <pc:sldMk cId="73269508" sldId="643"/>
            <ac:spMk id="20" creationId="{7BE7258F-867D-C410-0FDA-6D2231E1B0DC}"/>
          </ac:spMkLst>
        </pc:spChg>
        <pc:spChg chg="mod">
          <ac:chgData name="JoAnn Marabella" userId="85e5a1bd-021b-4a85-bc7a-1ada3a1fd7ea" providerId="ADAL" clId="{6064C893-00C8-4FE2-8D18-3B7E98155C62}" dt="2022-09-21T03:49:23.233" v="5845" actId="255"/>
          <ac:spMkLst>
            <pc:docMk/>
            <pc:sldMk cId="73269508" sldId="643"/>
            <ac:spMk id="21" creationId="{0E04743B-8172-5F35-685D-C21A5862DFB8}"/>
          </ac:spMkLst>
        </pc:spChg>
        <pc:spChg chg="mod">
          <ac:chgData name="JoAnn Marabella" userId="85e5a1bd-021b-4a85-bc7a-1ada3a1fd7ea" providerId="ADAL" clId="{6064C893-00C8-4FE2-8D18-3B7E98155C62}" dt="2022-09-21T00:30:42.358" v="4966" actId="1038"/>
          <ac:spMkLst>
            <pc:docMk/>
            <pc:sldMk cId="73269508" sldId="643"/>
            <ac:spMk id="23" creationId="{CE68E5DD-2F21-6997-2E35-5CC4D56FC92C}"/>
          </ac:spMkLst>
        </pc:spChg>
        <pc:spChg chg="mod">
          <ac:chgData name="JoAnn Marabella" userId="85e5a1bd-021b-4a85-bc7a-1ada3a1fd7ea" providerId="ADAL" clId="{6064C893-00C8-4FE2-8D18-3B7E98155C62}" dt="2022-09-21T00:02:04.407" v="4583"/>
          <ac:spMkLst>
            <pc:docMk/>
            <pc:sldMk cId="73269508" sldId="643"/>
            <ac:spMk id="24" creationId="{CE40B28F-38D8-41FF-67DA-16138220347A}"/>
          </ac:spMkLst>
        </pc:spChg>
        <pc:spChg chg="mod">
          <ac:chgData name="JoAnn Marabella" userId="85e5a1bd-021b-4a85-bc7a-1ada3a1fd7ea" providerId="ADAL" clId="{6064C893-00C8-4FE2-8D18-3B7E98155C62}" dt="2022-09-21T00:03:18.209" v="4663"/>
          <ac:spMkLst>
            <pc:docMk/>
            <pc:sldMk cId="73269508" sldId="643"/>
            <ac:spMk id="26" creationId="{531584B9-7A77-5981-B98E-4FE5C4613275}"/>
          </ac:spMkLst>
        </pc:spChg>
        <pc:spChg chg="mod">
          <ac:chgData name="JoAnn Marabella" userId="85e5a1bd-021b-4a85-bc7a-1ada3a1fd7ea" providerId="ADAL" clId="{6064C893-00C8-4FE2-8D18-3B7E98155C62}" dt="2022-09-21T00:03:18.209" v="4663"/>
          <ac:spMkLst>
            <pc:docMk/>
            <pc:sldMk cId="73269508" sldId="643"/>
            <ac:spMk id="27" creationId="{93B0C3FF-E01D-FAEB-392E-9D8A87475C33}"/>
          </ac:spMkLst>
        </pc:spChg>
        <pc:spChg chg="mod">
          <ac:chgData name="JoAnn Marabella" userId="85e5a1bd-021b-4a85-bc7a-1ada3a1fd7ea" providerId="ADAL" clId="{6064C893-00C8-4FE2-8D18-3B7E98155C62}" dt="2022-09-21T00:13:36.526" v="4880" actId="207"/>
          <ac:spMkLst>
            <pc:docMk/>
            <pc:sldMk cId="73269508" sldId="643"/>
            <ac:spMk id="29" creationId="{890D6BAF-E396-69AA-86AC-8A3A9F268E87}"/>
          </ac:spMkLst>
        </pc:spChg>
        <pc:spChg chg="mod">
          <ac:chgData name="JoAnn Marabella" userId="85e5a1bd-021b-4a85-bc7a-1ada3a1fd7ea" providerId="ADAL" clId="{6064C893-00C8-4FE2-8D18-3B7E98155C62}" dt="2022-09-21T00:04:25.867" v="4691" actId="12789"/>
          <ac:spMkLst>
            <pc:docMk/>
            <pc:sldMk cId="73269508" sldId="643"/>
            <ac:spMk id="30" creationId="{8AA5CFB3-E79D-C76F-F550-58C14ABE9B34}"/>
          </ac:spMkLst>
        </pc:spChg>
        <pc:spChg chg="mod">
          <ac:chgData name="JoAnn Marabella" userId="85e5a1bd-021b-4a85-bc7a-1ada3a1fd7ea" providerId="ADAL" clId="{6064C893-00C8-4FE2-8D18-3B7E98155C62}" dt="2022-09-21T00:30:30.114" v="4963" actId="1036"/>
          <ac:spMkLst>
            <pc:docMk/>
            <pc:sldMk cId="73269508" sldId="643"/>
            <ac:spMk id="32" creationId="{FC47E6C8-3330-7594-33EF-CD3226B7F71E}"/>
          </ac:spMkLst>
        </pc:spChg>
        <pc:spChg chg="mod">
          <ac:chgData name="JoAnn Marabella" userId="85e5a1bd-021b-4a85-bc7a-1ada3a1fd7ea" providerId="ADAL" clId="{6064C893-00C8-4FE2-8D18-3B7E98155C62}" dt="2022-09-21T03:48:51.839" v="5839" actId="21"/>
          <ac:spMkLst>
            <pc:docMk/>
            <pc:sldMk cId="73269508" sldId="643"/>
            <ac:spMk id="33" creationId="{A29BB815-FE80-BC3F-C906-4D3DE3D57C61}"/>
          </ac:spMkLst>
        </pc:spChg>
        <pc:spChg chg="mod">
          <ac:chgData name="JoAnn Marabella" userId="85e5a1bd-021b-4a85-bc7a-1ada3a1fd7ea" providerId="ADAL" clId="{6064C893-00C8-4FE2-8D18-3B7E98155C62}" dt="2022-09-21T00:16:12.906" v="4890" actId="208"/>
          <ac:spMkLst>
            <pc:docMk/>
            <pc:sldMk cId="73269508" sldId="643"/>
            <ac:spMk id="35" creationId="{555370B2-A7AF-1B4A-73E6-DB3A886072C2}"/>
          </ac:spMkLst>
        </pc:spChg>
        <pc:spChg chg="mod">
          <ac:chgData name="JoAnn Marabella" userId="85e5a1bd-021b-4a85-bc7a-1ada3a1fd7ea" providerId="ADAL" clId="{6064C893-00C8-4FE2-8D18-3B7E98155C62}" dt="2022-09-21T03:50:52.683" v="5899" actId="1036"/>
          <ac:spMkLst>
            <pc:docMk/>
            <pc:sldMk cId="73269508" sldId="643"/>
            <ac:spMk id="36" creationId="{312CD106-7608-2C23-94D4-2F5741F50872}"/>
          </ac:spMkLst>
        </pc:spChg>
        <pc:spChg chg="add mod">
          <ac:chgData name="JoAnn Marabella" userId="85e5a1bd-021b-4a85-bc7a-1ada3a1fd7ea" providerId="ADAL" clId="{6064C893-00C8-4FE2-8D18-3B7E98155C62}" dt="2022-09-21T00:41:57.013" v="5158" actId="179"/>
          <ac:spMkLst>
            <pc:docMk/>
            <pc:sldMk cId="73269508" sldId="643"/>
            <ac:spMk id="39" creationId="{2EBAC7B3-4E75-8637-4810-5F9944C3B6F5}"/>
          </ac:spMkLst>
        </pc:spChg>
        <pc:spChg chg="add mod">
          <ac:chgData name="JoAnn Marabella" userId="85e5a1bd-021b-4a85-bc7a-1ada3a1fd7ea" providerId="ADAL" clId="{6064C893-00C8-4FE2-8D18-3B7E98155C62}" dt="2022-09-21T00:42:26.581" v="5166" actId="179"/>
          <ac:spMkLst>
            <pc:docMk/>
            <pc:sldMk cId="73269508" sldId="643"/>
            <ac:spMk id="40" creationId="{499676AA-06C1-52C4-94A3-5A8E1ABC4488}"/>
          </ac:spMkLst>
        </pc:spChg>
        <pc:spChg chg="add mod">
          <ac:chgData name="JoAnn Marabella" userId="85e5a1bd-021b-4a85-bc7a-1ada3a1fd7ea" providerId="ADAL" clId="{6064C893-00C8-4FE2-8D18-3B7E98155C62}" dt="2022-09-21T00:37:13.356" v="5083" actId="164"/>
          <ac:spMkLst>
            <pc:docMk/>
            <pc:sldMk cId="73269508" sldId="643"/>
            <ac:spMk id="41" creationId="{90348933-91A8-E147-2E02-312EA09EA956}"/>
          </ac:spMkLst>
        </pc:spChg>
        <pc:spChg chg="add mod">
          <ac:chgData name="JoAnn Marabella" userId="85e5a1bd-021b-4a85-bc7a-1ada3a1fd7ea" providerId="ADAL" clId="{6064C893-00C8-4FE2-8D18-3B7E98155C62}" dt="2022-09-21T00:37:13.356" v="5083" actId="164"/>
          <ac:spMkLst>
            <pc:docMk/>
            <pc:sldMk cId="73269508" sldId="643"/>
            <ac:spMk id="42" creationId="{F616ECD9-0364-3FC4-48A8-D61FAAC933B0}"/>
          </ac:spMkLst>
        </pc:spChg>
        <pc:spChg chg="mod">
          <ac:chgData name="JoAnn Marabella" userId="85e5a1bd-021b-4a85-bc7a-1ada3a1fd7ea" providerId="ADAL" clId="{6064C893-00C8-4FE2-8D18-3B7E98155C62}" dt="2022-09-21T00:41:18.496" v="5151" actId="1076"/>
          <ac:spMkLst>
            <pc:docMk/>
            <pc:sldMk cId="73269508" sldId="643"/>
            <ac:spMk id="55" creationId="{CCEE727F-CF31-F087-5ECD-71A29712BE3E}"/>
          </ac:spMkLst>
        </pc:spChg>
        <pc:grpChg chg="add mod">
          <ac:chgData name="JoAnn Marabella" userId="85e5a1bd-021b-4a85-bc7a-1ada3a1fd7ea" providerId="ADAL" clId="{6064C893-00C8-4FE2-8D18-3B7E98155C62}" dt="2022-09-20T23:08:22.565" v="4431" actId="164"/>
          <ac:grpSpMkLst>
            <pc:docMk/>
            <pc:sldMk cId="73269508" sldId="643"/>
            <ac:grpSpMk id="11" creationId="{8E6625A1-A674-8C54-27B5-F64E5B07DD4A}"/>
          </ac:grpSpMkLst>
        </pc:grpChg>
        <pc:grpChg chg="add mod">
          <ac:chgData name="JoAnn Marabella" userId="85e5a1bd-021b-4a85-bc7a-1ada3a1fd7ea" providerId="ADAL" clId="{6064C893-00C8-4FE2-8D18-3B7E98155C62}" dt="2022-09-20T23:08:22.565" v="4431" actId="164"/>
          <ac:grpSpMkLst>
            <pc:docMk/>
            <pc:sldMk cId="73269508" sldId="643"/>
            <ac:grpSpMk id="12" creationId="{C0577B9C-9B45-7ECF-2976-886D0FEDC41F}"/>
          </ac:grpSpMkLst>
        </pc:grpChg>
        <pc:grpChg chg="add mod">
          <ac:chgData name="JoAnn Marabella" userId="85e5a1bd-021b-4a85-bc7a-1ada3a1fd7ea" providerId="ADAL" clId="{6064C893-00C8-4FE2-8D18-3B7E98155C62}" dt="2022-09-21T00:40:56.362" v="5149" actId="1076"/>
          <ac:grpSpMkLst>
            <pc:docMk/>
            <pc:sldMk cId="73269508" sldId="643"/>
            <ac:grpSpMk id="14" creationId="{4743FCA0-7C98-20D4-1083-07749F5933E9}"/>
          </ac:grpSpMkLst>
        </pc:grpChg>
        <pc:grpChg chg="add mod">
          <ac:chgData name="JoAnn Marabella" userId="85e5a1bd-021b-4a85-bc7a-1ada3a1fd7ea" providerId="ADAL" clId="{6064C893-00C8-4FE2-8D18-3B7E98155C62}" dt="2022-09-21T00:21:26.322" v="4952" actId="164"/>
          <ac:grpSpMkLst>
            <pc:docMk/>
            <pc:sldMk cId="73269508" sldId="643"/>
            <ac:grpSpMk id="15" creationId="{DA15DA03-97BD-FF77-268B-1AC1E68E0080}"/>
          </ac:grpSpMkLst>
        </pc:grpChg>
        <pc:grpChg chg="add mod">
          <ac:chgData name="JoAnn Marabella" userId="85e5a1bd-021b-4a85-bc7a-1ada3a1fd7ea" providerId="ADAL" clId="{6064C893-00C8-4FE2-8D18-3B7E98155C62}" dt="2022-09-21T00:21:26.322" v="4952" actId="164"/>
          <ac:grpSpMkLst>
            <pc:docMk/>
            <pc:sldMk cId="73269508" sldId="643"/>
            <ac:grpSpMk id="18" creationId="{16909EBC-9E8B-EF74-8F54-84598006233F}"/>
          </ac:grpSpMkLst>
        </pc:grpChg>
        <pc:grpChg chg="add mod">
          <ac:chgData name="JoAnn Marabella" userId="85e5a1bd-021b-4a85-bc7a-1ada3a1fd7ea" providerId="ADAL" clId="{6064C893-00C8-4FE2-8D18-3B7E98155C62}" dt="2022-09-21T00:21:26.322" v="4952" actId="164"/>
          <ac:grpSpMkLst>
            <pc:docMk/>
            <pc:sldMk cId="73269508" sldId="643"/>
            <ac:grpSpMk id="19" creationId="{89F7E140-B76A-A5FA-B40C-0F604ED6D939}"/>
          </ac:grpSpMkLst>
        </pc:grpChg>
        <pc:grpChg chg="add mod">
          <ac:chgData name="JoAnn Marabella" userId="85e5a1bd-021b-4a85-bc7a-1ada3a1fd7ea" providerId="ADAL" clId="{6064C893-00C8-4FE2-8D18-3B7E98155C62}" dt="2022-09-21T00:21:26.322" v="4952" actId="164"/>
          <ac:grpSpMkLst>
            <pc:docMk/>
            <pc:sldMk cId="73269508" sldId="643"/>
            <ac:grpSpMk id="22" creationId="{7AB522D9-FA17-2A36-8A4E-BB2D62B43E71}"/>
          </ac:grpSpMkLst>
        </pc:grpChg>
        <pc:grpChg chg="add del mod">
          <ac:chgData name="JoAnn Marabella" userId="85e5a1bd-021b-4a85-bc7a-1ada3a1fd7ea" providerId="ADAL" clId="{6064C893-00C8-4FE2-8D18-3B7E98155C62}" dt="2022-09-21T00:03:31.945" v="4666"/>
          <ac:grpSpMkLst>
            <pc:docMk/>
            <pc:sldMk cId="73269508" sldId="643"/>
            <ac:grpSpMk id="25" creationId="{777D5E9D-4024-CCC5-AC95-29C2B92CB072}"/>
          </ac:grpSpMkLst>
        </pc:grpChg>
        <pc:grpChg chg="add mod">
          <ac:chgData name="JoAnn Marabella" userId="85e5a1bd-021b-4a85-bc7a-1ada3a1fd7ea" providerId="ADAL" clId="{6064C893-00C8-4FE2-8D18-3B7E98155C62}" dt="2022-09-21T00:21:26.322" v="4952" actId="164"/>
          <ac:grpSpMkLst>
            <pc:docMk/>
            <pc:sldMk cId="73269508" sldId="643"/>
            <ac:grpSpMk id="28" creationId="{FFF42854-FA42-983A-6359-B85CEDC9F723}"/>
          </ac:grpSpMkLst>
        </pc:grpChg>
        <pc:grpChg chg="add mod">
          <ac:chgData name="JoAnn Marabella" userId="85e5a1bd-021b-4a85-bc7a-1ada3a1fd7ea" providerId="ADAL" clId="{6064C893-00C8-4FE2-8D18-3B7E98155C62}" dt="2022-09-21T00:21:26.322" v="4952" actId="164"/>
          <ac:grpSpMkLst>
            <pc:docMk/>
            <pc:sldMk cId="73269508" sldId="643"/>
            <ac:grpSpMk id="31" creationId="{6C5089E7-2EE5-0072-93AB-5937BB7D968A}"/>
          </ac:grpSpMkLst>
        </pc:grpChg>
        <pc:grpChg chg="add mod">
          <ac:chgData name="JoAnn Marabella" userId="85e5a1bd-021b-4a85-bc7a-1ada3a1fd7ea" providerId="ADAL" clId="{6064C893-00C8-4FE2-8D18-3B7E98155C62}" dt="2022-09-21T00:21:26.322" v="4952" actId="164"/>
          <ac:grpSpMkLst>
            <pc:docMk/>
            <pc:sldMk cId="73269508" sldId="643"/>
            <ac:grpSpMk id="34" creationId="{EE0040FD-0E60-7FAC-B5C0-CEB7F5641F4A}"/>
          </ac:grpSpMkLst>
        </pc:grpChg>
        <pc:grpChg chg="add mod">
          <ac:chgData name="JoAnn Marabella" userId="85e5a1bd-021b-4a85-bc7a-1ada3a1fd7ea" providerId="ADAL" clId="{6064C893-00C8-4FE2-8D18-3B7E98155C62}" dt="2022-09-21T00:37:13.356" v="5083" actId="164"/>
          <ac:grpSpMkLst>
            <pc:docMk/>
            <pc:sldMk cId="73269508" sldId="643"/>
            <ac:grpSpMk id="37" creationId="{FB39537B-464E-B4A1-8EEB-393C0820EF56}"/>
          </ac:grpSpMkLst>
        </pc:grpChg>
        <pc:grpChg chg="add mod">
          <ac:chgData name="JoAnn Marabella" userId="85e5a1bd-021b-4a85-bc7a-1ada3a1fd7ea" providerId="ADAL" clId="{6064C893-00C8-4FE2-8D18-3B7E98155C62}" dt="2022-09-21T00:41:12.663" v="5150" actId="1076"/>
          <ac:grpSpMkLst>
            <pc:docMk/>
            <pc:sldMk cId="73269508" sldId="643"/>
            <ac:grpSpMk id="43" creationId="{FEB72065-EC38-A0E2-60AB-4ED6E4582A59}"/>
          </ac:grpSpMkLst>
        </pc:grpChg>
      </pc:sldChg>
      <pc:sldChg chg="addSp delSp delDesignElem">
        <pc:chgData name="JoAnn Marabella" userId="85e5a1bd-021b-4a85-bc7a-1ada3a1fd7ea" providerId="ADAL" clId="{6064C893-00C8-4FE2-8D18-3B7E98155C62}" dt="2022-09-21T00:38:33.095" v="5140"/>
        <pc:sldMkLst>
          <pc:docMk/>
          <pc:sldMk cId="1713030756" sldId="644"/>
        </pc:sldMkLst>
        <pc:spChg chg="add del">
          <ac:chgData name="JoAnn Marabella" userId="85e5a1bd-021b-4a85-bc7a-1ada3a1fd7ea" providerId="ADAL" clId="{6064C893-00C8-4FE2-8D18-3B7E98155C62}" dt="2022-09-21T00:38:33.095" v="5140"/>
          <ac:spMkLst>
            <pc:docMk/>
            <pc:sldMk cId="1713030756" sldId="644"/>
            <ac:spMk id="17" creationId="{603AE127-802C-459A-A612-DB85B67F0DC0}"/>
          </ac:spMkLst>
        </pc:spChg>
        <pc:spChg chg="add del">
          <ac:chgData name="JoAnn Marabella" userId="85e5a1bd-021b-4a85-bc7a-1ada3a1fd7ea" providerId="ADAL" clId="{6064C893-00C8-4FE2-8D18-3B7E98155C62}" dt="2022-09-21T00:38:33.095" v="5140"/>
          <ac:spMkLst>
            <pc:docMk/>
            <pc:sldMk cId="1713030756" sldId="644"/>
            <ac:spMk id="19" creationId="{9323D83D-50D6-4040-A58B-FCEA340F886A}"/>
          </ac:spMkLst>
        </pc:spChg>
        <pc:spChg chg="add del">
          <ac:chgData name="JoAnn Marabella" userId="85e5a1bd-021b-4a85-bc7a-1ada3a1fd7ea" providerId="ADAL" clId="{6064C893-00C8-4FE2-8D18-3B7E98155C62}" dt="2022-09-21T00:38:33.095" v="5140"/>
          <ac:spMkLst>
            <pc:docMk/>
            <pc:sldMk cId="1713030756" sldId="644"/>
            <ac:spMk id="23" creationId="{F10FD715-4DCE-4779-B634-EC78315EA213}"/>
          </ac:spMkLst>
        </pc:spChg>
        <pc:cxnChg chg="add del">
          <ac:chgData name="JoAnn Marabella" userId="85e5a1bd-021b-4a85-bc7a-1ada3a1fd7ea" providerId="ADAL" clId="{6064C893-00C8-4FE2-8D18-3B7E98155C62}" dt="2022-09-21T00:38:33.095" v="5140"/>
          <ac:cxnSpMkLst>
            <pc:docMk/>
            <pc:sldMk cId="1713030756" sldId="644"/>
            <ac:cxnSpMk id="21" creationId="{1A1FE6BB-DFB2-4080-9B5E-076EF5DDE67B}"/>
          </ac:cxnSpMkLst>
        </pc:cxnChg>
      </pc:sldChg>
      <pc:sldChg chg="add del">
        <pc:chgData name="JoAnn Marabella" userId="85e5a1bd-021b-4a85-bc7a-1ada3a1fd7ea" providerId="ADAL" clId="{6064C893-00C8-4FE2-8D18-3B7E98155C62}" dt="2022-09-21T00:55:16.044" v="5177" actId="2890"/>
        <pc:sldMkLst>
          <pc:docMk/>
          <pc:sldMk cId="690545369" sldId="645"/>
        </pc:sldMkLst>
      </pc:sldChg>
    </pc:docChg>
  </pc:docChgLst>
  <pc:docChgLst>
    <pc:chgData name="JoAnn Marabella" userId="85e5a1bd-021b-4a85-bc7a-1ada3a1fd7ea" providerId="ADAL" clId="{77BF13E1-FBE5-4EA9-A0D2-766E22B1014E}"/>
    <pc:docChg chg="undo redo custSel modSld">
      <pc:chgData name="JoAnn Marabella" userId="85e5a1bd-021b-4a85-bc7a-1ada3a1fd7ea" providerId="ADAL" clId="{77BF13E1-FBE5-4EA9-A0D2-766E22B1014E}" dt="2022-02-23T21:37:55.882" v="656" actId="255"/>
      <pc:docMkLst>
        <pc:docMk/>
      </pc:docMkLst>
      <pc:sldChg chg="addSp delSp modSp mod">
        <pc:chgData name="JoAnn Marabella" userId="85e5a1bd-021b-4a85-bc7a-1ada3a1fd7ea" providerId="ADAL" clId="{77BF13E1-FBE5-4EA9-A0D2-766E22B1014E}" dt="2022-02-23T21:04:29.682" v="561"/>
        <pc:sldMkLst>
          <pc:docMk/>
          <pc:sldMk cId="1483011295" sldId="489"/>
        </pc:sldMkLst>
        <pc:spChg chg="add mod">
          <ac:chgData name="JoAnn Marabella" userId="85e5a1bd-021b-4a85-bc7a-1ada3a1fd7ea" providerId="ADAL" clId="{77BF13E1-FBE5-4EA9-A0D2-766E22B1014E}" dt="2022-02-23T20:10:26.353" v="555" actId="1036"/>
          <ac:spMkLst>
            <pc:docMk/>
            <pc:sldMk cId="1483011295" sldId="489"/>
            <ac:spMk id="3" creationId="{4B175CB4-4051-47B2-B9FD-85EEB96DA609}"/>
          </ac:spMkLst>
        </pc:spChg>
        <pc:spChg chg="add mod">
          <ac:chgData name="JoAnn Marabella" userId="85e5a1bd-021b-4a85-bc7a-1ada3a1fd7ea" providerId="ADAL" clId="{77BF13E1-FBE5-4EA9-A0D2-766E22B1014E}" dt="2022-02-23T20:10:26.353" v="555" actId="1036"/>
          <ac:spMkLst>
            <pc:docMk/>
            <pc:sldMk cId="1483011295" sldId="489"/>
            <ac:spMk id="29" creationId="{1F4E1BAD-8C11-4DC0-8900-3D77E97F950A}"/>
          </ac:spMkLst>
        </pc:spChg>
        <pc:spChg chg="add mod">
          <ac:chgData name="JoAnn Marabella" userId="85e5a1bd-021b-4a85-bc7a-1ada3a1fd7ea" providerId="ADAL" clId="{77BF13E1-FBE5-4EA9-A0D2-766E22B1014E}" dt="2022-02-23T21:04:29.682" v="561"/>
          <ac:spMkLst>
            <pc:docMk/>
            <pc:sldMk cId="1483011295" sldId="489"/>
            <ac:spMk id="30" creationId="{57C0D52B-9043-4100-B752-1B3262EAFB81}"/>
          </ac:spMkLst>
        </pc:spChg>
        <pc:graphicFrameChg chg="add mod modGraphic">
          <ac:chgData name="JoAnn Marabella" userId="85e5a1bd-021b-4a85-bc7a-1ada3a1fd7ea" providerId="ADAL" clId="{77BF13E1-FBE5-4EA9-A0D2-766E22B1014E}" dt="2022-02-23T20:09:09.521" v="534" actId="1035"/>
          <ac:graphicFrameMkLst>
            <pc:docMk/>
            <pc:sldMk cId="1483011295" sldId="489"/>
            <ac:graphicFrameMk id="2" creationId="{46D5D603-AB14-4D12-B684-F74A539A25B1}"/>
          </ac:graphicFrameMkLst>
        </pc:graphicFrameChg>
        <pc:picChg chg="del">
          <ac:chgData name="JoAnn Marabella" userId="85e5a1bd-021b-4a85-bc7a-1ada3a1fd7ea" providerId="ADAL" clId="{77BF13E1-FBE5-4EA9-A0D2-766E22B1014E}" dt="2022-02-23T19:43:03.519" v="94" actId="478"/>
          <ac:picMkLst>
            <pc:docMk/>
            <pc:sldMk cId="1483011295" sldId="489"/>
            <ac:picMk id="5" creationId="{4189DA36-7ABA-4CEF-B634-4C1AB144A0AD}"/>
          </ac:picMkLst>
        </pc:picChg>
      </pc:sldChg>
      <pc:sldChg chg="addSp delSp modSp mod">
        <pc:chgData name="JoAnn Marabella" userId="85e5a1bd-021b-4a85-bc7a-1ada3a1fd7ea" providerId="ADAL" clId="{77BF13E1-FBE5-4EA9-A0D2-766E22B1014E}" dt="2022-02-23T21:37:55.882" v="656" actId="255"/>
        <pc:sldMkLst>
          <pc:docMk/>
          <pc:sldMk cId="382619586" sldId="494"/>
        </pc:sldMkLst>
        <pc:spChg chg="add mod">
          <ac:chgData name="JoAnn Marabella" userId="85e5a1bd-021b-4a85-bc7a-1ada3a1fd7ea" providerId="ADAL" clId="{77BF13E1-FBE5-4EA9-A0D2-766E22B1014E}" dt="2022-02-23T21:23:15.211" v="640" actId="1035"/>
          <ac:spMkLst>
            <pc:docMk/>
            <pc:sldMk cId="382619586" sldId="494"/>
            <ac:spMk id="27" creationId="{2D6BDF06-5D10-4C37-B5E6-90776C4F6D2B}"/>
          </ac:spMkLst>
        </pc:spChg>
        <pc:spChg chg="add mod">
          <ac:chgData name="JoAnn Marabella" userId="85e5a1bd-021b-4a85-bc7a-1ada3a1fd7ea" providerId="ADAL" clId="{77BF13E1-FBE5-4EA9-A0D2-766E22B1014E}" dt="2022-02-23T21:23:15.211" v="640" actId="1035"/>
          <ac:spMkLst>
            <pc:docMk/>
            <pc:sldMk cId="382619586" sldId="494"/>
            <ac:spMk id="28" creationId="{FF5DBF41-D81E-4907-8698-B302AF3EE06D}"/>
          </ac:spMkLst>
        </pc:spChg>
        <pc:spChg chg="add mod">
          <ac:chgData name="JoAnn Marabella" userId="85e5a1bd-021b-4a85-bc7a-1ada3a1fd7ea" providerId="ADAL" clId="{77BF13E1-FBE5-4EA9-A0D2-766E22B1014E}" dt="2022-02-23T21:23:15.211" v="640" actId="1035"/>
          <ac:spMkLst>
            <pc:docMk/>
            <pc:sldMk cId="382619586" sldId="494"/>
            <ac:spMk id="29" creationId="{407A6490-FB96-4738-A400-9BAB847CE7E5}"/>
          </ac:spMkLst>
        </pc:spChg>
        <pc:spChg chg="add mod">
          <ac:chgData name="JoAnn Marabella" userId="85e5a1bd-021b-4a85-bc7a-1ada3a1fd7ea" providerId="ADAL" clId="{77BF13E1-FBE5-4EA9-A0D2-766E22B1014E}" dt="2022-02-23T21:23:15.211" v="640" actId="1035"/>
          <ac:spMkLst>
            <pc:docMk/>
            <pc:sldMk cId="382619586" sldId="494"/>
            <ac:spMk id="30" creationId="{41081B36-3187-4DD4-96D4-7DD06E6FC1D7}"/>
          </ac:spMkLst>
        </pc:spChg>
        <pc:spChg chg="add mod">
          <ac:chgData name="JoAnn Marabella" userId="85e5a1bd-021b-4a85-bc7a-1ada3a1fd7ea" providerId="ADAL" clId="{77BF13E1-FBE5-4EA9-A0D2-766E22B1014E}" dt="2022-02-23T21:27:19.007" v="644" actId="14100"/>
          <ac:spMkLst>
            <pc:docMk/>
            <pc:sldMk cId="382619586" sldId="494"/>
            <ac:spMk id="31" creationId="{7ED04CA6-B2AE-4A95-A297-7DB0FB61E535}"/>
          </ac:spMkLst>
        </pc:spChg>
        <pc:spChg chg="add mod">
          <ac:chgData name="JoAnn Marabella" userId="85e5a1bd-021b-4a85-bc7a-1ada3a1fd7ea" providerId="ADAL" clId="{77BF13E1-FBE5-4EA9-A0D2-766E22B1014E}" dt="2022-02-23T21:37:55.882" v="656" actId="255"/>
          <ac:spMkLst>
            <pc:docMk/>
            <pc:sldMk cId="382619586" sldId="494"/>
            <ac:spMk id="33" creationId="{69F3DE5F-4AB8-4D69-9624-F106216B6137}"/>
          </ac:spMkLst>
        </pc:spChg>
        <pc:spChg chg="mod">
          <ac:chgData name="JoAnn Marabella" userId="85e5a1bd-021b-4a85-bc7a-1ada3a1fd7ea" providerId="ADAL" clId="{77BF13E1-FBE5-4EA9-A0D2-766E22B1014E}" dt="2022-02-23T21:23:09.184" v="631" actId="1076"/>
          <ac:spMkLst>
            <pc:docMk/>
            <pc:sldMk cId="382619586" sldId="494"/>
            <ac:spMk id="40" creationId="{E0019F80-137E-4A0A-ACD3-2E2952D81B70}"/>
          </ac:spMkLst>
        </pc:spChg>
        <pc:graphicFrameChg chg="add del mod modGraphic">
          <ac:chgData name="JoAnn Marabella" userId="85e5a1bd-021b-4a85-bc7a-1ada3a1fd7ea" providerId="ADAL" clId="{77BF13E1-FBE5-4EA9-A0D2-766E22B1014E}" dt="2022-02-23T20:02:43.136" v="403" actId="478"/>
          <ac:graphicFrameMkLst>
            <pc:docMk/>
            <pc:sldMk cId="382619586" sldId="494"/>
            <ac:graphicFrameMk id="26" creationId="{027E4EC2-2730-441D-A8E0-97E492AE6C44}"/>
          </ac:graphicFrameMkLst>
        </pc:graphicFrameChg>
        <pc:graphicFrameChg chg="add del mod modGraphic">
          <ac:chgData name="JoAnn Marabella" userId="85e5a1bd-021b-4a85-bc7a-1ada3a1fd7ea" providerId="ADAL" clId="{77BF13E1-FBE5-4EA9-A0D2-766E22B1014E}" dt="2022-02-23T21:23:15.211" v="640" actId="1035"/>
          <ac:graphicFrameMkLst>
            <pc:docMk/>
            <pc:sldMk cId="382619586" sldId="494"/>
            <ac:graphicFrameMk id="32" creationId="{071007BA-A6FE-4F0C-ADB7-58D3ADE3636B}"/>
          </ac:graphicFrameMkLst>
        </pc:graphicFrameChg>
      </pc:sldChg>
      <pc:sldChg chg="modSp mod">
        <pc:chgData name="JoAnn Marabella" userId="85e5a1bd-021b-4a85-bc7a-1ada3a1fd7ea" providerId="ADAL" clId="{77BF13E1-FBE5-4EA9-A0D2-766E22B1014E}" dt="2022-02-23T21:25:47.606" v="642" actId="108"/>
        <pc:sldMkLst>
          <pc:docMk/>
          <pc:sldMk cId="3130532184" sldId="496"/>
        </pc:sldMkLst>
        <pc:spChg chg="mod">
          <ac:chgData name="JoAnn Marabella" userId="85e5a1bd-021b-4a85-bc7a-1ada3a1fd7ea" providerId="ADAL" clId="{77BF13E1-FBE5-4EA9-A0D2-766E22B1014E}" dt="2022-02-23T21:25:47.606" v="642" actId="108"/>
          <ac:spMkLst>
            <pc:docMk/>
            <pc:sldMk cId="3130532184" sldId="496"/>
            <ac:spMk id="10" creationId="{824BAA69-CF9D-4202-83FC-D74AAEBF31A8}"/>
          </ac:spMkLst>
        </pc:spChg>
      </pc:sldChg>
    </pc:docChg>
  </pc:docChgLst>
  <pc:docChgLst>
    <pc:chgData name="Blair Grant" userId="S::blair.grant@derigohealth.com::950e4f5b-5038-438e-8175-e6d429867ca7" providerId="AD" clId="Web-{C4C6B8D0-F04C-E14A-2AC7-A25BA6E1C9B3}"/>
    <pc:docChg chg="modSld sldOrd">
      <pc:chgData name="Blair Grant" userId="S::blair.grant@derigohealth.com::950e4f5b-5038-438e-8175-e6d429867ca7" providerId="AD" clId="Web-{C4C6B8D0-F04C-E14A-2AC7-A25BA6E1C9B3}" dt="2022-09-16T02:01:09.496" v="23"/>
      <pc:docMkLst>
        <pc:docMk/>
      </pc:docMkLst>
      <pc:sldChg chg="ord">
        <pc:chgData name="Blair Grant" userId="S::blair.grant@derigohealth.com::950e4f5b-5038-438e-8175-e6d429867ca7" providerId="AD" clId="Web-{C4C6B8D0-F04C-E14A-2AC7-A25BA6E1C9B3}" dt="2022-09-16T01:56:27.846" v="1"/>
        <pc:sldMkLst>
          <pc:docMk/>
          <pc:sldMk cId="1481457391" sldId="586"/>
        </pc:sldMkLst>
      </pc:sldChg>
      <pc:sldChg chg="modNotes">
        <pc:chgData name="Blair Grant" userId="S::blair.grant@derigohealth.com::950e4f5b-5038-438e-8175-e6d429867ca7" providerId="AD" clId="Web-{C4C6B8D0-F04C-E14A-2AC7-A25BA6E1C9B3}" dt="2022-09-16T02:01:09.496" v="23"/>
        <pc:sldMkLst>
          <pc:docMk/>
          <pc:sldMk cId="1014367648" sldId="597"/>
        </pc:sldMkLst>
      </pc:sldChg>
      <pc:sldChg chg="ord">
        <pc:chgData name="Blair Grant" userId="S::blair.grant@derigohealth.com::950e4f5b-5038-438e-8175-e6d429867ca7" providerId="AD" clId="Web-{C4C6B8D0-F04C-E14A-2AC7-A25BA6E1C9B3}" dt="2022-09-16T01:55:33.485" v="0"/>
        <pc:sldMkLst>
          <pc:docMk/>
          <pc:sldMk cId="645214148" sldId="604"/>
        </pc:sldMkLst>
      </pc:sldChg>
    </pc:docChg>
  </pc:docChgLst>
  <pc:docChgLst>
    <pc:chgData name="Carl Barton" userId="17ade0fa-5720-4bd7-bfee-bd508f09de03" providerId="ADAL" clId="{013092AD-FCAC-471F-8086-2D48F9A9744D}"/>
    <pc:docChg chg="undo redo custSel addSld delSld modSld sldOrd">
      <pc:chgData name="Carl Barton" userId="17ade0fa-5720-4bd7-bfee-bd508f09de03" providerId="ADAL" clId="{013092AD-FCAC-471F-8086-2D48F9A9744D}" dt="2022-09-09T12:39:37.700" v="2422" actId="2696"/>
      <pc:docMkLst>
        <pc:docMk/>
      </pc:docMkLst>
      <pc:sldChg chg="ord">
        <pc:chgData name="Carl Barton" userId="17ade0fa-5720-4bd7-bfee-bd508f09de03" providerId="ADAL" clId="{013092AD-FCAC-471F-8086-2D48F9A9744D}" dt="2022-09-09T11:20:32.755" v="849"/>
        <pc:sldMkLst>
          <pc:docMk/>
          <pc:sldMk cId="3693700558" sldId="486"/>
        </pc:sldMkLst>
      </pc:sldChg>
      <pc:sldChg chg="ord">
        <pc:chgData name="Carl Barton" userId="17ade0fa-5720-4bd7-bfee-bd508f09de03" providerId="ADAL" clId="{013092AD-FCAC-471F-8086-2D48F9A9744D}" dt="2022-09-09T11:20:34.636" v="851"/>
        <pc:sldMkLst>
          <pc:docMk/>
          <pc:sldMk cId="176663246" sldId="487"/>
        </pc:sldMkLst>
      </pc:sldChg>
      <pc:sldChg chg="addSp delSp modSp mod ord">
        <pc:chgData name="Carl Barton" userId="17ade0fa-5720-4bd7-bfee-bd508f09de03" providerId="ADAL" clId="{013092AD-FCAC-471F-8086-2D48F9A9744D}" dt="2022-09-09T11:47:50.889" v="1417" actId="948"/>
        <pc:sldMkLst>
          <pc:docMk/>
          <pc:sldMk cId="4260917796" sldId="528"/>
        </pc:sldMkLst>
        <pc:spChg chg="mod">
          <ac:chgData name="Carl Barton" userId="17ade0fa-5720-4bd7-bfee-bd508f09de03" providerId="ADAL" clId="{013092AD-FCAC-471F-8086-2D48F9A9744D}" dt="2022-09-09T11:42:12.192" v="1144" actId="255"/>
          <ac:spMkLst>
            <pc:docMk/>
            <pc:sldMk cId="4260917796" sldId="528"/>
            <ac:spMk id="2" creationId="{C04E6D02-B8D1-4D18-BF93-64C8DFBC3ED8}"/>
          </ac:spMkLst>
        </pc:spChg>
        <pc:spChg chg="add mod">
          <ac:chgData name="Carl Barton" userId="17ade0fa-5720-4bd7-bfee-bd508f09de03" providerId="ADAL" clId="{013092AD-FCAC-471F-8086-2D48F9A9744D}" dt="2022-09-09T11:47:50.889" v="1417" actId="948"/>
          <ac:spMkLst>
            <pc:docMk/>
            <pc:sldMk cId="4260917796" sldId="528"/>
            <ac:spMk id="3" creationId="{91487A98-7A8B-2646-D2AC-CBD3C67C76C1}"/>
          </ac:spMkLst>
        </pc:spChg>
        <pc:spChg chg="add del mod">
          <ac:chgData name="Carl Barton" userId="17ade0fa-5720-4bd7-bfee-bd508f09de03" providerId="ADAL" clId="{013092AD-FCAC-471F-8086-2D48F9A9744D}" dt="2022-09-09T11:31:30.794" v="949"/>
          <ac:spMkLst>
            <pc:docMk/>
            <pc:sldMk cId="4260917796" sldId="528"/>
            <ac:spMk id="4" creationId="{A4A86359-BDA3-F1FF-90C9-8EC1F3CB3515}"/>
          </ac:spMkLst>
        </pc:spChg>
        <pc:spChg chg="del mod">
          <ac:chgData name="Carl Barton" userId="17ade0fa-5720-4bd7-bfee-bd508f09de03" providerId="ADAL" clId="{013092AD-FCAC-471F-8086-2D48F9A9744D}" dt="2022-09-09T11:31:35.499" v="952"/>
          <ac:spMkLst>
            <pc:docMk/>
            <pc:sldMk cId="4260917796" sldId="528"/>
            <ac:spMk id="5" creationId="{BD16FD0B-A849-471F-9350-5A6983CE147C}"/>
          </ac:spMkLst>
        </pc:spChg>
        <pc:spChg chg="add del mod">
          <ac:chgData name="Carl Barton" userId="17ade0fa-5720-4bd7-bfee-bd508f09de03" providerId="ADAL" clId="{013092AD-FCAC-471F-8086-2D48F9A9744D}" dt="2022-09-09T11:31:49.395" v="957" actId="478"/>
          <ac:spMkLst>
            <pc:docMk/>
            <pc:sldMk cId="4260917796" sldId="528"/>
            <ac:spMk id="7" creationId="{F4681FE2-8415-9B73-71A9-13D765AC66CC}"/>
          </ac:spMkLst>
        </pc:spChg>
        <pc:spChg chg="mod">
          <ac:chgData name="Carl Barton" userId="17ade0fa-5720-4bd7-bfee-bd508f09de03" providerId="ADAL" clId="{013092AD-FCAC-471F-8086-2D48F9A9744D}" dt="2022-09-09T11:28:06.728" v="893" actId="1076"/>
          <ac:spMkLst>
            <pc:docMk/>
            <pc:sldMk cId="4260917796" sldId="528"/>
            <ac:spMk id="22" creationId="{5A3EBC08-509C-464E-A3E4-D145DC8E28C0}"/>
          </ac:spMkLst>
        </pc:spChg>
        <pc:spChg chg="mod">
          <ac:chgData name="Carl Barton" userId="17ade0fa-5720-4bd7-bfee-bd508f09de03" providerId="ADAL" clId="{013092AD-FCAC-471F-8086-2D48F9A9744D}" dt="2022-09-09T11:28:06.728" v="893" actId="1076"/>
          <ac:spMkLst>
            <pc:docMk/>
            <pc:sldMk cId="4260917796" sldId="528"/>
            <ac:spMk id="24" creationId="{11831609-B5FC-45D2-84F5-FFBB14F4C08B}"/>
          </ac:spMkLst>
        </pc:spChg>
        <pc:spChg chg="mod">
          <ac:chgData name="Carl Barton" userId="17ade0fa-5720-4bd7-bfee-bd508f09de03" providerId="ADAL" clId="{013092AD-FCAC-471F-8086-2D48F9A9744D}" dt="2022-09-09T11:15:16.337" v="805" actId="20577"/>
          <ac:spMkLst>
            <pc:docMk/>
            <pc:sldMk cId="4260917796" sldId="528"/>
            <ac:spMk id="25" creationId="{1A369236-3A50-4FA0-AC4A-297711B3E01C}"/>
          </ac:spMkLst>
        </pc:spChg>
        <pc:grpChg chg="mod">
          <ac:chgData name="Carl Barton" userId="17ade0fa-5720-4bd7-bfee-bd508f09de03" providerId="ADAL" clId="{013092AD-FCAC-471F-8086-2D48F9A9744D}" dt="2022-09-09T11:28:06.728" v="893" actId="1076"/>
          <ac:grpSpMkLst>
            <pc:docMk/>
            <pc:sldMk cId="4260917796" sldId="528"/>
            <ac:grpSpMk id="14" creationId="{5F5C0C4F-A58A-42D0-A226-05394BB9ADF5}"/>
          </ac:grpSpMkLst>
        </pc:grpChg>
        <pc:grpChg chg="mod">
          <ac:chgData name="Carl Barton" userId="17ade0fa-5720-4bd7-bfee-bd508f09de03" providerId="ADAL" clId="{013092AD-FCAC-471F-8086-2D48F9A9744D}" dt="2022-09-09T11:28:06.728" v="893" actId="1076"/>
          <ac:grpSpMkLst>
            <pc:docMk/>
            <pc:sldMk cId="4260917796" sldId="528"/>
            <ac:grpSpMk id="18" creationId="{2E381246-B4EB-45BB-82AC-FEEBC03377EF}"/>
          </ac:grpSpMkLst>
        </pc:grpChg>
        <pc:graphicFrameChg chg="mod modGraphic">
          <ac:chgData name="Carl Barton" userId="17ade0fa-5720-4bd7-bfee-bd508f09de03" providerId="ADAL" clId="{013092AD-FCAC-471F-8086-2D48F9A9744D}" dt="2022-09-09T11:28:06.211" v="892" actId="1076"/>
          <ac:graphicFrameMkLst>
            <pc:docMk/>
            <pc:sldMk cId="4260917796" sldId="528"/>
            <ac:graphicFrameMk id="11" creationId="{6D365B81-6457-446B-BC75-22798DB050C4}"/>
          </ac:graphicFrameMkLst>
        </pc:graphicFrameChg>
      </pc:sldChg>
      <pc:sldChg chg="modSp mod ord">
        <pc:chgData name="Carl Barton" userId="17ade0fa-5720-4bd7-bfee-bd508f09de03" providerId="ADAL" clId="{013092AD-FCAC-471F-8086-2D48F9A9744D}" dt="2022-09-09T01:15:08.097" v="752" actId="1076"/>
        <pc:sldMkLst>
          <pc:docMk/>
          <pc:sldMk cId="686514184" sldId="534"/>
        </pc:sldMkLst>
        <pc:picChg chg="mod">
          <ac:chgData name="Carl Barton" userId="17ade0fa-5720-4bd7-bfee-bd508f09de03" providerId="ADAL" clId="{013092AD-FCAC-471F-8086-2D48F9A9744D}" dt="2022-09-09T01:15:08.097" v="752" actId="1076"/>
          <ac:picMkLst>
            <pc:docMk/>
            <pc:sldMk cId="686514184" sldId="534"/>
            <ac:picMk id="13" creationId="{26B6350E-260F-30B7-7B82-0A251CBA7D45}"/>
          </ac:picMkLst>
        </pc:picChg>
      </pc:sldChg>
      <pc:sldChg chg="modSp mod">
        <pc:chgData name="Carl Barton" userId="17ade0fa-5720-4bd7-bfee-bd508f09de03" providerId="ADAL" clId="{013092AD-FCAC-471F-8086-2D48F9A9744D}" dt="2022-09-09T11:19:10.711" v="847" actId="13926"/>
        <pc:sldMkLst>
          <pc:docMk/>
          <pc:sldMk cId="919979918" sldId="535"/>
        </pc:sldMkLst>
        <pc:spChg chg="mod">
          <ac:chgData name="Carl Barton" userId="17ade0fa-5720-4bd7-bfee-bd508f09de03" providerId="ADAL" clId="{013092AD-FCAC-471F-8086-2D48F9A9744D}" dt="2022-09-09T11:19:10.711" v="847" actId="13926"/>
          <ac:spMkLst>
            <pc:docMk/>
            <pc:sldMk cId="919979918" sldId="535"/>
            <ac:spMk id="2" creationId="{7C866670-0D21-4599-B70B-8E8716923531}"/>
          </ac:spMkLst>
        </pc:spChg>
      </pc:sldChg>
      <pc:sldChg chg="modSp mod">
        <pc:chgData name="Carl Barton" userId="17ade0fa-5720-4bd7-bfee-bd508f09de03" providerId="ADAL" clId="{013092AD-FCAC-471F-8086-2D48F9A9744D}" dt="2022-09-09T11:15:45.902" v="818" actId="13926"/>
        <pc:sldMkLst>
          <pc:docMk/>
          <pc:sldMk cId="2689999018" sldId="537"/>
        </pc:sldMkLst>
        <pc:spChg chg="mod">
          <ac:chgData name="Carl Barton" userId="17ade0fa-5720-4bd7-bfee-bd508f09de03" providerId="ADAL" clId="{013092AD-FCAC-471F-8086-2D48F9A9744D}" dt="2022-09-09T11:15:45.902" v="818" actId="13926"/>
          <ac:spMkLst>
            <pc:docMk/>
            <pc:sldMk cId="2689999018" sldId="537"/>
            <ac:spMk id="2" creationId="{C04E6D02-B8D1-4D18-BF93-64C8DFBC3ED8}"/>
          </ac:spMkLst>
        </pc:spChg>
        <pc:graphicFrameChg chg="modGraphic">
          <ac:chgData name="Carl Barton" userId="17ade0fa-5720-4bd7-bfee-bd508f09de03" providerId="ADAL" clId="{013092AD-FCAC-471F-8086-2D48F9A9744D}" dt="2022-09-09T11:07:12.441" v="780" actId="20577"/>
          <ac:graphicFrameMkLst>
            <pc:docMk/>
            <pc:sldMk cId="2689999018" sldId="537"/>
            <ac:graphicFrameMk id="5" creationId="{7CFD0D10-6072-4AE2-9225-56312FCE1349}"/>
          </ac:graphicFrameMkLst>
        </pc:graphicFrameChg>
      </pc:sldChg>
      <pc:sldChg chg="addSp delSp add del setBg delDesignElem">
        <pc:chgData name="Carl Barton" userId="17ade0fa-5720-4bd7-bfee-bd508f09de03" providerId="ADAL" clId="{013092AD-FCAC-471F-8086-2D48F9A9744D}" dt="2022-09-09T12:10:38.698" v="1755"/>
        <pc:sldMkLst>
          <pc:docMk/>
          <pc:sldMk cId="2521833601" sldId="538"/>
        </pc:sldMkLst>
        <pc:spChg chg="add del">
          <ac:chgData name="Carl Barton" userId="17ade0fa-5720-4bd7-bfee-bd508f09de03" providerId="ADAL" clId="{013092AD-FCAC-471F-8086-2D48F9A9744D}" dt="2022-09-09T12:10:38.698" v="1755"/>
          <ac:spMkLst>
            <pc:docMk/>
            <pc:sldMk cId="2521833601" sldId="538"/>
            <ac:spMk id="70" creationId="{03E8462A-FEBA-4848-81CC-3F8DA3E477BE}"/>
          </ac:spMkLst>
        </pc:spChg>
        <pc:spChg chg="add del">
          <ac:chgData name="Carl Barton" userId="17ade0fa-5720-4bd7-bfee-bd508f09de03" providerId="ADAL" clId="{013092AD-FCAC-471F-8086-2D48F9A9744D}" dt="2022-09-09T12:10:38.698" v="1755"/>
          <ac:spMkLst>
            <pc:docMk/>
            <pc:sldMk cId="2521833601" sldId="538"/>
            <ac:spMk id="83" creationId="{7941F9B1-B01B-4A84-89D9-B169AEB4E456}"/>
          </ac:spMkLst>
        </pc:spChg>
        <pc:grpChg chg="add del">
          <ac:chgData name="Carl Barton" userId="17ade0fa-5720-4bd7-bfee-bd508f09de03" providerId="ADAL" clId="{013092AD-FCAC-471F-8086-2D48F9A9744D}" dt="2022-09-09T12:10:38.698" v="1755"/>
          <ac:grpSpMkLst>
            <pc:docMk/>
            <pc:sldMk cId="2521833601" sldId="538"/>
            <ac:grpSpMk id="58" creationId="{609316A9-990D-4EC3-A671-70EE5C1493A4}"/>
          </ac:grpSpMkLst>
        </pc:grpChg>
        <pc:grpChg chg="add del">
          <ac:chgData name="Carl Barton" userId="17ade0fa-5720-4bd7-bfee-bd508f09de03" providerId="ADAL" clId="{013092AD-FCAC-471F-8086-2D48F9A9744D}" dt="2022-09-09T12:10:38.698" v="1755"/>
          <ac:grpSpMkLst>
            <pc:docMk/>
            <pc:sldMk cId="2521833601" sldId="538"/>
            <ac:grpSpMk id="72" creationId="{2109F83F-40FE-4DB3-84CC-09FB3340D06D}"/>
          </ac:grpSpMkLst>
        </pc:grpChg>
      </pc:sldChg>
      <pc:sldChg chg="del">
        <pc:chgData name="Carl Barton" userId="17ade0fa-5720-4bd7-bfee-bd508f09de03" providerId="ADAL" clId="{013092AD-FCAC-471F-8086-2D48F9A9744D}" dt="2022-09-09T12:10:25.459" v="1750" actId="2696"/>
        <pc:sldMkLst>
          <pc:docMk/>
          <pc:sldMk cId="4022354613" sldId="538"/>
        </pc:sldMkLst>
      </pc:sldChg>
      <pc:sldChg chg="ord">
        <pc:chgData name="Carl Barton" userId="17ade0fa-5720-4bd7-bfee-bd508f09de03" providerId="ADAL" clId="{013092AD-FCAC-471F-8086-2D48F9A9744D}" dt="2022-09-09T12:32:37.166" v="2310"/>
        <pc:sldMkLst>
          <pc:docMk/>
          <pc:sldMk cId="1036876194" sldId="544"/>
        </pc:sldMkLst>
      </pc:sldChg>
      <pc:sldChg chg="del ord">
        <pc:chgData name="Carl Barton" userId="17ade0fa-5720-4bd7-bfee-bd508f09de03" providerId="ADAL" clId="{013092AD-FCAC-471F-8086-2D48F9A9744D}" dt="2022-09-09T11:48:28.428" v="1418" actId="2696"/>
        <pc:sldMkLst>
          <pc:docMk/>
          <pc:sldMk cId="1440951194" sldId="545"/>
        </pc:sldMkLst>
      </pc:sldChg>
      <pc:sldChg chg="addSp delSp modSp mod">
        <pc:chgData name="Carl Barton" userId="17ade0fa-5720-4bd7-bfee-bd508f09de03" providerId="ADAL" clId="{013092AD-FCAC-471F-8086-2D48F9A9744D}" dt="2022-09-09T11:22:41.617" v="857" actId="26606"/>
        <pc:sldMkLst>
          <pc:docMk/>
          <pc:sldMk cId="1921666119" sldId="549"/>
        </pc:sldMkLst>
        <pc:spChg chg="mod ord">
          <ac:chgData name="Carl Barton" userId="17ade0fa-5720-4bd7-bfee-bd508f09de03" providerId="ADAL" clId="{013092AD-FCAC-471F-8086-2D48F9A9744D}" dt="2022-09-09T11:22:41.617" v="857" actId="26606"/>
          <ac:spMkLst>
            <pc:docMk/>
            <pc:sldMk cId="1921666119" sldId="549"/>
            <ac:spMk id="2" creationId="{C04E6D02-B8D1-4D18-BF93-64C8DFBC3ED8}"/>
          </ac:spMkLst>
        </pc:spChg>
        <pc:spChg chg="add del mod">
          <ac:chgData name="Carl Barton" userId="17ade0fa-5720-4bd7-bfee-bd508f09de03" providerId="ADAL" clId="{013092AD-FCAC-471F-8086-2D48F9A9744D}" dt="2022-09-09T11:22:41.617" v="857" actId="26606"/>
          <ac:spMkLst>
            <pc:docMk/>
            <pc:sldMk cId="1921666119" sldId="549"/>
            <ac:spMk id="5" creationId="{BD16FD0B-A849-471F-9350-5A6983CE147C}"/>
          </ac:spMkLst>
        </pc:spChg>
        <pc:spChg chg="add del">
          <ac:chgData name="Carl Barton" userId="17ade0fa-5720-4bd7-bfee-bd508f09de03" providerId="ADAL" clId="{013092AD-FCAC-471F-8086-2D48F9A9744D}" dt="2022-09-09T11:22:41.617" v="857" actId="26606"/>
          <ac:spMkLst>
            <pc:docMk/>
            <pc:sldMk cId="1921666119" sldId="549"/>
            <ac:spMk id="17" creationId="{603AE127-802C-459A-A612-DB85B67F0DC0}"/>
          </ac:spMkLst>
        </pc:spChg>
        <pc:spChg chg="add del">
          <ac:chgData name="Carl Barton" userId="17ade0fa-5720-4bd7-bfee-bd508f09de03" providerId="ADAL" clId="{013092AD-FCAC-471F-8086-2D48F9A9744D}" dt="2022-09-09T11:22:41.617" v="857" actId="26606"/>
          <ac:spMkLst>
            <pc:docMk/>
            <pc:sldMk cId="1921666119" sldId="549"/>
            <ac:spMk id="19" creationId="{9323D83D-50D6-4040-A58B-FCEA340F886A}"/>
          </ac:spMkLst>
        </pc:spChg>
        <pc:spChg chg="add del">
          <ac:chgData name="Carl Barton" userId="17ade0fa-5720-4bd7-bfee-bd508f09de03" providerId="ADAL" clId="{013092AD-FCAC-471F-8086-2D48F9A9744D}" dt="2022-09-09T11:22:41.617" v="857" actId="26606"/>
          <ac:spMkLst>
            <pc:docMk/>
            <pc:sldMk cId="1921666119" sldId="549"/>
            <ac:spMk id="23" creationId="{F10FD715-4DCE-4779-B634-EC78315EA213}"/>
          </ac:spMkLst>
        </pc:spChg>
        <pc:spChg chg="add del">
          <ac:chgData name="Carl Barton" userId="17ade0fa-5720-4bd7-bfee-bd508f09de03" providerId="ADAL" clId="{013092AD-FCAC-471F-8086-2D48F9A9744D}" dt="2022-09-09T11:22:41.617" v="857" actId="26606"/>
          <ac:spMkLst>
            <pc:docMk/>
            <pc:sldMk cId="1921666119" sldId="549"/>
            <ac:spMk id="28" creationId="{C52ED567-06B3-4107-9773-BBB6BD78673C}"/>
          </ac:spMkLst>
        </pc:spChg>
        <pc:spChg chg="add del">
          <ac:chgData name="Carl Barton" userId="17ade0fa-5720-4bd7-bfee-bd508f09de03" providerId="ADAL" clId="{013092AD-FCAC-471F-8086-2D48F9A9744D}" dt="2022-09-09T11:22:41.617" v="857" actId="26606"/>
          <ac:spMkLst>
            <pc:docMk/>
            <pc:sldMk cId="1921666119" sldId="549"/>
            <ac:spMk id="30" creationId="{AF551D8B-3775-4477-88B7-7B7C350D34E4}"/>
          </ac:spMkLst>
        </pc:spChg>
        <pc:spChg chg="add del">
          <ac:chgData name="Carl Barton" userId="17ade0fa-5720-4bd7-bfee-bd508f09de03" providerId="ADAL" clId="{013092AD-FCAC-471F-8086-2D48F9A9744D}" dt="2022-09-09T11:22:41.617" v="857" actId="26606"/>
          <ac:spMkLst>
            <pc:docMk/>
            <pc:sldMk cId="1921666119" sldId="549"/>
            <ac:spMk id="36" creationId="{BB934D2B-85E2-4375-94EE-B66C16BF7999}"/>
          </ac:spMkLst>
        </pc:spChg>
        <pc:spChg chg="add del">
          <ac:chgData name="Carl Barton" userId="17ade0fa-5720-4bd7-bfee-bd508f09de03" providerId="ADAL" clId="{013092AD-FCAC-471F-8086-2D48F9A9744D}" dt="2022-09-09T11:22:41.617" v="857" actId="26606"/>
          <ac:spMkLst>
            <pc:docMk/>
            <pc:sldMk cId="1921666119" sldId="549"/>
            <ac:spMk id="38" creationId="{9B445E02-D785-4565-B842-9567BBC09508}"/>
          </ac:spMkLst>
        </pc:spChg>
        <pc:spChg chg="add del">
          <ac:chgData name="Carl Barton" userId="17ade0fa-5720-4bd7-bfee-bd508f09de03" providerId="ADAL" clId="{013092AD-FCAC-471F-8086-2D48F9A9744D}" dt="2022-09-09T11:22:41.617" v="857" actId="26606"/>
          <ac:spMkLst>
            <pc:docMk/>
            <pc:sldMk cId="1921666119" sldId="549"/>
            <ac:spMk id="40" creationId="{2C153736-D102-4F57-9DE7-615AFC02B0AC}"/>
          </ac:spMkLst>
        </pc:spChg>
        <pc:spChg chg="add del">
          <ac:chgData name="Carl Barton" userId="17ade0fa-5720-4bd7-bfee-bd508f09de03" providerId="ADAL" clId="{013092AD-FCAC-471F-8086-2D48F9A9744D}" dt="2022-09-09T11:22:41.617" v="857" actId="26606"/>
          <ac:spMkLst>
            <pc:docMk/>
            <pc:sldMk cId="1921666119" sldId="549"/>
            <ac:spMk id="42" creationId="{BA407A52-66F4-4CDE-A726-FF79F3EC342D}"/>
          </ac:spMkLst>
        </pc:spChg>
        <pc:spChg chg="add del">
          <ac:chgData name="Carl Barton" userId="17ade0fa-5720-4bd7-bfee-bd508f09de03" providerId="ADAL" clId="{013092AD-FCAC-471F-8086-2D48F9A9744D}" dt="2022-09-09T11:22:41.617" v="857" actId="26606"/>
          <ac:spMkLst>
            <pc:docMk/>
            <pc:sldMk cId="1921666119" sldId="549"/>
            <ac:spMk id="44" creationId="{D28FFB34-4FC3-46F5-B900-D3B774FD0BE6}"/>
          </ac:spMkLst>
        </pc:spChg>
        <pc:spChg chg="add del">
          <ac:chgData name="Carl Barton" userId="17ade0fa-5720-4bd7-bfee-bd508f09de03" providerId="ADAL" clId="{013092AD-FCAC-471F-8086-2D48F9A9744D}" dt="2022-09-09T11:22:41.617" v="857" actId="26606"/>
          <ac:spMkLst>
            <pc:docMk/>
            <pc:sldMk cId="1921666119" sldId="549"/>
            <ac:spMk id="46" creationId="{205F7B13-ACB5-46BE-8070-0431266B183B}"/>
          </ac:spMkLst>
        </pc:spChg>
        <pc:spChg chg="add del">
          <ac:chgData name="Carl Barton" userId="17ade0fa-5720-4bd7-bfee-bd508f09de03" providerId="ADAL" clId="{013092AD-FCAC-471F-8086-2D48F9A9744D}" dt="2022-09-09T11:22:41.617" v="857" actId="26606"/>
          <ac:spMkLst>
            <pc:docMk/>
            <pc:sldMk cId="1921666119" sldId="549"/>
            <ac:spMk id="48" creationId="{D52A0D23-45DD-4DF4-ADE6-A81F409BB9FB}"/>
          </ac:spMkLst>
        </pc:spChg>
        <pc:graphicFrameChg chg="add del">
          <ac:chgData name="Carl Barton" userId="17ade0fa-5720-4bd7-bfee-bd508f09de03" providerId="ADAL" clId="{013092AD-FCAC-471F-8086-2D48F9A9744D}" dt="2022-09-09T11:22:29.722" v="855" actId="26606"/>
          <ac:graphicFrameMkLst>
            <pc:docMk/>
            <pc:sldMk cId="1921666119" sldId="549"/>
            <ac:graphicFrameMk id="25" creationId="{E74EDABD-F1B0-1E3E-9F06-1707A442F65F}"/>
          </ac:graphicFrameMkLst>
        </pc:graphicFrameChg>
        <pc:cxnChg chg="add del">
          <ac:chgData name="Carl Barton" userId="17ade0fa-5720-4bd7-bfee-bd508f09de03" providerId="ADAL" clId="{013092AD-FCAC-471F-8086-2D48F9A9744D}" dt="2022-09-09T11:22:41.617" v="857" actId="26606"/>
          <ac:cxnSpMkLst>
            <pc:docMk/>
            <pc:sldMk cId="1921666119" sldId="549"/>
            <ac:cxnSpMk id="21" creationId="{1A1FE6BB-DFB2-4080-9B5E-076EF5DDE67B}"/>
          </ac:cxnSpMkLst>
        </pc:cxnChg>
        <pc:cxnChg chg="add del">
          <ac:chgData name="Carl Barton" userId="17ade0fa-5720-4bd7-bfee-bd508f09de03" providerId="ADAL" clId="{013092AD-FCAC-471F-8086-2D48F9A9744D}" dt="2022-09-09T11:22:41.617" v="857" actId="26606"/>
          <ac:cxnSpMkLst>
            <pc:docMk/>
            <pc:sldMk cId="1921666119" sldId="549"/>
            <ac:cxnSpMk id="32" creationId="{1A901C3D-CFAE-460D-BD0E-7D22164D7DFB}"/>
          </ac:cxnSpMkLst>
        </pc:cxnChg>
        <pc:cxnChg chg="add del">
          <ac:chgData name="Carl Barton" userId="17ade0fa-5720-4bd7-bfee-bd508f09de03" providerId="ADAL" clId="{013092AD-FCAC-471F-8086-2D48F9A9744D}" dt="2022-09-09T11:22:41.617" v="857" actId="26606"/>
          <ac:cxnSpMkLst>
            <pc:docMk/>
            <pc:sldMk cId="1921666119" sldId="549"/>
            <ac:cxnSpMk id="34" creationId="{837C0EA9-1437-4437-9D20-2BBDA1AA9FF8}"/>
          </ac:cxnSpMkLst>
        </pc:cxnChg>
      </pc:sldChg>
      <pc:sldChg chg="addSp del delDesignElem">
        <pc:chgData name="Carl Barton" userId="17ade0fa-5720-4bd7-bfee-bd508f09de03" providerId="ADAL" clId="{013092AD-FCAC-471F-8086-2D48F9A9744D}" dt="2022-09-09T01:37:04.448" v="758"/>
        <pc:sldMkLst>
          <pc:docMk/>
          <pc:sldMk cId="2233565820" sldId="549"/>
        </pc:sldMkLst>
        <pc:spChg chg="add">
          <ac:chgData name="Carl Barton" userId="17ade0fa-5720-4bd7-bfee-bd508f09de03" providerId="ADAL" clId="{013092AD-FCAC-471F-8086-2D48F9A9744D}" dt="2022-09-09T01:37:04.448" v="758"/>
          <ac:spMkLst>
            <pc:docMk/>
            <pc:sldMk cId="2233565820" sldId="549"/>
            <ac:spMk id="17" creationId="{603AE127-802C-459A-A612-DB85B67F0DC0}"/>
          </ac:spMkLst>
        </pc:spChg>
        <pc:spChg chg="add">
          <ac:chgData name="Carl Barton" userId="17ade0fa-5720-4bd7-bfee-bd508f09de03" providerId="ADAL" clId="{013092AD-FCAC-471F-8086-2D48F9A9744D}" dt="2022-09-09T01:37:04.448" v="758"/>
          <ac:spMkLst>
            <pc:docMk/>
            <pc:sldMk cId="2233565820" sldId="549"/>
            <ac:spMk id="19" creationId="{9323D83D-50D6-4040-A58B-FCEA340F886A}"/>
          </ac:spMkLst>
        </pc:spChg>
        <pc:spChg chg="add">
          <ac:chgData name="Carl Barton" userId="17ade0fa-5720-4bd7-bfee-bd508f09de03" providerId="ADAL" clId="{013092AD-FCAC-471F-8086-2D48F9A9744D}" dt="2022-09-09T01:37:04.448" v="758"/>
          <ac:spMkLst>
            <pc:docMk/>
            <pc:sldMk cId="2233565820" sldId="549"/>
            <ac:spMk id="23" creationId="{F10FD715-4DCE-4779-B634-EC78315EA213}"/>
          </ac:spMkLst>
        </pc:spChg>
        <pc:cxnChg chg="add">
          <ac:chgData name="Carl Barton" userId="17ade0fa-5720-4bd7-bfee-bd508f09de03" providerId="ADAL" clId="{013092AD-FCAC-471F-8086-2D48F9A9744D}" dt="2022-09-09T01:37:04.448" v="758"/>
          <ac:cxnSpMkLst>
            <pc:docMk/>
            <pc:sldMk cId="2233565820" sldId="549"/>
            <ac:cxnSpMk id="21" creationId="{1A1FE6BB-DFB2-4080-9B5E-076EF5DDE67B}"/>
          </ac:cxnSpMkLst>
        </pc:cxnChg>
      </pc:sldChg>
      <pc:sldChg chg="del">
        <pc:chgData name="Carl Barton" userId="17ade0fa-5720-4bd7-bfee-bd508f09de03" providerId="ADAL" clId="{013092AD-FCAC-471F-8086-2D48F9A9744D}" dt="2022-09-09T01:36:51.749" v="756" actId="2696"/>
        <pc:sldMkLst>
          <pc:docMk/>
          <pc:sldMk cId="4217358798" sldId="549"/>
        </pc:sldMkLst>
      </pc:sldChg>
      <pc:sldChg chg="ord">
        <pc:chgData name="Carl Barton" userId="17ade0fa-5720-4bd7-bfee-bd508f09de03" providerId="ADAL" clId="{013092AD-FCAC-471F-8086-2D48F9A9744D}" dt="2022-09-09T12:32:46.219" v="2312"/>
        <pc:sldMkLst>
          <pc:docMk/>
          <pc:sldMk cId="1016345186" sldId="551"/>
        </pc:sldMkLst>
      </pc:sldChg>
      <pc:sldChg chg="ord">
        <pc:chgData name="Carl Barton" userId="17ade0fa-5720-4bd7-bfee-bd508f09de03" providerId="ADAL" clId="{013092AD-FCAC-471F-8086-2D48F9A9744D}" dt="2022-09-09T12:32:37.166" v="2310"/>
        <pc:sldMkLst>
          <pc:docMk/>
          <pc:sldMk cId="3493670016" sldId="558"/>
        </pc:sldMkLst>
      </pc:sldChg>
      <pc:sldChg chg="del">
        <pc:chgData name="Carl Barton" userId="17ade0fa-5720-4bd7-bfee-bd508f09de03" providerId="ADAL" clId="{013092AD-FCAC-471F-8086-2D48F9A9744D}" dt="2022-09-09T12:10:25.459" v="1750" actId="2696"/>
        <pc:sldMkLst>
          <pc:docMk/>
          <pc:sldMk cId="1649681963" sldId="568"/>
        </pc:sldMkLst>
      </pc:sldChg>
      <pc:sldChg chg="addSp delSp add del setBg delDesignElem">
        <pc:chgData name="Carl Barton" userId="17ade0fa-5720-4bd7-bfee-bd508f09de03" providerId="ADAL" clId="{013092AD-FCAC-471F-8086-2D48F9A9744D}" dt="2022-09-09T12:10:38.698" v="1755"/>
        <pc:sldMkLst>
          <pc:docMk/>
          <pc:sldMk cId="2172076742" sldId="568"/>
        </pc:sldMkLst>
        <pc:spChg chg="add del">
          <ac:chgData name="Carl Barton" userId="17ade0fa-5720-4bd7-bfee-bd508f09de03" providerId="ADAL" clId="{013092AD-FCAC-471F-8086-2D48F9A9744D}" dt="2022-09-09T12:10:38.698" v="1755"/>
          <ac:spMkLst>
            <pc:docMk/>
            <pc:sldMk cId="2172076742" sldId="568"/>
            <ac:spMk id="8" creationId="{E80B86A7-A1EC-475B-9166-88902B033A38}"/>
          </ac:spMkLst>
        </pc:spChg>
        <pc:spChg chg="add del">
          <ac:chgData name="Carl Barton" userId="17ade0fa-5720-4bd7-bfee-bd508f09de03" providerId="ADAL" clId="{013092AD-FCAC-471F-8086-2D48F9A9744D}" dt="2022-09-09T12:10:38.698" v="1755"/>
          <ac:spMkLst>
            <pc:docMk/>
            <pc:sldMk cId="2172076742" sldId="568"/>
            <ac:spMk id="10" creationId="{C2C29CB1-9F74-4879-A6AF-AEA67B6F1F4D}"/>
          </ac:spMkLst>
        </pc:spChg>
        <pc:spChg chg="add del">
          <ac:chgData name="Carl Barton" userId="17ade0fa-5720-4bd7-bfee-bd508f09de03" providerId="ADAL" clId="{013092AD-FCAC-471F-8086-2D48F9A9744D}" dt="2022-09-09T12:10:38.698" v="1755"/>
          <ac:spMkLst>
            <pc:docMk/>
            <pc:sldMk cId="2172076742" sldId="568"/>
            <ac:spMk id="12" creationId="{7E2C7115-5336-410C-AD71-0F0952A2E5A7}"/>
          </ac:spMkLst>
        </pc:spChg>
      </pc:sldChg>
      <pc:sldChg chg="modSp del mod ord">
        <pc:chgData name="Carl Barton" userId="17ade0fa-5720-4bd7-bfee-bd508f09de03" providerId="ADAL" clId="{013092AD-FCAC-471F-8086-2D48F9A9744D}" dt="2022-09-09T12:10:25.459" v="1750" actId="2696"/>
        <pc:sldMkLst>
          <pc:docMk/>
          <pc:sldMk cId="338105703" sldId="569"/>
        </pc:sldMkLst>
        <pc:spChg chg="mod">
          <ac:chgData name="Carl Barton" userId="17ade0fa-5720-4bd7-bfee-bd508f09de03" providerId="ADAL" clId="{013092AD-FCAC-471F-8086-2D48F9A9744D}" dt="2022-09-09T11:17:56.164" v="836" actId="20577"/>
          <ac:spMkLst>
            <pc:docMk/>
            <pc:sldMk cId="338105703" sldId="569"/>
            <ac:spMk id="9" creationId="{EF110FB3-69FF-4281-978C-4B030466810B}"/>
          </ac:spMkLst>
        </pc:spChg>
        <pc:spChg chg="mod">
          <ac:chgData name="Carl Barton" userId="17ade0fa-5720-4bd7-bfee-bd508f09de03" providerId="ADAL" clId="{013092AD-FCAC-471F-8086-2D48F9A9744D}" dt="2022-09-09T11:16:52.143" v="826" actId="20577"/>
          <ac:spMkLst>
            <pc:docMk/>
            <pc:sldMk cId="338105703" sldId="569"/>
            <ac:spMk id="11" creationId="{7EFF31AF-970B-47C6-92A5-10DD06651B89}"/>
          </ac:spMkLst>
        </pc:spChg>
      </pc:sldChg>
      <pc:sldChg chg="addSp delSp add del setBg delDesignElem">
        <pc:chgData name="Carl Barton" userId="17ade0fa-5720-4bd7-bfee-bd508f09de03" providerId="ADAL" clId="{013092AD-FCAC-471F-8086-2D48F9A9744D}" dt="2022-09-09T12:10:38.698" v="1755"/>
        <pc:sldMkLst>
          <pc:docMk/>
          <pc:sldMk cId="876290235" sldId="569"/>
        </pc:sldMkLst>
        <pc:spChg chg="add del">
          <ac:chgData name="Carl Barton" userId="17ade0fa-5720-4bd7-bfee-bd508f09de03" providerId="ADAL" clId="{013092AD-FCAC-471F-8086-2D48F9A9744D}" dt="2022-09-09T12:10:38.698" v="1755"/>
          <ac:spMkLst>
            <pc:docMk/>
            <pc:sldMk cId="876290235" sldId="569"/>
            <ac:spMk id="8" creationId="{E80B86A7-A1EC-475B-9166-88902B033A38}"/>
          </ac:spMkLst>
        </pc:spChg>
        <pc:spChg chg="add del">
          <ac:chgData name="Carl Barton" userId="17ade0fa-5720-4bd7-bfee-bd508f09de03" providerId="ADAL" clId="{013092AD-FCAC-471F-8086-2D48F9A9744D}" dt="2022-09-09T12:10:38.698" v="1755"/>
          <ac:spMkLst>
            <pc:docMk/>
            <pc:sldMk cId="876290235" sldId="569"/>
            <ac:spMk id="10" creationId="{C2C29CB1-9F74-4879-A6AF-AEA67B6F1F4D}"/>
          </ac:spMkLst>
        </pc:spChg>
        <pc:spChg chg="add del">
          <ac:chgData name="Carl Barton" userId="17ade0fa-5720-4bd7-bfee-bd508f09de03" providerId="ADAL" clId="{013092AD-FCAC-471F-8086-2D48F9A9744D}" dt="2022-09-09T12:10:38.698" v="1755"/>
          <ac:spMkLst>
            <pc:docMk/>
            <pc:sldMk cId="876290235" sldId="569"/>
            <ac:spMk id="12" creationId="{7E2C7115-5336-410C-AD71-0F0952A2E5A7}"/>
          </ac:spMkLst>
        </pc:spChg>
      </pc:sldChg>
      <pc:sldChg chg="addSp modSp mod">
        <pc:chgData name="Carl Barton" userId="17ade0fa-5720-4bd7-bfee-bd508f09de03" providerId="ADAL" clId="{013092AD-FCAC-471F-8086-2D48F9A9744D}" dt="2022-09-09T12:16:39.897" v="1927" actId="255"/>
        <pc:sldMkLst>
          <pc:docMk/>
          <pc:sldMk cId="2844223042" sldId="570"/>
        </pc:sldMkLst>
        <pc:spChg chg="mod">
          <ac:chgData name="Carl Barton" userId="17ade0fa-5720-4bd7-bfee-bd508f09de03" providerId="ADAL" clId="{013092AD-FCAC-471F-8086-2D48F9A9744D}" dt="2022-09-09T12:15:46.700" v="1896" actId="13926"/>
          <ac:spMkLst>
            <pc:docMk/>
            <pc:sldMk cId="2844223042" sldId="570"/>
            <ac:spMk id="2" creationId="{B76A52BD-AEDC-763E-1D99-A52672EBC2CA}"/>
          </ac:spMkLst>
        </pc:spChg>
        <pc:spChg chg="mod">
          <ac:chgData name="Carl Barton" userId="17ade0fa-5720-4bd7-bfee-bd508f09de03" providerId="ADAL" clId="{013092AD-FCAC-471F-8086-2D48F9A9744D}" dt="2022-09-09T00:14:25.919" v="115" actId="20577"/>
          <ac:spMkLst>
            <pc:docMk/>
            <pc:sldMk cId="2844223042" sldId="570"/>
            <ac:spMk id="3" creationId="{7B1CDC85-06E1-7A16-0817-10F993D783ED}"/>
          </ac:spMkLst>
        </pc:spChg>
        <pc:spChg chg="add mod">
          <ac:chgData name="Carl Barton" userId="17ade0fa-5720-4bd7-bfee-bd508f09de03" providerId="ADAL" clId="{013092AD-FCAC-471F-8086-2D48F9A9744D}" dt="2022-09-09T12:16:39.897" v="1927" actId="255"/>
          <ac:spMkLst>
            <pc:docMk/>
            <pc:sldMk cId="2844223042" sldId="570"/>
            <ac:spMk id="4" creationId="{3BFE0B3C-3945-4DF3-4A44-9ADAB1110B95}"/>
          </ac:spMkLst>
        </pc:spChg>
      </pc:sldChg>
      <pc:sldChg chg="delSp del mod">
        <pc:chgData name="Carl Barton" userId="17ade0fa-5720-4bd7-bfee-bd508f09de03" providerId="ADAL" clId="{013092AD-FCAC-471F-8086-2D48F9A9744D}" dt="2022-09-09T12:39:37.700" v="2422" actId="2696"/>
        <pc:sldMkLst>
          <pc:docMk/>
          <pc:sldMk cId="3156858820" sldId="572"/>
        </pc:sldMkLst>
        <pc:picChg chg="del">
          <ac:chgData name="Carl Barton" userId="17ade0fa-5720-4bd7-bfee-bd508f09de03" providerId="ADAL" clId="{013092AD-FCAC-471F-8086-2D48F9A9744D}" dt="2022-09-09T12:39:28.073" v="2418" actId="21"/>
          <ac:picMkLst>
            <pc:docMk/>
            <pc:sldMk cId="3156858820" sldId="572"/>
            <ac:picMk id="5" creationId="{5CE4E0E1-2885-B361-54A0-F04FE4F99CD7}"/>
          </ac:picMkLst>
        </pc:picChg>
      </pc:sldChg>
      <pc:sldChg chg="ord">
        <pc:chgData name="Carl Barton" userId="17ade0fa-5720-4bd7-bfee-bd508f09de03" providerId="ADAL" clId="{013092AD-FCAC-471F-8086-2D48F9A9744D}" dt="2022-09-09T12:32:37.166" v="2310"/>
        <pc:sldMkLst>
          <pc:docMk/>
          <pc:sldMk cId="4121729335" sldId="573"/>
        </pc:sldMkLst>
      </pc:sldChg>
      <pc:sldChg chg="del">
        <pc:chgData name="Carl Barton" userId="17ade0fa-5720-4bd7-bfee-bd508f09de03" providerId="ADAL" clId="{013092AD-FCAC-471F-8086-2D48F9A9744D}" dt="2022-09-09T12:35:32.294" v="2389" actId="2696"/>
        <pc:sldMkLst>
          <pc:docMk/>
          <pc:sldMk cId="1411499803" sldId="575"/>
        </pc:sldMkLst>
      </pc:sldChg>
      <pc:sldChg chg="modSp del mod ord">
        <pc:chgData name="Carl Barton" userId="17ade0fa-5720-4bd7-bfee-bd508f09de03" providerId="ADAL" clId="{013092AD-FCAC-471F-8086-2D48F9A9744D}" dt="2022-09-09T12:10:47.197" v="1756" actId="47"/>
        <pc:sldMkLst>
          <pc:docMk/>
          <pc:sldMk cId="927728759" sldId="576"/>
        </pc:sldMkLst>
        <pc:spChg chg="mod">
          <ac:chgData name="Carl Barton" userId="17ade0fa-5720-4bd7-bfee-bd508f09de03" providerId="ADAL" clId="{013092AD-FCAC-471F-8086-2D48F9A9744D}" dt="2022-09-09T11:49:39.781" v="1423" actId="14100"/>
          <ac:spMkLst>
            <pc:docMk/>
            <pc:sldMk cId="927728759" sldId="576"/>
            <ac:spMk id="9" creationId="{CF33FB1D-88CD-40A3-97CC-DA79D56DB1C8}"/>
          </ac:spMkLst>
        </pc:spChg>
      </pc:sldChg>
      <pc:sldChg chg="modSp mod">
        <pc:chgData name="Carl Barton" userId="17ade0fa-5720-4bd7-bfee-bd508f09de03" providerId="ADAL" clId="{013092AD-FCAC-471F-8086-2D48F9A9744D}" dt="2022-09-09T01:35:47.609" v="755" actId="20577"/>
        <pc:sldMkLst>
          <pc:docMk/>
          <pc:sldMk cId="3928151619" sldId="577"/>
        </pc:sldMkLst>
        <pc:spChg chg="mod">
          <ac:chgData name="Carl Barton" userId="17ade0fa-5720-4bd7-bfee-bd508f09de03" providerId="ADAL" clId="{013092AD-FCAC-471F-8086-2D48F9A9744D}" dt="2022-09-09T01:35:47.609" v="755" actId="20577"/>
          <ac:spMkLst>
            <pc:docMk/>
            <pc:sldMk cId="3928151619" sldId="577"/>
            <ac:spMk id="2" creationId="{E9EF526C-DF47-4041-EFE1-763422FEA268}"/>
          </ac:spMkLst>
        </pc:spChg>
        <pc:spChg chg="mod">
          <ac:chgData name="Carl Barton" userId="17ade0fa-5720-4bd7-bfee-bd508f09de03" providerId="ADAL" clId="{013092AD-FCAC-471F-8086-2D48F9A9744D}" dt="2022-09-09T01:02:50.351" v="743" actId="20577"/>
          <ac:spMkLst>
            <pc:docMk/>
            <pc:sldMk cId="3928151619" sldId="577"/>
            <ac:spMk id="40" creationId="{E0019F80-137E-4A0A-ACD3-2E2952D81B70}"/>
          </ac:spMkLst>
        </pc:spChg>
        <pc:picChg chg="mod">
          <ac:chgData name="Carl Barton" userId="17ade0fa-5720-4bd7-bfee-bd508f09de03" providerId="ADAL" clId="{013092AD-FCAC-471F-8086-2D48F9A9744D}" dt="2022-09-09T00:23:59.329" v="380" actId="1076"/>
          <ac:picMkLst>
            <pc:docMk/>
            <pc:sldMk cId="3928151619" sldId="577"/>
            <ac:picMk id="28" creationId="{BC0AB9F0-3EB1-4420-B5B6-E8F4000B4E9D}"/>
          </ac:picMkLst>
        </pc:picChg>
      </pc:sldChg>
      <pc:sldChg chg="addSp modSp mod">
        <pc:chgData name="Carl Barton" userId="17ade0fa-5720-4bd7-bfee-bd508f09de03" providerId="ADAL" clId="{013092AD-FCAC-471F-8086-2D48F9A9744D}" dt="2022-09-09T12:39:33.810" v="2421" actId="1076"/>
        <pc:sldMkLst>
          <pc:docMk/>
          <pc:sldMk cId="4249752142" sldId="578"/>
        </pc:sldMkLst>
        <pc:spChg chg="mod">
          <ac:chgData name="Carl Barton" userId="17ade0fa-5720-4bd7-bfee-bd508f09de03" providerId="ADAL" clId="{013092AD-FCAC-471F-8086-2D48F9A9744D}" dt="2022-09-09T12:29:43.432" v="2283" actId="13926"/>
          <ac:spMkLst>
            <pc:docMk/>
            <pc:sldMk cId="4249752142" sldId="578"/>
            <ac:spMk id="2" creationId="{7C866670-0D21-4599-B70B-8E8716923531}"/>
          </ac:spMkLst>
        </pc:spChg>
        <pc:spChg chg="mod">
          <ac:chgData name="Carl Barton" userId="17ade0fa-5720-4bd7-bfee-bd508f09de03" providerId="ADAL" clId="{013092AD-FCAC-471F-8086-2D48F9A9744D}" dt="2022-09-09T12:39:23.421" v="2417" actId="20577"/>
          <ac:spMkLst>
            <pc:docMk/>
            <pc:sldMk cId="4249752142" sldId="578"/>
            <ac:spMk id="3" creationId="{5CD2A50E-B05D-4A63-980E-AFF7E33BECE8}"/>
          </ac:spMkLst>
        </pc:spChg>
        <pc:picChg chg="add mod">
          <ac:chgData name="Carl Barton" userId="17ade0fa-5720-4bd7-bfee-bd508f09de03" providerId="ADAL" clId="{013092AD-FCAC-471F-8086-2D48F9A9744D}" dt="2022-09-09T12:39:33.810" v="2421" actId="1076"/>
          <ac:picMkLst>
            <pc:docMk/>
            <pc:sldMk cId="4249752142" sldId="578"/>
            <ac:picMk id="5" creationId="{5653E876-053C-E8B3-6E36-24B313AE7F95}"/>
          </ac:picMkLst>
        </pc:picChg>
      </pc:sldChg>
      <pc:sldChg chg="addSp delSp modSp mod">
        <pc:chgData name="Carl Barton" userId="17ade0fa-5720-4bd7-bfee-bd508f09de03" providerId="ADAL" clId="{013092AD-FCAC-471F-8086-2D48F9A9744D}" dt="2022-09-09T12:17:09.541" v="1936" actId="20577"/>
        <pc:sldMkLst>
          <pc:docMk/>
          <pc:sldMk cId="1054146494" sldId="579"/>
        </pc:sldMkLst>
        <pc:spChg chg="add mod">
          <ac:chgData name="Carl Barton" userId="17ade0fa-5720-4bd7-bfee-bd508f09de03" providerId="ADAL" clId="{013092AD-FCAC-471F-8086-2D48F9A9744D}" dt="2022-09-09T00:12:02.082" v="103" actId="255"/>
          <ac:spMkLst>
            <pc:docMk/>
            <pc:sldMk cId="1054146494" sldId="579"/>
            <ac:spMk id="4" creationId="{306B5E41-C870-B0A5-FA2D-594C5997F199}"/>
          </ac:spMkLst>
        </pc:spChg>
        <pc:spChg chg="mod">
          <ac:chgData name="Carl Barton" userId="17ade0fa-5720-4bd7-bfee-bd508f09de03" providerId="ADAL" clId="{013092AD-FCAC-471F-8086-2D48F9A9744D}" dt="2022-09-09T12:17:09.541" v="1936" actId="20577"/>
          <ac:spMkLst>
            <pc:docMk/>
            <pc:sldMk cId="1054146494" sldId="579"/>
            <ac:spMk id="40" creationId="{E0019F80-137E-4A0A-ACD3-2E2952D81B70}"/>
          </ac:spMkLst>
        </pc:spChg>
        <pc:picChg chg="del">
          <ac:chgData name="Carl Barton" userId="17ade0fa-5720-4bd7-bfee-bd508f09de03" providerId="ADAL" clId="{013092AD-FCAC-471F-8086-2D48F9A9744D}" dt="2022-09-09T00:07:59.411" v="34" actId="478"/>
          <ac:picMkLst>
            <pc:docMk/>
            <pc:sldMk cId="1054146494" sldId="579"/>
            <ac:picMk id="3" creationId="{292D7A26-BCC6-EACC-6B06-416853168DE7}"/>
          </ac:picMkLst>
        </pc:picChg>
        <pc:picChg chg="del">
          <ac:chgData name="Carl Barton" userId="17ade0fa-5720-4bd7-bfee-bd508f09de03" providerId="ADAL" clId="{013092AD-FCAC-471F-8086-2D48F9A9744D}" dt="2022-09-09T00:07:57.637" v="33" actId="478"/>
          <ac:picMkLst>
            <pc:docMk/>
            <pc:sldMk cId="1054146494" sldId="579"/>
            <ac:picMk id="5" creationId="{3F261142-D9A5-4990-6DC1-F85EDB0BFA75}"/>
          </ac:picMkLst>
        </pc:picChg>
        <pc:picChg chg="mod">
          <ac:chgData name="Carl Barton" userId="17ade0fa-5720-4bd7-bfee-bd508f09de03" providerId="ADAL" clId="{013092AD-FCAC-471F-8086-2D48F9A9744D}" dt="2022-09-09T00:08:02.180" v="35" actId="1076"/>
          <ac:picMkLst>
            <pc:docMk/>
            <pc:sldMk cId="1054146494" sldId="579"/>
            <ac:picMk id="27" creationId="{B6C07753-2736-47C1-9518-5B3C72BBE2FB}"/>
          </ac:picMkLst>
        </pc:picChg>
        <pc:picChg chg="mod">
          <ac:chgData name="Carl Barton" userId="17ade0fa-5720-4bd7-bfee-bd508f09de03" providerId="ADAL" clId="{013092AD-FCAC-471F-8086-2D48F9A9744D}" dt="2022-09-09T00:11:27.037" v="97" actId="1076"/>
          <ac:picMkLst>
            <pc:docMk/>
            <pc:sldMk cId="1054146494" sldId="579"/>
            <ac:picMk id="28" creationId="{BC0AB9F0-3EB1-4420-B5B6-E8F4000B4E9D}"/>
          </ac:picMkLst>
        </pc:picChg>
      </pc:sldChg>
      <pc:sldChg chg="del">
        <pc:chgData name="Carl Barton" userId="17ade0fa-5720-4bd7-bfee-bd508f09de03" providerId="ADAL" clId="{013092AD-FCAC-471F-8086-2D48F9A9744D}" dt="2022-09-09T00:46:52.972" v="709" actId="2696"/>
        <pc:sldMkLst>
          <pc:docMk/>
          <pc:sldMk cId="903647062" sldId="580"/>
        </pc:sldMkLst>
      </pc:sldChg>
      <pc:sldChg chg="addSp delSp modSp add mod">
        <pc:chgData name="Carl Barton" userId="17ade0fa-5720-4bd7-bfee-bd508f09de03" providerId="ADAL" clId="{013092AD-FCAC-471F-8086-2D48F9A9744D}" dt="2022-09-09T12:28:37.762" v="2258" actId="13926"/>
        <pc:sldMkLst>
          <pc:docMk/>
          <pc:sldMk cId="3902252991" sldId="581"/>
        </pc:sldMkLst>
        <pc:spChg chg="add mod">
          <ac:chgData name="Carl Barton" userId="17ade0fa-5720-4bd7-bfee-bd508f09de03" providerId="ADAL" clId="{013092AD-FCAC-471F-8086-2D48F9A9744D}" dt="2022-09-09T00:16:41.402" v="117" actId="1076"/>
          <ac:spMkLst>
            <pc:docMk/>
            <pc:sldMk cId="3902252991" sldId="581"/>
            <ac:spMk id="4" creationId="{57307DE2-306F-14CC-7647-516C49E25651}"/>
          </ac:spMkLst>
        </pc:spChg>
        <pc:spChg chg="mod">
          <ac:chgData name="Carl Barton" userId="17ade0fa-5720-4bd7-bfee-bd508f09de03" providerId="ADAL" clId="{013092AD-FCAC-471F-8086-2D48F9A9744D}" dt="2022-09-09T12:28:37.762" v="2258" actId="13926"/>
          <ac:spMkLst>
            <pc:docMk/>
            <pc:sldMk cId="3902252991" sldId="581"/>
            <ac:spMk id="40" creationId="{E0019F80-137E-4A0A-ACD3-2E2952D81B70}"/>
          </ac:spMkLst>
        </pc:spChg>
        <pc:picChg chg="add del mod">
          <ac:chgData name="Carl Barton" userId="17ade0fa-5720-4bd7-bfee-bd508f09de03" providerId="ADAL" clId="{013092AD-FCAC-471F-8086-2D48F9A9744D}" dt="2022-09-09T12:21:29.043" v="2035" actId="21"/>
          <ac:picMkLst>
            <pc:docMk/>
            <pc:sldMk cId="3902252991" sldId="581"/>
            <ac:picMk id="3" creationId="{292D7A26-BCC6-EACC-6B06-416853168DE7}"/>
          </ac:picMkLst>
        </pc:picChg>
        <pc:picChg chg="add del mod">
          <ac:chgData name="Carl Barton" userId="17ade0fa-5720-4bd7-bfee-bd508f09de03" providerId="ADAL" clId="{013092AD-FCAC-471F-8086-2D48F9A9744D}" dt="2022-09-09T12:21:29.043" v="2035" actId="21"/>
          <ac:picMkLst>
            <pc:docMk/>
            <pc:sldMk cId="3902252991" sldId="581"/>
            <ac:picMk id="5" creationId="{3F261142-D9A5-4990-6DC1-F85EDB0BFA75}"/>
          </ac:picMkLst>
        </pc:picChg>
        <pc:picChg chg="add del mod">
          <ac:chgData name="Carl Barton" userId="17ade0fa-5720-4bd7-bfee-bd508f09de03" providerId="ADAL" clId="{013092AD-FCAC-471F-8086-2D48F9A9744D}" dt="2022-09-09T12:21:29.043" v="2035" actId="21"/>
          <ac:picMkLst>
            <pc:docMk/>
            <pc:sldMk cId="3902252991" sldId="581"/>
            <ac:picMk id="27" creationId="{B6C07753-2736-47C1-9518-5B3C72BBE2FB}"/>
          </ac:picMkLst>
        </pc:picChg>
        <pc:picChg chg="add del mod">
          <ac:chgData name="Carl Barton" userId="17ade0fa-5720-4bd7-bfee-bd508f09de03" providerId="ADAL" clId="{013092AD-FCAC-471F-8086-2D48F9A9744D}" dt="2022-09-09T12:21:29.043" v="2035" actId="21"/>
          <ac:picMkLst>
            <pc:docMk/>
            <pc:sldMk cId="3902252991" sldId="581"/>
            <ac:picMk id="28" creationId="{BC0AB9F0-3EB1-4420-B5B6-E8F4000B4E9D}"/>
          </ac:picMkLst>
        </pc:picChg>
      </pc:sldChg>
      <pc:sldChg chg="delSp modSp add mod">
        <pc:chgData name="Carl Barton" userId="17ade0fa-5720-4bd7-bfee-bd508f09de03" providerId="ADAL" clId="{013092AD-FCAC-471F-8086-2D48F9A9744D}" dt="2022-09-09T12:26:31.223" v="2162" actId="13926"/>
        <pc:sldMkLst>
          <pc:docMk/>
          <pc:sldMk cId="3084199730" sldId="582"/>
        </pc:sldMkLst>
        <pc:spChg chg="mod">
          <ac:chgData name="Carl Barton" userId="17ade0fa-5720-4bd7-bfee-bd508f09de03" providerId="ADAL" clId="{013092AD-FCAC-471F-8086-2D48F9A9744D}" dt="2022-09-09T12:26:31.223" v="2162" actId="13926"/>
          <ac:spMkLst>
            <pc:docMk/>
            <pc:sldMk cId="3084199730" sldId="582"/>
            <ac:spMk id="40" creationId="{E0019F80-137E-4A0A-ACD3-2E2952D81B70}"/>
          </ac:spMkLst>
        </pc:spChg>
        <pc:picChg chg="del">
          <ac:chgData name="Carl Barton" userId="17ade0fa-5720-4bd7-bfee-bd508f09de03" providerId="ADAL" clId="{013092AD-FCAC-471F-8086-2D48F9A9744D}" dt="2022-09-09T00:09:16.745" v="58" actId="478"/>
          <ac:picMkLst>
            <pc:docMk/>
            <pc:sldMk cId="3084199730" sldId="582"/>
            <ac:picMk id="3" creationId="{292D7A26-BCC6-EACC-6B06-416853168DE7}"/>
          </ac:picMkLst>
        </pc:picChg>
      </pc:sldChg>
      <pc:sldChg chg="addSp delSp modSp add del mod">
        <pc:chgData name="Carl Barton" userId="17ade0fa-5720-4bd7-bfee-bd508f09de03" providerId="ADAL" clId="{013092AD-FCAC-471F-8086-2D48F9A9744D}" dt="2022-09-09T12:04:53.648" v="1666" actId="2696"/>
        <pc:sldMkLst>
          <pc:docMk/>
          <pc:sldMk cId="4260935044" sldId="583"/>
        </pc:sldMkLst>
        <pc:spChg chg="add del mod">
          <ac:chgData name="Carl Barton" userId="17ade0fa-5720-4bd7-bfee-bd508f09de03" providerId="ADAL" clId="{013092AD-FCAC-471F-8086-2D48F9A9744D}" dt="2022-09-09T11:54:29.720" v="1487" actId="26606"/>
          <ac:spMkLst>
            <pc:docMk/>
            <pc:sldMk cId="4260935044" sldId="583"/>
            <ac:spMk id="2" creationId="{E9EF526C-DF47-4041-EFE1-763422FEA268}"/>
          </ac:spMkLst>
        </pc:spChg>
        <pc:spChg chg="mod">
          <ac:chgData name="Carl Barton" userId="17ade0fa-5720-4bd7-bfee-bd508f09de03" providerId="ADAL" clId="{013092AD-FCAC-471F-8086-2D48F9A9744D}" dt="2022-09-09T11:55:19.612" v="1517" actId="20577"/>
          <ac:spMkLst>
            <pc:docMk/>
            <pc:sldMk cId="4260935044" sldId="583"/>
            <ac:spMk id="40" creationId="{E0019F80-137E-4A0A-ACD3-2E2952D81B70}"/>
          </ac:spMkLst>
        </pc:spChg>
        <pc:graphicFrameChg chg="add del mod">
          <ac:chgData name="Carl Barton" userId="17ade0fa-5720-4bd7-bfee-bd508f09de03" providerId="ADAL" clId="{013092AD-FCAC-471F-8086-2D48F9A9744D}" dt="2022-09-09T11:54:16.597" v="1486" actId="26606"/>
          <ac:graphicFrameMkLst>
            <pc:docMk/>
            <pc:sldMk cId="4260935044" sldId="583"/>
            <ac:graphicFrameMk id="85" creationId="{BF42D9C1-ABF3-C70D-9281-D911CE6F0197}"/>
          </ac:graphicFrameMkLst>
        </pc:graphicFrameChg>
        <pc:graphicFrameChg chg="add mod">
          <ac:chgData name="Carl Barton" userId="17ade0fa-5720-4bd7-bfee-bd508f09de03" providerId="ADAL" clId="{013092AD-FCAC-471F-8086-2D48F9A9744D}" dt="2022-09-09T11:57:58.908" v="1592" actId="1076"/>
          <ac:graphicFrameMkLst>
            <pc:docMk/>
            <pc:sldMk cId="4260935044" sldId="583"/>
            <ac:graphicFrameMk id="86" creationId="{6ACB1732-3B4A-7215-0A18-1C1684B1C62E}"/>
          </ac:graphicFrameMkLst>
        </pc:graphicFrameChg>
        <pc:picChg chg="mod">
          <ac:chgData name="Carl Barton" userId="17ade0fa-5720-4bd7-bfee-bd508f09de03" providerId="ADAL" clId="{013092AD-FCAC-471F-8086-2D48F9A9744D}" dt="2022-09-09T11:54:48.307" v="1491" actId="1076"/>
          <ac:picMkLst>
            <pc:docMk/>
            <pc:sldMk cId="4260935044" sldId="583"/>
            <ac:picMk id="28" creationId="{BC0AB9F0-3EB1-4420-B5B6-E8F4000B4E9D}"/>
          </ac:picMkLst>
        </pc:picChg>
      </pc:sldChg>
      <pc:sldChg chg="addSp delSp modSp mod">
        <pc:chgData name="Carl Barton" userId="17ade0fa-5720-4bd7-bfee-bd508f09de03" providerId="ADAL" clId="{013092AD-FCAC-471F-8086-2D48F9A9744D}" dt="2022-09-09T12:00:03.754" v="1612" actId="1076"/>
        <pc:sldMkLst>
          <pc:docMk/>
          <pc:sldMk cId="3681134134" sldId="584"/>
        </pc:sldMkLst>
        <pc:spChg chg="del mod">
          <ac:chgData name="Carl Barton" userId="17ade0fa-5720-4bd7-bfee-bd508f09de03" providerId="ADAL" clId="{013092AD-FCAC-471F-8086-2D48F9A9744D}" dt="2022-09-09T00:36:55.877" v="635" actId="478"/>
          <ac:spMkLst>
            <pc:docMk/>
            <pc:sldMk cId="3681134134" sldId="584"/>
            <ac:spMk id="4" creationId="{57307DE2-306F-14CC-7647-516C49E25651}"/>
          </ac:spMkLst>
        </pc:spChg>
        <pc:spChg chg="mod">
          <ac:chgData name="Carl Barton" userId="17ade0fa-5720-4bd7-bfee-bd508f09de03" providerId="ADAL" clId="{013092AD-FCAC-471F-8086-2D48F9A9744D}" dt="2022-09-09T11:52:34.494" v="1475" actId="20577"/>
          <ac:spMkLst>
            <pc:docMk/>
            <pc:sldMk cId="3681134134" sldId="584"/>
            <ac:spMk id="40" creationId="{E0019F80-137E-4A0A-ACD3-2E2952D81B70}"/>
          </ac:spMkLst>
        </pc:spChg>
        <pc:picChg chg="mod">
          <ac:chgData name="Carl Barton" userId="17ade0fa-5720-4bd7-bfee-bd508f09de03" providerId="ADAL" clId="{013092AD-FCAC-471F-8086-2D48F9A9744D}" dt="2022-09-09T01:13:53.685" v="750" actId="1076"/>
          <ac:picMkLst>
            <pc:docMk/>
            <pc:sldMk cId="3681134134" sldId="584"/>
            <ac:picMk id="3" creationId="{292D7A26-BCC6-EACC-6B06-416853168DE7}"/>
          </ac:picMkLst>
        </pc:picChg>
        <pc:picChg chg="add mod">
          <ac:chgData name="Carl Barton" userId="17ade0fa-5720-4bd7-bfee-bd508f09de03" providerId="ADAL" clId="{013092AD-FCAC-471F-8086-2D48F9A9744D}" dt="2022-09-09T12:00:03.754" v="1612" actId="1076"/>
          <ac:picMkLst>
            <pc:docMk/>
            <pc:sldMk cId="3681134134" sldId="584"/>
            <ac:picMk id="4" creationId="{9729141C-B7E7-C3BC-2CD9-3B0D3D69CEF4}"/>
          </ac:picMkLst>
        </pc:picChg>
        <pc:picChg chg="del">
          <ac:chgData name="Carl Barton" userId="17ade0fa-5720-4bd7-bfee-bd508f09de03" providerId="ADAL" clId="{013092AD-FCAC-471F-8086-2D48F9A9744D}" dt="2022-09-09T00:37:02.252" v="637" actId="478"/>
          <ac:picMkLst>
            <pc:docMk/>
            <pc:sldMk cId="3681134134" sldId="584"/>
            <ac:picMk id="5" creationId="{3F261142-D9A5-4990-6DC1-F85EDB0BFA75}"/>
          </ac:picMkLst>
        </pc:picChg>
        <pc:picChg chg="add mod">
          <ac:chgData name="Carl Barton" userId="17ade0fa-5720-4bd7-bfee-bd508f09de03" providerId="ADAL" clId="{013092AD-FCAC-471F-8086-2D48F9A9744D}" dt="2022-09-09T00:38:40.098" v="655" actId="14100"/>
          <ac:picMkLst>
            <pc:docMk/>
            <pc:sldMk cId="3681134134" sldId="584"/>
            <ac:picMk id="6" creationId="{503E9C03-36D1-4BBE-3FB1-1BDFCCAEF958}"/>
          </ac:picMkLst>
        </pc:picChg>
        <pc:picChg chg="del mod">
          <ac:chgData name="Carl Barton" userId="17ade0fa-5720-4bd7-bfee-bd508f09de03" providerId="ADAL" clId="{013092AD-FCAC-471F-8086-2D48F9A9744D}" dt="2022-09-09T00:37:35.949" v="639" actId="478"/>
          <ac:picMkLst>
            <pc:docMk/>
            <pc:sldMk cId="3681134134" sldId="584"/>
            <ac:picMk id="27" creationId="{B6C07753-2736-47C1-9518-5B3C72BBE2FB}"/>
          </ac:picMkLst>
        </pc:picChg>
        <pc:picChg chg="del mod">
          <ac:chgData name="Carl Barton" userId="17ade0fa-5720-4bd7-bfee-bd508f09de03" providerId="ADAL" clId="{013092AD-FCAC-471F-8086-2D48F9A9744D}" dt="2022-09-09T11:59:55.989" v="1610" actId="478"/>
          <ac:picMkLst>
            <pc:docMk/>
            <pc:sldMk cId="3681134134" sldId="584"/>
            <ac:picMk id="28" creationId="{BC0AB9F0-3EB1-4420-B5B6-E8F4000B4E9D}"/>
          </ac:picMkLst>
        </pc:picChg>
      </pc:sldChg>
      <pc:sldChg chg="addSp delSp modSp add mod ord">
        <pc:chgData name="Carl Barton" userId="17ade0fa-5720-4bd7-bfee-bd508f09de03" providerId="ADAL" clId="{013092AD-FCAC-471F-8086-2D48F9A9744D}" dt="2022-09-09T11:50:05.200" v="1425" actId="1076"/>
        <pc:sldMkLst>
          <pc:docMk/>
          <pc:sldMk cId="226311895" sldId="585"/>
        </pc:sldMkLst>
        <pc:spChg chg="add mod">
          <ac:chgData name="Carl Barton" userId="17ade0fa-5720-4bd7-bfee-bd508f09de03" providerId="ADAL" clId="{013092AD-FCAC-471F-8086-2D48F9A9744D}" dt="2022-09-09T11:50:05.200" v="1425" actId="1076"/>
          <ac:spMkLst>
            <pc:docMk/>
            <pc:sldMk cId="226311895" sldId="585"/>
            <ac:spMk id="3" creationId="{D0FF54B6-3B16-7EAE-FF97-830573A13BFA}"/>
          </ac:spMkLst>
        </pc:spChg>
        <pc:spChg chg="del mod">
          <ac:chgData name="Carl Barton" userId="17ade0fa-5720-4bd7-bfee-bd508f09de03" providerId="ADAL" clId="{013092AD-FCAC-471F-8086-2D48F9A9744D}" dt="2022-09-09T00:39:38.286" v="660" actId="478"/>
          <ac:spMkLst>
            <pc:docMk/>
            <pc:sldMk cId="226311895" sldId="585"/>
            <ac:spMk id="29" creationId="{E9F90C20-A217-4C5D-BC2A-D082C2D167DA}"/>
          </ac:spMkLst>
        </pc:spChg>
        <pc:spChg chg="mod">
          <ac:chgData name="Carl Barton" userId="17ade0fa-5720-4bd7-bfee-bd508f09de03" providerId="ADAL" clId="{013092AD-FCAC-471F-8086-2D48F9A9744D}" dt="2022-09-09T11:49:09.437" v="1420" actId="1076"/>
          <ac:spMkLst>
            <pc:docMk/>
            <pc:sldMk cId="226311895" sldId="585"/>
            <ac:spMk id="40" creationId="{E0019F80-137E-4A0A-ACD3-2E2952D81B70}"/>
          </ac:spMkLst>
        </pc:spChg>
        <pc:picChg chg="mod">
          <ac:chgData name="Carl Barton" userId="17ade0fa-5720-4bd7-bfee-bd508f09de03" providerId="ADAL" clId="{013092AD-FCAC-471F-8086-2D48F9A9744D}" dt="2022-09-09T11:49:04.563" v="1419" actId="1076"/>
          <ac:picMkLst>
            <pc:docMk/>
            <pc:sldMk cId="226311895" sldId="585"/>
            <ac:picMk id="2" creationId="{66C76AC6-E911-1F22-5854-CC778F0469D6}"/>
          </ac:picMkLst>
        </pc:picChg>
        <pc:picChg chg="del mod">
          <ac:chgData name="Carl Barton" userId="17ade0fa-5720-4bd7-bfee-bd508f09de03" providerId="ADAL" clId="{013092AD-FCAC-471F-8086-2D48F9A9744D}" dt="2022-09-09T00:39:49.408" v="686" actId="478"/>
          <ac:picMkLst>
            <pc:docMk/>
            <pc:sldMk cId="226311895" sldId="585"/>
            <ac:picMk id="27" creationId="{B6C07753-2736-47C1-9518-5B3C72BBE2FB}"/>
          </ac:picMkLst>
        </pc:picChg>
        <pc:picChg chg="del">
          <ac:chgData name="Carl Barton" userId="17ade0fa-5720-4bd7-bfee-bd508f09de03" providerId="ADAL" clId="{013092AD-FCAC-471F-8086-2D48F9A9744D}" dt="2022-09-09T00:39:50.834" v="687" actId="478"/>
          <ac:picMkLst>
            <pc:docMk/>
            <pc:sldMk cId="226311895" sldId="585"/>
            <ac:picMk id="28" creationId="{BC0AB9F0-3EB1-4420-B5B6-E8F4000B4E9D}"/>
          </ac:picMkLst>
        </pc:picChg>
      </pc:sldChg>
      <pc:sldChg chg="addSp delSp modSp mod">
        <pc:chgData name="Carl Barton" userId="17ade0fa-5720-4bd7-bfee-bd508f09de03" providerId="ADAL" clId="{013092AD-FCAC-471F-8086-2D48F9A9744D}" dt="2022-09-09T01:15:13.590" v="754" actId="1076"/>
        <pc:sldMkLst>
          <pc:docMk/>
          <pc:sldMk cId="1481457391" sldId="586"/>
        </pc:sldMkLst>
        <pc:picChg chg="add mod">
          <ac:chgData name="Carl Barton" userId="17ade0fa-5720-4bd7-bfee-bd508f09de03" providerId="ADAL" clId="{013092AD-FCAC-471F-8086-2D48F9A9744D}" dt="2022-09-09T01:15:13.590" v="754" actId="1076"/>
          <ac:picMkLst>
            <pc:docMk/>
            <pc:sldMk cId="1481457391" sldId="586"/>
            <ac:picMk id="3" creationId="{F98CEE5A-B938-3DA9-BF71-944A93DDCFAF}"/>
          </ac:picMkLst>
        </pc:picChg>
        <pc:picChg chg="del">
          <ac:chgData name="Carl Barton" userId="17ade0fa-5720-4bd7-bfee-bd508f09de03" providerId="ADAL" clId="{013092AD-FCAC-471F-8086-2D48F9A9744D}" dt="2022-09-09T00:43:47.782" v="704" actId="478"/>
          <ac:picMkLst>
            <pc:docMk/>
            <pc:sldMk cId="1481457391" sldId="586"/>
            <ac:picMk id="13" creationId="{26B6350E-260F-30B7-7B82-0A251CBA7D45}"/>
          </ac:picMkLst>
        </pc:picChg>
      </pc:sldChg>
      <pc:sldChg chg="addSp delSp modSp add mod ord">
        <pc:chgData name="Carl Barton" userId="17ade0fa-5720-4bd7-bfee-bd508f09de03" providerId="ADAL" clId="{013092AD-FCAC-471F-8086-2D48F9A9744D}" dt="2022-09-09T00:52:47.159" v="728" actId="1076"/>
        <pc:sldMkLst>
          <pc:docMk/>
          <pc:sldMk cId="316191663" sldId="587"/>
        </pc:sldMkLst>
        <pc:picChg chg="del">
          <ac:chgData name="Carl Barton" userId="17ade0fa-5720-4bd7-bfee-bd508f09de03" providerId="ADAL" clId="{013092AD-FCAC-471F-8086-2D48F9A9744D}" dt="2022-09-09T00:51:16.976" v="713" actId="478"/>
          <ac:picMkLst>
            <pc:docMk/>
            <pc:sldMk cId="316191663" sldId="587"/>
            <ac:picMk id="3" creationId="{F98CEE5A-B938-3DA9-BF71-944A93DDCFAF}"/>
          </ac:picMkLst>
        </pc:picChg>
        <pc:picChg chg="add mod">
          <ac:chgData name="Carl Barton" userId="17ade0fa-5720-4bd7-bfee-bd508f09de03" providerId="ADAL" clId="{013092AD-FCAC-471F-8086-2D48F9A9744D}" dt="2022-09-09T00:52:44.876" v="727" actId="1076"/>
          <ac:picMkLst>
            <pc:docMk/>
            <pc:sldMk cId="316191663" sldId="587"/>
            <ac:picMk id="4" creationId="{81B55DB2-B7FD-5057-BDA8-F3F7349854DF}"/>
          </ac:picMkLst>
        </pc:picChg>
        <pc:picChg chg="add mod">
          <ac:chgData name="Carl Barton" userId="17ade0fa-5720-4bd7-bfee-bd508f09de03" providerId="ADAL" clId="{013092AD-FCAC-471F-8086-2D48F9A9744D}" dt="2022-09-09T00:52:47.159" v="728" actId="1076"/>
          <ac:picMkLst>
            <pc:docMk/>
            <pc:sldMk cId="316191663" sldId="587"/>
            <ac:picMk id="6" creationId="{BC8AC860-68DC-B183-076C-AED544C919F6}"/>
          </ac:picMkLst>
        </pc:picChg>
      </pc:sldChg>
      <pc:sldChg chg="addSp modSp add mod">
        <pc:chgData name="Carl Barton" userId="17ade0fa-5720-4bd7-bfee-bd508f09de03" providerId="ADAL" clId="{013092AD-FCAC-471F-8086-2D48F9A9744D}" dt="2022-09-09T00:53:48.163" v="732" actId="1076"/>
        <pc:sldMkLst>
          <pc:docMk/>
          <pc:sldMk cId="721931859" sldId="588"/>
        </pc:sldMkLst>
        <pc:picChg chg="add mod">
          <ac:chgData name="Carl Barton" userId="17ade0fa-5720-4bd7-bfee-bd508f09de03" providerId="ADAL" clId="{013092AD-FCAC-471F-8086-2D48F9A9744D}" dt="2022-09-09T00:53:48.163" v="732" actId="1076"/>
          <ac:picMkLst>
            <pc:docMk/>
            <pc:sldMk cId="721931859" sldId="588"/>
            <ac:picMk id="3" creationId="{D2AD60AB-0200-4649-9C61-C909D8009006}"/>
          </ac:picMkLst>
        </pc:picChg>
      </pc:sldChg>
      <pc:sldChg chg="delSp modSp add del mod ord">
        <pc:chgData name="Carl Barton" userId="17ade0fa-5720-4bd7-bfee-bd508f09de03" providerId="ADAL" clId="{013092AD-FCAC-471F-8086-2D48F9A9744D}" dt="2022-09-09T12:08:26.754" v="1693" actId="2696"/>
        <pc:sldMkLst>
          <pc:docMk/>
          <pc:sldMk cId="3064292408" sldId="589"/>
        </pc:sldMkLst>
        <pc:spChg chg="del">
          <ac:chgData name="Carl Barton" userId="17ade0fa-5720-4bd7-bfee-bd508f09de03" providerId="ADAL" clId="{013092AD-FCAC-471F-8086-2D48F9A9744D}" dt="2022-09-09T12:06:28.328" v="1677" actId="478"/>
          <ac:spMkLst>
            <pc:docMk/>
            <pc:sldMk cId="3064292408" sldId="589"/>
            <ac:spMk id="4" creationId="{6547A74D-8981-28C7-9859-D599783C08AC}"/>
          </ac:spMkLst>
        </pc:spChg>
        <pc:spChg chg="del mod">
          <ac:chgData name="Carl Barton" userId="17ade0fa-5720-4bd7-bfee-bd508f09de03" providerId="ADAL" clId="{013092AD-FCAC-471F-8086-2D48F9A9744D}" dt="2022-09-09T12:07:40.301" v="1684" actId="21"/>
          <ac:spMkLst>
            <pc:docMk/>
            <pc:sldMk cId="3064292408" sldId="589"/>
            <ac:spMk id="6" creationId="{B9EAC872-1A82-85A0-0226-EA26FE88131C}"/>
          </ac:spMkLst>
        </pc:spChg>
        <pc:spChg chg="del">
          <ac:chgData name="Carl Barton" userId="17ade0fa-5720-4bd7-bfee-bd508f09de03" providerId="ADAL" clId="{013092AD-FCAC-471F-8086-2D48F9A9744D}" dt="2022-09-09T12:07:56.703" v="1687" actId="21"/>
          <ac:spMkLst>
            <pc:docMk/>
            <pc:sldMk cId="3064292408" sldId="589"/>
            <ac:spMk id="9" creationId="{39AED394-F6EC-F259-8DE4-79F9649EAEED}"/>
          </ac:spMkLst>
        </pc:spChg>
        <pc:picChg chg="del">
          <ac:chgData name="Carl Barton" userId="17ade0fa-5720-4bd7-bfee-bd508f09de03" providerId="ADAL" clId="{013092AD-FCAC-471F-8086-2D48F9A9744D}" dt="2022-09-09T00:55:56.612" v="736" actId="478"/>
          <ac:picMkLst>
            <pc:docMk/>
            <pc:sldMk cId="3064292408" sldId="589"/>
            <ac:picMk id="3" creationId="{D2AD60AB-0200-4649-9C61-C909D8009006}"/>
          </ac:picMkLst>
        </pc:picChg>
        <pc:picChg chg="mod">
          <ac:chgData name="Carl Barton" userId="17ade0fa-5720-4bd7-bfee-bd508f09de03" providerId="ADAL" clId="{013092AD-FCAC-471F-8086-2D48F9A9744D}" dt="2022-09-09T12:06:34.664" v="1679" actId="1076"/>
          <ac:picMkLst>
            <pc:docMk/>
            <pc:sldMk cId="3064292408" sldId="589"/>
            <ac:picMk id="13" creationId="{0DAC2CCB-C9A5-0057-3C87-DE5046C689F1}"/>
          </ac:picMkLst>
        </pc:picChg>
      </pc:sldChg>
      <pc:sldChg chg="delSp del mod">
        <pc:chgData name="Carl Barton" userId="17ade0fa-5720-4bd7-bfee-bd508f09de03" providerId="ADAL" clId="{013092AD-FCAC-471F-8086-2D48F9A9744D}" dt="2022-09-09T12:32:21.515" v="2308" actId="2696"/>
        <pc:sldMkLst>
          <pc:docMk/>
          <pc:sldMk cId="3458656907" sldId="590"/>
        </pc:sldMkLst>
        <pc:spChg chg="del">
          <ac:chgData name="Carl Barton" userId="17ade0fa-5720-4bd7-bfee-bd508f09de03" providerId="ADAL" clId="{013092AD-FCAC-471F-8086-2D48F9A9744D}" dt="2022-09-09T12:32:09.385" v="2305" actId="21"/>
          <ac:spMkLst>
            <pc:docMk/>
            <pc:sldMk cId="3458656907" sldId="590"/>
            <ac:spMk id="43" creationId="{2C4795CC-A31C-24DA-527A-49554E4B4F10}"/>
          </ac:spMkLst>
        </pc:spChg>
        <pc:picChg chg="del">
          <ac:chgData name="Carl Barton" userId="17ade0fa-5720-4bd7-bfee-bd508f09de03" providerId="ADAL" clId="{013092AD-FCAC-471F-8086-2D48F9A9744D}" dt="2022-09-09T12:31:37.660" v="2299" actId="21"/>
          <ac:picMkLst>
            <pc:docMk/>
            <pc:sldMk cId="3458656907" sldId="590"/>
            <ac:picMk id="41" creationId="{AE525830-C9F2-902B-7E04-FF0F8EAB68AA}"/>
          </ac:picMkLst>
        </pc:picChg>
      </pc:sldChg>
      <pc:sldChg chg="delSp modSp add mod setBg delDesignElem">
        <pc:chgData name="Carl Barton" userId="17ade0fa-5720-4bd7-bfee-bd508f09de03" providerId="ADAL" clId="{013092AD-FCAC-471F-8086-2D48F9A9744D}" dt="2022-09-09T11:09:31.030" v="797" actId="207"/>
        <pc:sldMkLst>
          <pc:docMk/>
          <pc:sldMk cId="651062767" sldId="591"/>
        </pc:sldMkLst>
        <pc:spChg chg="mod">
          <ac:chgData name="Carl Barton" userId="17ade0fa-5720-4bd7-bfee-bd508f09de03" providerId="ADAL" clId="{013092AD-FCAC-471F-8086-2D48F9A9744D}" dt="2022-09-09T11:09:31.030" v="797" actId="207"/>
          <ac:spMkLst>
            <pc:docMk/>
            <pc:sldMk cId="651062767" sldId="591"/>
            <ac:spMk id="40" creationId="{E0019F80-137E-4A0A-ACD3-2E2952D81B70}"/>
          </ac:spMkLst>
        </pc:spChg>
        <pc:spChg chg="del">
          <ac:chgData name="Carl Barton" userId="17ade0fa-5720-4bd7-bfee-bd508f09de03" providerId="ADAL" clId="{013092AD-FCAC-471F-8086-2D48F9A9744D}" dt="2022-09-09T11:09:03.408" v="782"/>
          <ac:spMkLst>
            <pc:docMk/>
            <pc:sldMk cId="651062767" sldId="591"/>
            <ac:spMk id="70" creationId="{03E8462A-FEBA-4848-81CC-3F8DA3E477BE}"/>
          </ac:spMkLst>
        </pc:spChg>
        <pc:spChg chg="del">
          <ac:chgData name="Carl Barton" userId="17ade0fa-5720-4bd7-bfee-bd508f09de03" providerId="ADAL" clId="{013092AD-FCAC-471F-8086-2D48F9A9744D}" dt="2022-09-09T11:09:03.408" v="782"/>
          <ac:spMkLst>
            <pc:docMk/>
            <pc:sldMk cId="651062767" sldId="591"/>
            <ac:spMk id="83" creationId="{7941F9B1-B01B-4A84-89D9-B169AEB4E456}"/>
          </ac:spMkLst>
        </pc:spChg>
        <pc:grpChg chg="del">
          <ac:chgData name="Carl Barton" userId="17ade0fa-5720-4bd7-bfee-bd508f09de03" providerId="ADAL" clId="{013092AD-FCAC-471F-8086-2D48F9A9744D}" dt="2022-09-09T11:09:03.408" v="782"/>
          <ac:grpSpMkLst>
            <pc:docMk/>
            <pc:sldMk cId="651062767" sldId="591"/>
            <ac:grpSpMk id="58" creationId="{609316A9-990D-4EC3-A671-70EE5C1493A4}"/>
          </ac:grpSpMkLst>
        </pc:grpChg>
        <pc:grpChg chg="del">
          <ac:chgData name="Carl Barton" userId="17ade0fa-5720-4bd7-bfee-bd508f09de03" providerId="ADAL" clId="{013092AD-FCAC-471F-8086-2D48F9A9744D}" dt="2022-09-09T11:09:03.408" v="782"/>
          <ac:grpSpMkLst>
            <pc:docMk/>
            <pc:sldMk cId="651062767" sldId="591"/>
            <ac:grpSpMk id="72" creationId="{2109F83F-40FE-4DB3-84CC-09FB3340D06D}"/>
          </ac:grpSpMkLst>
        </pc:grpChg>
      </pc:sldChg>
      <pc:sldChg chg="addSp delSp modSp add mod ord">
        <pc:chgData name="Carl Barton" userId="17ade0fa-5720-4bd7-bfee-bd508f09de03" providerId="ADAL" clId="{013092AD-FCAC-471F-8086-2D48F9A9744D}" dt="2022-09-09T11:50:34.778" v="1444" actId="20577"/>
        <pc:sldMkLst>
          <pc:docMk/>
          <pc:sldMk cId="1497642826" sldId="592"/>
        </pc:sldMkLst>
        <pc:spChg chg="add del mod">
          <ac:chgData name="Carl Barton" userId="17ade0fa-5720-4bd7-bfee-bd508f09de03" providerId="ADAL" clId="{013092AD-FCAC-471F-8086-2D48F9A9744D}" dt="2022-09-09T11:23:46.549" v="865" actId="478"/>
          <ac:spMkLst>
            <pc:docMk/>
            <pc:sldMk cId="1497642826" sldId="592"/>
            <ac:spMk id="3" creationId="{140D0D0D-909D-A15C-903E-5626DECCE87D}"/>
          </ac:spMkLst>
        </pc:spChg>
        <pc:spChg chg="add mod">
          <ac:chgData name="Carl Barton" userId="17ade0fa-5720-4bd7-bfee-bd508f09de03" providerId="ADAL" clId="{013092AD-FCAC-471F-8086-2D48F9A9744D}" dt="2022-09-09T11:50:34.778" v="1444" actId="20577"/>
          <ac:spMkLst>
            <pc:docMk/>
            <pc:sldMk cId="1497642826" sldId="592"/>
            <ac:spMk id="4" creationId="{F7FFAB97-F56B-059C-16DF-A60BD3434C31}"/>
          </ac:spMkLst>
        </pc:spChg>
        <pc:spChg chg="del">
          <ac:chgData name="Carl Barton" userId="17ade0fa-5720-4bd7-bfee-bd508f09de03" providerId="ADAL" clId="{013092AD-FCAC-471F-8086-2D48F9A9744D}" dt="2022-09-09T11:23:44.108" v="864" actId="478"/>
          <ac:spMkLst>
            <pc:docMk/>
            <pc:sldMk cId="1497642826" sldId="592"/>
            <ac:spMk id="40" creationId="{E0019F80-137E-4A0A-ACD3-2E2952D81B70}"/>
          </ac:spMkLst>
        </pc:spChg>
        <pc:grpChg chg="del">
          <ac:chgData name="Carl Barton" userId="17ade0fa-5720-4bd7-bfee-bd508f09de03" providerId="ADAL" clId="{013092AD-FCAC-471F-8086-2D48F9A9744D}" dt="2022-09-09T11:23:39.983" v="863" actId="478"/>
          <ac:grpSpMkLst>
            <pc:docMk/>
            <pc:sldMk cId="1497642826" sldId="592"/>
            <ac:grpSpMk id="22" creationId="{014C3FBA-7014-E778-C831-217B0E2FA8B9}"/>
          </ac:grpSpMkLst>
        </pc:grpChg>
        <pc:picChg chg="del">
          <ac:chgData name="Carl Barton" userId="17ade0fa-5720-4bd7-bfee-bd508f09de03" providerId="ADAL" clId="{013092AD-FCAC-471F-8086-2D48F9A9744D}" dt="2022-09-09T11:23:35.019" v="861" actId="478"/>
          <ac:picMkLst>
            <pc:docMk/>
            <pc:sldMk cId="1497642826" sldId="592"/>
            <ac:picMk id="24" creationId="{D18633E2-4A9B-2097-D152-C9422A8B41FD}"/>
          </ac:picMkLst>
        </pc:picChg>
        <pc:picChg chg="del">
          <ac:chgData name="Carl Barton" userId="17ade0fa-5720-4bd7-bfee-bd508f09de03" providerId="ADAL" clId="{013092AD-FCAC-471F-8086-2D48F9A9744D}" dt="2022-09-09T11:23:37.576" v="862" actId="478"/>
          <ac:picMkLst>
            <pc:docMk/>
            <pc:sldMk cId="1497642826" sldId="592"/>
            <ac:picMk id="26" creationId="{F2A3880F-4800-5839-5FCE-2F8FDAA96A31}"/>
          </ac:picMkLst>
        </pc:picChg>
      </pc:sldChg>
      <pc:sldChg chg="modSp add del mod ord">
        <pc:chgData name="Carl Barton" userId="17ade0fa-5720-4bd7-bfee-bd508f09de03" providerId="ADAL" clId="{013092AD-FCAC-471F-8086-2D48F9A9744D}" dt="2022-09-09T11:51:32.115" v="1445" actId="2696"/>
        <pc:sldMkLst>
          <pc:docMk/>
          <pc:sldMk cId="3825871699" sldId="593"/>
        </pc:sldMkLst>
        <pc:spChg chg="mod">
          <ac:chgData name="Carl Barton" userId="17ade0fa-5720-4bd7-bfee-bd508f09de03" providerId="ADAL" clId="{013092AD-FCAC-471F-8086-2D48F9A9744D}" dt="2022-09-09T11:29:15.141" v="918" actId="20577"/>
          <ac:spMkLst>
            <pc:docMk/>
            <pc:sldMk cId="3825871699" sldId="593"/>
            <ac:spMk id="2" creationId="{7C866670-0D21-4599-B70B-8E8716923531}"/>
          </ac:spMkLst>
        </pc:spChg>
        <pc:spChg chg="mod">
          <ac:chgData name="Carl Barton" userId="17ade0fa-5720-4bd7-bfee-bd508f09de03" providerId="ADAL" clId="{013092AD-FCAC-471F-8086-2D48F9A9744D}" dt="2022-09-09T11:29:43.658" v="927" actId="6549"/>
          <ac:spMkLst>
            <pc:docMk/>
            <pc:sldMk cId="3825871699" sldId="593"/>
            <ac:spMk id="9" creationId="{CF33FB1D-88CD-40A3-97CC-DA79D56DB1C8}"/>
          </ac:spMkLst>
        </pc:spChg>
      </pc:sldChg>
      <pc:sldChg chg="modSp add mod">
        <pc:chgData name="Carl Barton" userId="17ade0fa-5720-4bd7-bfee-bd508f09de03" providerId="ADAL" clId="{013092AD-FCAC-471F-8086-2D48F9A9744D}" dt="2022-09-09T12:30:41.610" v="2295" actId="20577"/>
        <pc:sldMkLst>
          <pc:docMk/>
          <pc:sldMk cId="3576464101" sldId="594"/>
        </pc:sldMkLst>
        <pc:spChg chg="mod">
          <ac:chgData name="Carl Barton" userId="17ade0fa-5720-4bd7-bfee-bd508f09de03" providerId="ADAL" clId="{013092AD-FCAC-471F-8086-2D48F9A9744D}" dt="2022-09-09T12:30:41.610" v="2295" actId="20577"/>
          <ac:spMkLst>
            <pc:docMk/>
            <pc:sldMk cId="3576464101" sldId="594"/>
            <ac:spMk id="40" creationId="{E0019F80-137E-4A0A-ACD3-2E2952D81B70}"/>
          </ac:spMkLst>
        </pc:spChg>
      </pc:sldChg>
      <pc:sldChg chg="addSp delSp add del setBg delDesignElem">
        <pc:chgData name="Carl Barton" userId="17ade0fa-5720-4bd7-bfee-bd508f09de03" providerId="ADAL" clId="{013092AD-FCAC-471F-8086-2D48F9A9744D}" dt="2022-09-09T11:50:23.071" v="1428"/>
        <pc:sldMkLst>
          <pc:docMk/>
          <pc:sldMk cId="2989970924" sldId="595"/>
        </pc:sldMkLst>
        <pc:spChg chg="add del">
          <ac:chgData name="Carl Barton" userId="17ade0fa-5720-4bd7-bfee-bd508f09de03" providerId="ADAL" clId="{013092AD-FCAC-471F-8086-2D48F9A9744D}" dt="2022-09-09T11:50:23.071" v="1428"/>
          <ac:spMkLst>
            <pc:docMk/>
            <pc:sldMk cId="2989970924" sldId="595"/>
            <ac:spMk id="70" creationId="{03E8462A-FEBA-4848-81CC-3F8DA3E477BE}"/>
          </ac:spMkLst>
        </pc:spChg>
        <pc:spChg chg="add del">
          <ac:chgData name="Carl Barton" userId="17ade0fa-5720-4bd7-bfee-bd508f09de03" providerId="ADAL" clId="{013092AD-FCAC-471F-8086-2D48F9A9744D}" dt="2022-09-09T11:50:23.071" v="1428"/>
          <ac:spMkLst>
            <pc:docMk/>
            <pc:sldMk cId="2989970924" sldId="595"/>
            <ac:spMk id="83" creationId="{7941F9B1-B01B-4A84-89D9-B169AEB4E456}"/>
          </ac:spMkLst>
        </pc:spChg>
        <pc:grpChg chg="add del">
          <ac:chgData name="Carl Barton" userId="17ade0fa-5720-4bd7-bfee-bd508f09de03" providerId="ADAL" clId="{013092AD-FCAC-471F-8086-2D48F9A9744D}" dt="2022-09-09T11:50:23.071" v="1428"/>
          <ac:grpSpMkLst>
            <pc:docMk/>
            <pc:sldMk cId="2989970924" sldId="595"/>
            <ac:grpSpMk id="58" creationId="{609316A9-990D-4EC3-A671-70EE5C1493A4}"/>
          </ac:grpSpMkLst>
        </pc:grpChg>
        <pc:grpChg chg="add del">
          <ac:chgData name="Carl Barton" userId="17ade0fa-5720-4bd7-bfee-bd508f09de03" providerId="ADAL" clId="{013092AD-FCAC-471F-8086-2D48F9A9744D}" dt="2022-09-09T11:50:23.071" v="1428"/>
          <ac:grpSpMkLst>
            <pc:docMk/>
            <pc:sldMk cId="2989970924" sldId="595"/>
            <ac:grpSpMk id="72" creationId="{2109F83F-40FE-4DB3-84CC-09FB3340D06D}"/>
          </ac:grpSpMkLst>
        </pc:grpChg>
      </pc:sldChg>
      <pc:sldChg chg="add">
        <pc:chgData name="Carl Barton" userId="17ade0fa-5720-4bd7-bfee-bd508f09de03" providerId="ADAL" clId="{013092AD-FCAC-471F-8086-2D48F9A9744D}" dt="2022-09-09T11:50:26.212" v="1429" actId="2890"/>
        <pc:sldMkLst>
          <pc:docMk/>
          <pc:sldMk cId="4056737975" sldId="595"/>
        </pc:sldMkLst>
      </pc:sldChg>
      <pc:sldChg chg="addSp delSp modSp add mod ord">
        <pc:chgData name="Carl Barton" userId="17ade0fa-5720-4bd7-bfee-bd508f09de03" providerId="ADAL" clId="{013092AD-FCAC-471F-8086-2D48F9A9744D}" dt="2022-09-09T12:34:27.333" v="2388" actId="20577"/>
        <pc:sldMkLst>
          <pc:docMk/>
          <pc:sldMk cId="3115359948" sldId="596"/>
        </pc:sldMkLst>
        <pc:spChg chg="mod">
          <ac:chgData name="Carl Barton" userId="17ade0fa-5720-4bd7-bfee-bd508f09de03" providerId="ADAL" clId="{013092AD-FCAC-471F-8086-2D48F9A9744D}" dt="2022-09-09T12:34:27.333" v="2388" actId="20577"/>
          <ac:spMkLst>
            <pc:docMk/>
            <pc:sldMk cId="3115359948" sldId="596"/>
            <ac:spMk id="2" creationId="{C04E6D02-B8D1-4D18-BF93-64C8DFBC3ED8}"/>
          </ac:spMkLst>
        </pc:spChg>
        <pc:spChg chg="del">
          <ac:chgData name="Carl Barton" userId="17ade0fa-5720-4bd7-bfee-bd508f09de03" providerId="ADAL" clId="{013092AD-FCAC-471F-8086-2D48F9A9744D}" dt="2022-09-09T11:56:56.586" v="1571" actId="478"/>
          <ac:spMkLst>
            <pc:docMk/>
            <pc:sldMk cId="3115359948" sldId="596"/>
            <ac:spMk id="5" creationId="{BD16FD0B-A849-471F-9350-5A6983CE147C}"/>
          </ac:spMkLst>
        </pc:spChg>
        <pc:graphicFrameChg chg="add mod">
          <ac:chgData name="Carl Barton" userId="17ade0fa-5720-4bd7-bfee-bd508f09de03" providerId="ADAL" clId="{013092AD-FCAC-471F-8086-2D48F9A9744D}" dt="2022-09-09T12:04:21.526" v="1665" actId="255"/>
          <ac:graphicFrameMkLst>
            <pc:docMk/>
            <pc:sldMk cId="3115359948" sldId="596"/>
            <ac:graphicFrameMk id="4" creationId="{C72E6EC5-C83E-64FA-33E6-AE6095178754}"/>
          </ac:graphicFrameMkLst>
        </pc:graphicFrameChg>
        <pc:picChg chg="add del mod">
          <ac:chgData name="Carl Barton" userId="17ade0fa-5720-4bd7-bfee-bd508f09de03" providerId="ADAL" clId="{013092AD-FCAC-471F-8086-2D48F9A9744D}" dt="2022-09-09T11:59:27.463" v="1604" actId="478"/>
          <ac:picMkLst>
            <pc:docMk/>
            <pc:sldMk cId="3115359948" sldId="596"/>
            <ac:picMk id="7" creationId="{933AA800-28CC-90B5-4099-0280673C874E}"/>
          </ac:picMkLst>
        </pc:picChg>
        <pc:picChg chg="add mod">
          <ac:chgData name="Carl Barton" userId="17ade0fa-5720-4bd7-bfee-bd508f09de03" providerId="ADAL" clId="{013092AD-FCAC-471F-8086-2D48F9A9744D}" dt="2022-09-09T11:59:39.207" v="1609" actId="1076"/>
          <ac:picMkLst>
            <pc:docMk/>
            <pc:sldMk cId="3115359948" sldId="596"/>
            <ac:picMk id="9" creationId="{FF834B2B-F5BE-65D2-5E30-2B66C6DE1928}"/>
          </ac:picMkLst>
        </pc:picChg>
      </pc:sldChg>
      <pc:sldChg chg="delSp modSp add mod">
        <pc:chgData name="Carl Barton" userId="17ade0fa-5720-4bd7-bfee-bd508f09de03" providerId="ADAL" clId="{013092AD-FCAC-471F-8086-2D48F9A9744D}" dt="2022-09-09T12:06:46.954" v="1681" actId="1076"/>
        <pc:sldMkLst>
          <pc:docMk/>
          <pc:sldMk cId="1014367648" sldId="597"/>
        </pc:sldMkLst>
        <pc:spChg chg="mod">
          <ac:chgData name="Carl Barton" userId="17ade0fa-5720-4bd7-bfee-bd508f09de03" providerId="ADAL" clId="{013092AD-FCAC-471F-8086-2D48F9A9744D}" dt="2022-09-09T12:06:46.954" v="1681" actId="1076"/>
          <ac:spMkLst>
            <pc:docMk/>
            <pc:sldMk cId="1014367648" sldId="597"/>
            <ac:spMk id="4" creationId="{6547A74D-8981-28C7-9859-D599783C08AC}"/>
          </ac:spMkLst>
        </pc:spChg>
        <pc:spChg chg="del">
          <ac:chgData name="Carl Barton" userId="17ade0fa-5720-4bd7-bfee-bd508f09de03" providerId="ADAL" clId="{013092AD-FCAC-471F-8086-2D48F9A9744D}" dt="2022-09-09T12:05:52.538" v="1669" actId="478"/>
          <ac:spMkLst>
            <pc:docMk/>
            <pc:sldMk cId="1014367648" sldId="597"/>
            <ac:spMk id="6" creationId="{B9EAC872-1A82-85A0-0226-EA26FE88131C}"/>
          </ac:spMkLst>
        </pc:spChg>
        <pc:spChg chg="del">
          <ac:chgData name="Carl Barton" userId="17ade0fa-5720-4bd7-bfee-bd508f09de03" providerId="ADAL" clId="{013092AD-FCAC-471F-8086-2D48F9A9744D}" dt="2022-09-09T12:05:55.748" v="1670" actId="478"/>
          <ac:spMkLst>
            <pc:docMk/>
            <pc:sldMk cId="1014367648" sldId="597"/>
            <ac:spMk id="9" creationId="{39AED394-F6EC-F259-8DE4-79F9649EAEED}"/>
          </ac:spMkLst>
        </pc:spChg>
        <pc:picChg chg="mod">
          <ac:chgData name="Carl Barton" userId="17ade0fa-5720-4bd7-bfee-bd508f09de03" providerId="ADAL" clId="{013092AD-FCAC-471F-8086-2D48F9A9744D}" dt="2022-09-09T12:06:09.685" v="1673" actId="1076"/>
          <ac:picMkLst>
            <pc:docMk/>
            <pc:sldMk cId="1014367648" sldId="597"/>
            <ac:picMk id="13" creationId="{0DAC2CCB-C9A5-0057-3C87-DE5046C689F1}"/>
          </ac:picMkLst>
        </pc:picChg>
      </pc:sldChg>
      <pc:sldChg chg="add del">
        <pc:chgData name="Carl Barton" userId="17ade0fa-5720-4bd7-bfee-bd508f09de03" providerId="ADAL" clId="{013092AD-FCAC-471F-8086-2D48F9A9744D}" dt="2022-09-09T12:08:23.599" v="1692" actId="2696"/>
        <pc:sldMkLst>
          <pc:docMk/>
          <pc:sldMk cId="894836219" sldId="598"/>
        </pc:sldMkLst>
      </pc:sldChg>
      <pc:sldChg chg="addSp delSp modSp add mod">
        <pc:chgData name="Carl Barton" userId="17ade0fa-5720-4bd7-bfee-bd508f09de03" providerId="ADAL" clId="{013092AD-FCAC-471F-8086-2D48F9A9744D}" dt="2022-09-09T12:08:15.641" v="1691" actId="1076"/>
        <pc:sldMkLst>
          <pc:docMk/>
          <pc:sldMk cId="1064495116" sldId="599"/>
        </pc:sldMkLst>
        <pc:spChg chg="add mod">
          <ac:chgData name="Carl Barton" userId="17ade0fa-5720-4bd7-bfee-bd508f09de03" providerId="ADAL" clId="{013092AD-FCAC-471F-8086-2D48F9A9744D}" dt="2022-09-09T12:08:11.468" v="1690" actId="1076"/>
          <ac:spMkLst>
            <pc:docMk/>
            <pc:sldMk cId="1064495116" sldId="599"/>
            <ac:spMk id="3" creationId="{B08576CE-5FCA-12C2-EE02-E20D9D8C8941}"/>
          </ac:spMkLst>
        </pc:spChg>
        <pc:spChg chg="del">
          <ac:chgData name="Carl Barton" userId="17ade0fa-5720-4bd7-bfee-bd508f09de03" providerId="ADAL" clId="{013092AD-FCAC-471F-8086-2D48F9A9744D}" dt="2022-09-09T12:07:34.853" v="1683" actId="478"/>
          <ac:spMkLst>
            <pc:docMk/>
            <pc:sldMk cId="1064495116" sldId="599"/>
            <ac:spMk id="4" creationId="{6547A74D-8981-28C7-9859-D599783C08AC}"/>
          </ac:spMkLst>
        </pc:spChg>
        <pc:spChg chg="add">
          <ac:chgData name="Carl Barton" userId="17ade0fa-5720-4bd7-bfee-bd508f09de03" providerId="ADAL" clId="{013092AD-FCAC-471F-8086-2D48F9A9744D}" dt="2022-09-09T12:08:00.072" v="1688" actId="22"/>
          <ac:spMkLst>
            <pc:docMk/>
            <pc:sldMk cId="1064495116" sldId="599"/>
            <ac:spMk id="6" creationId="{F91E5B18-DD28-2BEA-935C-850AE96E2D90}"/>
          </ac:spMkLst>
        </pc:spChg>
        <pc:picChg chg="mod">
          <ac:chgData name="Carl Barton" userId="17ade0fa-5720-4bd7-bfee-bd508f09de03" providerId="ADAL" clId="{013092AD-FCAC-471F-8086-2D48F9A9744D}" dt="2022-09-09T12:08:15.641" v="1691" actId="1076"/>
          <ac:picMkLst>
            <pc:docMk/>
            <pc:sldMk cId="1064495116" sldId="599"/>
            <ac:picMk id="13" creationId="{0DAC2CCB-C9A5-0057-3C87-DE5046C689F1}"/>
          </ac:picMkLst>
        </pc:picChg>
      </pc:sldChg>
      <pc:sldChg chg="addSp delSp add del setBg delDesignElem">
        <pc:chgData name="Carl Barton" userId="17ade0fa-5720-4bd7-bfee-bd508f09de03" providerId="ADAL" clId="{013092AD-FCAC-471F-8086-2D48F9A9744D}" dt="2022-09-09T12:09:39.838" v="1696"/>
        <pc:sldMkLst>
          <pc:docMk/>
          <pc:sldMk cId="554763065" sldId="600"/>
        </pc:sldMkLst>
        <pc:spChg chg="add del">
          <ac:chgData name="Carl Barton" userId="17ade0fa-5720-4bd7-bfee-bd508f09de03" providerId="ADAL" clId="{013092AD-FCAC-471F-8086-2D48F9A9744D}" dt="2022-09-09T12:09:39.838" v="1696"/>
          <ac:spMkLst>
            <pc:docMk/>
            <pc:sldMk cId="554763065" sldId="600"/>
            <ac:spMk id="70" creationId="{03E8462A-FEBA-4848-81CC-3F8DA3E477BE}"/>
          </ac:spMkLst>
        </pc:spChg>
        <pc:spChg chg="add del">
          <ac:chgData name="Carl Barton" userId="17ade0fa-5720-4bd7-bfee-bd508f09de03" providerId="ADAL" clId="{013092AD-FCAC-471F-8086-2D48F9A9744D}" dt="2022-09-09T12:09:39.838" v="1696"/>
          <ac:spMkLst>
            <pc:docMk/>
            <pc:sldMk cId="554763065" sldId="600"/>
            <ac:spMk id="83" creationId="{7941F9B1-B01B-4A84-89D9-B169AEB4E456}"/>
          </ac:spMkLst>
        </pc:spChg>
        <pc:grpChg chg="add del">
          <ac:chgData name="Carl Barton" userId="17ade0fa-5720-4bd7-bfee-bd508f09de03" providerId="ADAL" clId="{013092AD-FCAC-471F-8086-2D48F9A9744D}" dt="2022-09-09T12:09:39.838" v="1696"/>
          <ac:grpSpMkLst>
            <pc:docMk/>
            <pc:sldMk cId="554763065" sldId="600"/>
            <ac:grpSpMk id="58" creationId="{609316A9-990D-4EC3-A671-70EE5C1493A4}"/>
          </ac:grpSpMkLst>
        </pc:grpChg>
        <pc:grpChg chg="add del">
          <ac:chgData name="Carl Barton" userId="17ade0fa-5720-4bd7-bfee-bd508f09de03" providerId="ADAL" clId="{013092AD-FCAC-471F-8086-2D48F9A9744D}" dt="2022-09-09T12:09:39.838" v="1696"/>
          <ac:grpSpMkLst>
            <pc:docMk/>
            <pc:sldMk cId="554763065" sldId="600"/>
            <ac:grpSpMk id="72" creationId="{2109F83F-40FE-4DB3-84CC-09FB3340D06D}"/>
          </ac:grpSpMkLst>
        </pc:grpChg>
      </pc:sldChg>
      <pc:sldChg chg="modSp mod">
        <pc:chgData name="Carl Barton" userId="17ade0fa-5720-4bd7-bfee-bd508f09de03" providerId="ADAL" clId="{013092AD-FCAC-471F-8086-2D48F9A9744D}" dt="2022-09-09T12:37:39.867" v="2397" actId="14100"/>
        <pc:sldMkLst>
          <pc:docMk/>
          <pc:sldMk cId="667594853" sldId="600"/>
        </pc:sldMkLst>
        <pc:spChg chg="mod">
          <ac:chgData name="Carl Barton" userId="17ade0fa-5720-4bd7-bfee-bd508f09de03" providerId="ADAL" clId="{013092AD-FCAC-471F-8086-2D48F9A9744D}" dt="2022-09-09T12:37:39.867" v="2397" actId="14100"/>
          <ac:spMkLst>
            <pc:docMk/>
            <pc:sldMk cId="667594853" sldId="600"/>
            <ac:spMk id="4" creationId="{F7FFAB97-F56B-059C-16DF-A60BD3434C31}"/>
          </ac:spMkLst>
        </pc:spChg>
      </pc:sldChg>
      <pc:sldChg chg="modSp mod">
        <pc:chgData name="Carl Barton" userId="17ade0fa-5720-4bd7-bfee-bd508f09de03" providerId="ADAL" clId="{013092AD-FCAC-471F-8086-2D48F9A9744D}" dt="2022-09-09T12:12:22.450" v="1829" actId="1076"/>
        <pc:sldMkLst>
          <pc:docMk/>
          <pc:sldMk cId="372667432" sldId="601"/>
        </pc:sldMkLst>
        <pc:spChg chg="mod">
          <ac:chgData name="Carl Barton" userId="17ade0fa-5720-4bd7-bfee-bd508f09de03" providerId="ADAL" clId="{013092AD-FCAC-471F-8086-2D48F9A9744D}" dt="2022-09-09T12:12:22.450" v="1829" actId="1076"/>
          <ac:spMkLst>
            <pc:docMk/>
            <pc:sldMk cId="372667432" sldId="601"/>
            <ac:spMk id="40" creationId="{E0019F80-137E-4A0A-ACD3-2E2952D81B70}"/>
          </ac:spMkLst>
        </pc:spChg>
      </pc:sldChg>
      <pc:sldChg chg="addSp del delDesignElem">
        <pc:chgData name="Carl Barton" userId="17ade0fa-5720-4bd7-bfee-bd508f09de03" providerId="ADAL" clId="{013092AD-FCAC-471F-8086-2D48F9A9744D}" dt="2022-09-09T12:11:28.421" v="1758"/>
        <pc:sldMkLst>
          <pc:docMk/>
          <pc:sldMk cId="3978635602" sldId="601"/>
        </pc:sldMkLst>
        <pc:spChg chg="add">
          <ac:chgData name="Carl Barton" userId="17ade0fa-5720-4bd7-bfee-bd508f09de03" providerId="ADAL" clId="{013092AD-FCAC-471F-8086-2D48F9A9744D}" dt="2022-09-09T12:11:28.421" v="1758"/>
          <ac:spMkLst>
            <pc:docMk/>
            <pc:sldMk cId="3978635602" sldId="601"/>
            <ac:spMk id="70" creationId="{03E8462A-FEBA-4848-81CC-3F8DA3E477BE}"/>
          </ac:spMkLst>
        </pc:spChg>
        <pc:spChg chg="add">
          <ac:chgData name="Carl Barton" userId="17ade0fa-5720-4bd7-bfee-bd508f09de03" providerId="ADAL" clId="{013092AD-FCAC-471F-8086-2D48F9A9744D}" dt="2022-09-09T12:11:28.421" v="1758"/>
          <ac:spMkLst>
            <pc:docMk/>
            <pc:sldMk cId="3978635602" sldId="601"/>
            <ac:spMk id="83" creationId="{7941F9B1-B01B-4A84-89D9-B169AEB4E456}"/>
          </ac:spMkLst>
        </pc:spChg>
        <pc:grpChg chg="add">
          <ac:chgData name="Carl Barton" userId="17ade0fa-5720-4bd7-bfee-bd508f09de03" providerId="ADAL" clId="{013092AD-FCAC-471F-8086-2D48F9A9744D}" dt="2022-09-09T12:11:28.421" v="1758"/>
          <ac:grpSpMkLst>
            <pc:docMk/>
            <pc:sldMk cId="3978635602" sldId="601"/>
            <ac:grpSpMk id="58" creationId="{609316A9-990D-4EC3-A671-70EE5C1493A4}"/>
          </ac:grpSpMkLst>
        </pc:grpChg>
        <pc:grpChg chg="add">
          <ac:chgData name="Carl Barton" userId="17ade0fa-5720-4bd7-bfee-bd508f09de03" providerId="ADAL" clId="{013092AD-FCAC-471F-8086-2D48F9A9744D}" dt="2022-09-09T12:11:28.421" v="1758"/>
          <ac:grpSpMkLst>
            <pc:docMk/>
            <pc:sldMk cId="3978635602" sldId="601"/>
            <ac:grpSpMk id="72" creationId="{2109F83F-40FE-4DB3-84CC-09FB3340D06D}"/>
          </ac:grpSpMkLst>
        </pc:grpChg>
      </pc:sldChg>
      <pc:sldChg chg="modSp mod">
        <pc:chgData name="Carl Barton" userId="17ade0fa-5720-4bd7-bfee-bd508f09de03" providerId="ADAL" clId="{013092AD-FCAC-471F-8086-2D48F9A9744D}" dt="2022-09-09T12:35:59.531" v="2394" actId="114"/>
        <pc:sldMkLst>
          <pc:docMk/>
          <pc:sldMk cId="2160318334" sldId="602"/>
        </pc:sldMkLst>
        <pc:spChg chg="mod">
          <ac:chgData name="Carl Barton" userId="17ade0fa-5720-4bd7-bfee-bd508f09de03" providerId="ADAL" clId="{013092AD-FCAC-471F-8086-2D48F9A9744D}" dt="2022-09-09T12:35:59.531" v="2394" actId="114"/>
          <ac:spMkLst>
            <pc:docMk/>
            <pc:sldMk cId="2160318334" sldId="602"/>
            <ac:spMk id="4" creationId="{F7FFAB97-F56B-059C-16DF-A60BD3434C31}"/>
          </ac:spMkLst>
        </pc:spChg>
      </pc:sldChg>
      <pc:sldChg chg="modSp add mod">
        <pc:chgData name="Carl Barton" userId="17ade0fa-5720-4bd7-bfee-bd508f09de03" providerId="ADAL" clId="{013092AD-FCAC-471F-8086-2D48F9A9744D}" dt="2022-09-09T12:23:50.443" v="2072" actId="20577"/>
        <pc:sldMkLst>
          <pc:docMk/>
          <pc:sldMk cId="1289066758" sldId="603"/>
        </pc:sldMkLst>
        <pc:spChg chg="mod">
          <ac:chgData name="Carl Barton" userId="17ade0fa-5720-4bd7-bfee-bd508f09de03" providerId="ADAL" clId="{013092AD-FCAC-471F-8086-2D48F9A9744D}" dt="2022-09-09T12:23:50.443" v="2072" actId="20577"/>
          <ac:spMkLst>
            <pc:docMk/>
            <pc:sldMk cId="1289066758" sldId="603"/>
            <ac:spMk id="4" creationId="{F7FFAB97-F56B-059C-16DF-A60BD3434C31}"/>
          </ac:spMkLst>
        </pc:spChg>
      </pc:sldChg>
      <pc:sldChg chg="addSp delSp modSp mod">
        <pc:chgData name="Carl Barton" userId="17ade0fa-5720-4bd7-bfee-bd508f09de03" providerId="ADAL" clId="{013092AD-FCAC-471F-8086-2D48F9A9744D}" dt="2022-09-09T12:36:58.380" v="2395" actId="13926"/>
        <pc:sldMkLst>
          <pc:docMk/>
          <pc:sldMk cId="645214148" sldId="604"/>
        </pc:sldMkLst>
        <pc:spChg chg="mod">
          <ac:chgData name="Carl Barton" userId="17ade0fa-5720-4bd7-bfee-bd508f09de03" providerId="ADAL" clId="{013092AD-FCAC-471F-8086-2D48F9A9744D}" dt="2022-09-09T12:36:58.380" v="2395" actId="13926"/>
          <ac:spMkLst>
            <pc:docMk/>
            <pc:sldMk cId="645214148" sldId="604"/>
            <ac:spMk id="2" creationId="{C04E6D02-B8D1-4D18-BF93-64C8DFBC3ED8}"/>
          </ac:spMkLst>
        </pc:spChg>
        <pc:spChg chg="del">
          <ac:chgData name="Carl Barton" userId="17ade0fa-5720-4bd7-bfee-bd508f09de03" providerId="ADAL" clId="{013092AD-FCAC-471F-8086-2D48F9A9744D}" dt="2022-09-09T12:20:36.511" v="1999" actId="478"/>
          <ac:spMkLst>
            <pc:docMk/>
            <pc:sldMk cId="645214148" sldId="604"/>
            <ac:spMk id="5" creationId="{BD16FD0B-A849-471F-9350-5A6983CE147C}"/>
          </ac:spMkLst>
        </pc:spChg>
        <pc:picChg chg="add mod">
          <ac:chgData name="Carl Barton" userId="17ade0fa-5720-4bd7-bfee-bd508f09de03" providerId="ADAL" clId="{013092AD-FCAC-471F-8086-2D48F9A9744D}" dt="2022-09-09T12:22:11.140" v="2044" actId="1076"/>
          <ac:picMkLst>
            <pc:docMk/>
            <pc:sldMk cId="645214148" sldId="604"/>
            <ac:picMk id="4" creationId="{E638B980-82FE-BE46-C57C-3AD2A7DEB1C8}"/>
          </ac:picMkLst>
        </pc:picChg>
        <pc:picChg chg="add mod">
          <ac:chgData name="Carl Barton" userId="17ade0fa-5720-4bd7-bfee-bd508f09de03" providerId="ADAL" clId="{013092AD-FCAC-471F-8086-2D48F9A9744D}" dt="2022-09-09T12:22:19.690" v="2046" actId="1076"/>
          <ac:picMkLst>
            <pc:docMk/>
            <pc:sldMk cId="645214148" sldId="604"/>
            <ac:picMk id="7" creationId="{E14FC546-F259-46D8-F6B4-006FFD4D19CB}"/>
          </ac:picMkLst>
        </pc:picChg>
        <pc:picChg chg="add mod">
          <ac:chgData name="Carl Barton" userId="17ade0fa-5720-4bd7-bfee-bd508f09de03" providerId="ADAL" clId="{013092AD-FCAC-471F-8086-2D48F9A9744D}" dt="2022-09-09T12:22:06.812" v="2043" actId="1076"/>
          <ac:picMkLst>
            <pc:docMk/>
            <pc:sldMk cId="645214148" sldId="604"/>
            <ac:picMk id="9" creationId="{8E716AB3-9E74-6E97-4A24-377CCC6094C4}"/>
          </ac:picMkLst>
        </pc:picChg>
        <pc:picChg chg="add mod">
          <ac:chgData name="Carl Barton" userId="17ade0fa-5720-4bd7-bfee-bd508f09de03" providerId="ADAL" clId="{013092AD-FCAC-471F-8086-2D48F9A9744D}" dt="2022-09-09T12:22:15.127" v="2045" actId="1076"/>
          <ac:picMkLst>
            <pc:docMk/>
            <pc:sldMk cId="645214148" sldId="604"/>
            <ac:picMk id="11" creationId="{9C2783E9-024E-C01F-9F03-73DAE3A6C424}"/>
          </ac:picMkLst>
        </pc:picChg>
      </pc:sldChg>
      <pc:sldChg chg="add del">
        <pc:chgData name="Carl Barton" userId="17ade0fa-5720-4bd7-bfee-bd508f09de03" providerId="ADAL" clId="{013092AD-FCAC-471F-8086-2D48F9A9744D}" dt="2022-09-09T12:19:28.949" v="1988" actId="2890"/>
        <pc:sldMkLst>
          <pc:docMk/>
          <pc:sldMk cId="1471288111" sldId="604"/>
        </pc:sldMkLst>
      </pc:sldChg>
      <pc:sldChg chg="modSp mod">
        <pc:chgData name="Carl Barton" userId="17ade0fa-5720-4bd7-bfee-bd508f09de03" providerId="ADAL" clId="{013092AD-FCAC-471F-8086-2D48F9A9744D}" dt="2022-09-09T12:26:21.131" v="2161" actId="20577"/>
        <pc:sldMkLst>
          <pc:docMk/>
          <pc:sldMk cId="145161223" sldId="605"/>
        </pc:sldMkLst>
        <pc:spChg chg="mod">
          <ac:chgData name="Carl Barton" userId="17ade0fa-5720-4bd7-bfee-bd508f09de03" providerId="ADAL" clId="{013092AD-FCAC-471F-8086-2D48F9A9744D}" dt="2022-09-09T12:26:21.131" v="2161" actId="20577"/>
          <ac:spMkLst>
            <pc:docMk/>
            <pc:sldMk cId="145161223" sldId="605"/>
            <ac:spMk id="4" creationId="{F7FFAB97-F56B-059C-16DF-A60BD3434C31}"/>
          </ac:spMkLst>
        </pc:spChg>
      </pc:sldChg>
      <pc:sldChg chg="addSp delSp modSp add mod ord">
        <pc:chgData name="Carl Barton" userId="17ade0fa-5720-4bd7-bfee-bd508f09de03" providerId="ADAL" clId="{013092AD-FCAC-471F-8086-2D48F9A9744D}" dt="2022-09-09T12:32:16.446" v="2307" actId="1076"/>
        <pc:sldMkLst>
          <pc:docMk/>
          <pc:sldMk cId="4058033614" sldId="606"/>
        </pc:sldMkLst>
        <pc:spChg chg="add del mod">
          <ac:chgData name="Carl Barton" userId="17ade0fa-5720-4bd7-bfee-bd508f09de03" providerId="ADAL" clId="{013092AD-FCAC-471F-8086-2D48F9A9744D}" dt="2022-09-09T12:31:46.979" v="2301" actId="478"/>
          <ac:spMkLst>
            <pc:docMk/>
            <pc:sldMk cId="4058033614" sldId="606"/>
            <ac:spMk id="3" creationId="{639EAA87-43F1-2CAC-D424-D413123FF490}"/>
          </ac:spMkLst>
        </pc:spChg>
        <pc:spChg chg="add mod">
          <ac:chgData name="Carl Barton" userId="17ade0fa-5720-4bd7-bfee-bd508f09de03" providerId="ADAL" clId="{013092AD-FCAC-471F-8086-2D48F9A9744D}" dt="2022-09-09T12:32:16.446" v="2307" actId="1076"/>
          <ac:spMkLst>
            <pc:docMk/>
            <pc:sldMk cId="4058033614" sldId="606"/>
            <ac:spMk id="7" creationId="{FD68B82F-F5F1-A263-792F-054E13459288}"/>
          </ac:spMkLst>
        </pc:spChg>
        <pc:spChg chg="del">
          <ac:chgData name="Carl Barton" userId="17ade0fa-5720-4bd7-bfee-bd508f09de03" providerId="ADAL" clId="{013092AD-FCAC-471F-8086-2D48F9A9744D}" dt="2022-09-09T12:31:43.874" v="2300" actId="478"/>
          <ac:spMkLst>
            <pc:docMk/>
            <pc:sldMk cId="4058033614" sldId="606"/>
            <ac:spMk id="40" creationId="{E0019F80-137E-4A0A-ACD3-2E2952D81B70}"/>
          </ac:spMkLst>
        </pc:spChg>
        <pc:picChg chg="add mod">
          <ac:chgData name="Carl Barton" userId="17ade0fa-5720-4bd7-bfee-bd508f09de03" providerId="ADAL" clId="{013092AD-FCAC-471F-8086-2D48F9A9744D}" dt="2022-09-09T12:32:02.781" v="2304" actId="1076"/>
          <ac:picMkLst>
            <pc:docMk/>
            <pc:sldMk cId="4058033614" sldId="606"/>
            <ac:picMk id="5" creationId="{091DB4F0-3AF1-D916-2560-5EB9BDA4F4ED}"/>
          </ac:picMkLst>
        </pc:picChg>
      </pc:sldChg>
    </pc:docChg>
  </pc:docChgLst>
  <pc:docChgLst>
    <pc:chgData name="JoAnn Marabella" userId="85e5a1bd-021b-4a85-bc7a-1ada3a1fd7ea" providerId="ADAL" clId="{DA2AA043-8B42-40A0-8CF5-C3048BCA0122}"/>
    <pc:docChg chg="undo custSel addSld modSld">
      <pc:chgData name="JoAnn Marabella" userId="85e5a1bd-021b-4a85-bc7a-1ada3a1fd7ea" providerId="ADAL" clId="{DA2AA043-8B42-40A0-8CF5-C3048BCA0122}" dt="2022-09-09T02:09:09.225" v="535" actId="14100"/>
      <pc:docMkLst>
        <pc:docMk/>
      </pc:docMkLst>
      <pc:sldChg chg="addSp delSp modSp mod">
        <pc:chgData name="JoAnn Marabella" userId="85e5a1bd-021b-4a85-bc7a-1ada3a1fd7ea" providerId="ADAL" clId="{DA2AA043-8B42-40A0-8CF5-C3048BCA0122}" dt="2022-09-09T02:00:37.349" v="382" actId="1035"/>
        <pc:sldMkLst>
          <pc:docMk/>
          <pc:sldMk cId="3693700558" sldId="486"/>
        </pc:sldMkLst>
        <pc:spChg chg="add del">
          <ac:chgData name="JoAnn Marabella" userId="85e5a1bd-021b-4a85-bc7a-1ada3a1fd7ea" providerId="ADAL" clId="{DA2AA043-8B42-40A0-8CF5-C3048BCA0122}" dt="2022-09-09T01:32:50.850" v="81" actId="22"/>
          <ac:spMkLst>
            <pc:docMk/>
            <pc:sldMk cId="3693700558" sldId="486"/>
            <ac:spMk id="4" creationId="{759103BE-5210-831C-DD94-A68FE4BC9AC7}"/>
          </ac:spMkLst>
        </pc:spChg>
        <pc:spChg chg="add del mod">
          <ac:chgData name="JoAnn Marabella" userId="85e5a1bd-021b-4a85-bc7a-1ada3a1fd7ea" providerId="ADAL" clId="{DA2AA043-8B42-40A0-8CF5-C3048BCA0122}" dt="2022-09-09T01:33:22.564" v="91" actId="22"/>
          <ac:spMkLst>
            <pc:docMk/>
            <pc:sldMk cId="3693700558" sldId="486"/>
            <ac:spMk id="6" creationId="{71019403-200F-8B37-4A60-A402206E7553}"/>
          </ac:spMkLst>
        </pc:spChg>
        <pc:spChg chg="add del mod">
          <ac:chgData name="JoAnn Marabella" userId="85e5a1bd-021b-4a85-bc7a-1ada3a1fd7ea" providerId="ADAL" clId="{DA2AA043-8B42-40A0-8CF5-C3048BCA0122}" dt="2022-09-09T01:33:22.564" v="91" actId="22"/>
          <ac:spMkLst>
            <pc:docMk/>
            <pc:sldMk cId="3693700558" sldId="486"/>
            <ac:spMk id="8" creationId="{FF61580D-DB44-7131-663A-1534D024C830}"/>
          </ac:spMkLst>
        </pc:spChg>
        <pc:spChg chg="add del mod">
          <ac:chgData name="JoAnn Marabella" userId="85e5a1bd-021b-4a85-bc7a-1ada3a1fd7ea" providerId="ADAL" clId="{DA2AA043-8B42-40A0-8CF5-C3048BCA0122}" dt="2022-09-09T01:33:22.564" v="91" actId="22"/>
          <ac:spMkLst>
            <pc:docMk/>
            <pc:sldMk cId="3693700558" sldId="486"/>
            <ac:spMk id="10" creationId="{257221A6-E0BB-FB6C-C91E-4E97C997BFE7}"/>
          </ac:spMkLst>
        </pc:spChg>
        <pc:spChg chg="add mod">
          <ac:chgData name="JoAnn Marabella" userId="85e5a1bd-021b-4a85-bc7a-1ada3a1fd7ea" providerId="ADAL" clId="{DA2AA043-8B42-40A0-8CF5-C3048BCA0122}" dt="2022-09-09T01:40:17.767" v="205" actId="14100"/>
          <ac:spMkLst>
            <pc:docMk/>
            <pc:sldMk cId="3693700558" sldId="486"/>
            <ac:spMk id="14" creationId="{D7B617D1-8693-76FA-D000-55B6F1463441}"/>
          </ac:spMkLst>
        </pc:spChg>
        <pc:spChg chg="add mod">
          <ac:chgData name="JoAnn Marabella" userId="85e5a1bd-021b-4a85-bc7a-1ada3a1fd7ea" providerId="ADAL" clId="{DA2AA043-8B42-40A0-8CF5-C3048BCA0122}" dt="2022-09-09T01:39:32.673" v="174" actId="2085"/>
          <ac:spMkLst>
            <pc:docMk/>
            <pc:sldMk cId="3693700558" sldId="486"/>
            <ac:spMk id="16" creationId="{1C5BBDC9-8F55-6FAD-318F-3EB82DDBBE5D}"/>
          </ac:spMkLst>
        </pc:spChg>
        <pc:spChg chg="add mod">
          <ac:chgData name="JoAnn Marabella" userId="85e5a1bd-021b-4a85-bc7a-1ada3a1fd7ea" providerId="ADAL" clId="{DA2AA043-8B42-40A0-8CF5-C3048BCA0122}" dt="2022-09-09T01:39:37.886" v="175" actId="2085"/>
          <ac:spMkLst>
            <pc:docMk/>
            <pc:sldMk cId="3693700558" sldId="486"/>
            <ac:spMk id="18" creationId="{993F2C0F-5DBA-576E-9188-C56F2E3B6062}"/>
          </ac:spMkLst>
        </pc:spChg>
        <pc:grpChg chg="add mod">
          <ac:chgData name="JoAnn Marabella" userId="85e5a1bd-021b-4a85-bc7a-1ada3a1fd7ea" providerId="ADAL" clId="{DA2AA043-8B42-40A0-8CF5-C3048BCA0122}" dt="2022-09-09T01:35:59.462" v="140" actId="164"/>
          <ac:grpSpMkLst>
            <pc:docMk/>
            <pc:sldMk cId="3693700558" sldId="486"/>
            <ac:grpSpMk id="21" creationId="{D12F2E25-00BD-607B-1108-3D3FB13C785E}"/>
          </ac:grpSpMkLst>
        </pc:grpChg>
        <pc:grpChg chg="add mod ord">
          <ac:chgData name="JoAnn Marabella" userId="85e5a1bd-021b-4a85-bc7a-1ada3a1fd7ea" providerId="ADAL" clId="{DA2AA043-8B42-40A0-8CF5-C3048BCA0122}" dt="2022-09-09T02:00:37.349" v="382" actId="1035"/>
          <ac:grpSpMkLst>
            <pc:docMk/>
            <pc:sldMk cId="3693700558" sldId="486"/>
            <ac:grpSpMk id="22" creationId="{014C3FBA-7014-E778-C831-217B0E2FA8B9}"/>
          </ac:grpSpMkLst>
        </pc:grpChg>
        <pc:picChg chg="del ord">
          <ac:chgData name="JoAnn Marabella" userId="85e5a1bd-021b-4a85-bc7a-1ada3a1fd7ea" providerId="ADAL" clId="{DA2AA043-8B42-40A0-8CF5-C3048BCA0122}" dt="2022-09-09T01:37:17.734" v="144" actId="478"/>
          <ac:picMkLst>
            <pc:docMk/>
            <pc:sldMk cId="3693700558" sldId="486"/>
            <ac:picMk id="3" creationId="{99CD085F-9A09-4C1F-B4FB-A26709092FBF}"/>
          </ac:picMkLst>
        </pc:picChg>
        <pc:picChg chg="add del mod">
          <ac:chgData name="JoAnn Marabella" userId="85e5a1bd-021b-4a85-bc7a-1ada3a1fd7ea" providerId="ADAL" clId="{DA2AA043-8B42-40A0-8CF5-C3048BCA0122}" dt="2022-09-09T01:33:22.564" v="91" actId="22"/>
          <ac:picMkLst>
            <pc:docMk/>
            <pc:sldMk cId="3693700558" sldId="486"/>
            <ac:picMk id="12" creationId="{49CB3C40-9CCA-C44B-0E8B-BFA052D27518}"/>
          </ac:picMkLst>
        </pc:picChg>
        <pc:picChg chg="add mod">
          <ac:chgData name="JoAnn Marabella" userId="85e5a1bd-021b-4a85-bc7a-1ada3a1fd7ea" providerId="ADAL" clId="{DA2AA043-8B42-40A0-8CF5-C3048BCA0122}" dt="2022-09-09T01:39:40.371" v="176" actId="2085"/>
          <ac:picMkLst>
            <pc:docMk/>
            <pc:sldMk cId="3693700558" sldId="486"/>
            <ac:picMk id="20" creationId="{10304DAA-5B93-B4B3-AA1B-8415FE55118C}"/>
          </ac:picMkLst>
        </pc:picChg>
        <pc:picChg chg="add mod">
          <ac:chgData name="JoAnn Marabella" userId="85e5a1bd-021b-4a85-bc7a-1ada3a1fd7ea" providerId="ADAL" clId="{DA2AA043-8B42-40A0-8CF5-C3048BCA0122}" dt="2022-09-09T02:00:28.671" v="380" actId="1038"/>
          <ac:picMkLst>
            <pc:docMk/>
            <pc:sldMk cId="3693700558" sldId="486"/>
            <ac:picMk id="24" creationId="{D18633E2-4A9B-2097-D152-C9422A8B41FD}"/>
          </ac:picMkLst>
        </pc:picChg>
        <pc:picChg chg="add mod modCrop">
          <ac:chgData name="JoAnn Marabella" userId="85e5a1bd-021b-4a85-bc7a-1ada3a1fd7ea" providerId="ADAL" clId="{DA2AA043-8B42-40A0-8CF5-C3048BCA0122}" dt="2022-09-09T02:00:11.162" v="378" actId="1036"/>
          <ac:picMkLst>
            <pc:docMk/>
            <pc:sldMk cId="3693700558" sldId="486"/>
            <ac:picMk id="26" creationId="{F2A3880F-4800-5839-5FCE-2F8FDAA96A31}"/>
          </ac:picMkLst>
        </pc:picChg>
        <pc:picChg chg="del">
          <ac:chgData name="JoAnn Marabella" userId="85e5a1bd-021b-4a85-bc7a-1ada3a1fd7ea" providerId="ADAL" clId="{DA2AA043-8B42-40A0-8CF5-C3048BCA0122}" dt="2022-09-09T01:32:47.253" v="79" actId="478"/>
          <ac:picMkLst>
            <pc:docMk/>
            <pc:sldMk cId="3693700558" sldId="486"/>
            <ac:picMk id="28" creationId="{33194FA9-548D-4FD2-B781-52D2E03A551F}"/>
          </ac:picMkLst>
        </pc:picChg>
      </pc:sldChg>
      <pc:sldChg chg="addSp delSp modSp mod">
        <pc:chgData name="JoAnn Marabella" userId="85e5a1bd-021b-4a85-bc7a-1ada3a1fd7ea" providerId="ADAL" clId="{DA2AA043-8B42-40A0-8CF5-C3048BCA0122}" dt="2022-09-09T02:03:47.151" v="507" actId="22"/>
        <pc:sldMkLst>
          <pc:docMk/>
          <pc:sldMk cId="686514184" sldId="534"/>
        </pc:sldMkLst>
        <pc:picChg chg="add del mod">
          <ac:chgData name="JoAnn Marabella" userId="85e5a1bd-021b-4a85-bc7a-1ada3a1fd7ea" providerId="ADAL" clId="{DA2AA043-8B42-40A0-8CF5-C3048BCA0122}" dt="2022-09-09T02:03:46.677" v="506" actId="478"/>
          <ac:picMkLst>
            <pc:docMk/>
            <pc:sldMk cId="686514184" sldId="534"/>
            <ac:picMk id="3" creationId="{696AB1D0-C926-5AEB-BEC9-C2E3BF50EA06}"/>
          </ac:picMkLst>
        </pc:picChg>
        <pc:picChg chg="add">
          <ac:chgData name="JoAnn Marabella" userId="85e5a1bd-021b-4a85-bc7a-1ada3a1fd7ea" providerId="ADAL" clId="{DA2AA043-8B42-40A0-8CF5-C3048BCA0122}" dt="2022-09-09T02:03:47.151" v="507" actId="22"/>
          <ac:picMkLst>
            <pc:docMk/>
            <pc:sldMk cId="686514184" sldId="534"/>
            <ac:picMk id="5" creationId="{B434D476-0DB1-841C-2DE1-683FA3E4BE9B}"/>
          </ac:picMkLst>
        </pc:picChg>
        <pc:picChg chg="mod">
          <ac:chgData name="JoAnn Marabella" userId="85e5a1bd-021b-4a85-bc7a-1ada3a1fd7ea" providerId="ADAL" clId="{DA2AA043-8B42-40A0-8CF5-C3048BCA0122}" dt="2022-09-09T01:56:04.370" v="351" actId="1076"/>
          <ac:picMkLst>
            <pc:docMk/>
            <pc:sldMk cId="686514184" sldId="534"/>
            <ac:picMk id="13" creationId="{26B6350E-260F-30B7-7B82-0A251CBA7D45}"/>
          </ac:picMkLst>
        </pc:picChg>
      </pc:sldChg>
      <pc:sldChg chg="addSp modSp mod">
        <pc:chgData name="JoAnn Marabella" userId="85e5a1bd-021b-4a85-bc7a-1ada3a1fd7ea" providerId="ADAL" clId="{DA2AA043-8B42-40A0-8CF5-C3048BCA0122}" dt="2022-09-09T00:01:21.932" v="11" actId="1076"/>
        <pc:sldMkLst>
          <pc:docMk/>
          <pc:sldMk cId="1054146494" sldId="579"/>
        </pc:sldMkLst>
        <pc:picChg chg="add mod modCrop">
          <ac:chgData name="JoAnn Marabella" userId="85e5a1bd-021b-4a85-bc7a-1ada3a1fd7ea" providerId="ADAL" clId="{DA2AA043-8B42-40A0-8CF5-C3048BCA0122}" dt="2022-09-08T23:57:52.626" v="4" actId="1076"/>
          <ac:picMkLst>
            <pc:docMk/>
            <pc:sldMk cId="1054146494" sldId="579"/>
            <ac:picMk id="3" creationId="{292D7A26-BCC6-EACC-6B06-416853168DE7}"/>
          </ac:picMkLst>
        </pc:picChg>
        <pc:picChg chg="add mod">
          <ac:chgData name="JoAnn Marabella" userId="85e5a1bd-021b-4a85-bc7a-1ada3a1fd7ea" providerId="ADAL" clId="{DA2AA043-8B42-40A0-8CF5-C3048BCA0122}" dt="2022-09-09T00:01:21.932" v="11" actId="1076"/>
          <ac:picMkLst>
            <pc:docMk/>
            <pc:sldMk cId="1054146494" sldId="579"/>
            <ac:picMk id="5" creationId="{3F261142-D9A5-4990-6DC1-F85EDB0BFA75}"/>
          </ac:picMkLst>
        </pc:picChg>
      </pc:sldChg>
      <pc:sldChg chg="addSp modSp add mod">
        <pc:chgData name="JoAnn Marabella" userId="85e5a1bd-021b-4a85-bc7a-1ada3a1fd7ea" providerId="ADAL" clId="{DA2AA043-8B42-40A0-8CF5-C3048BCA0122}" dt="2022-09-09T00:05:11.005" v="70" actId="1076"/>
        <pc:sldMkLst>
          <pc:docMk/>
          <pc:sldMk cId="903647062" sldId="580"/>
        </pc:sldMkLst>
        <pc:spChg chg="add mod">
          <ac:chgData name="JoAnn Marabella" userId="85e5a1bd-021b-4a85-bc7a-1ada3a1fd7ea" providerId="ADAL" clId="{DA2AA043-8B42-40A0-8CF5-C3048BCA0122}" dt="2022-09-09T00:03:24.866" v="59" actId="207"/>
          <ac:spMkLst>
            <pc:docMk/>
            <pc:sldMk cId="903647062" sldId="580"/>
            <ac:spMk id="4" creationId="{EFA56CDB-B14D-B270-12D5-0BF46DA7203A}"/>
          </ac:spMkLst>
        </pc:spChg>
        <pc:spChg chg="add mod">
          <ac:chgData name="JoAnn Marabella" userId="85e5a1bd-021b-4a85-bc7a-1ada3a1fd7ea" providerId="ADAL" clId="{DA2AA043-8B42-40A0-8CF5-C3048BCA0122}" dt="2022-09-09T00:04:46.643" v="68" actId="1076"/>
          <ac:spMkLst>
            <pc:docMk/>
            <pc:sldMk cId="903647062" sldId="580"/>
            <ac:spMk id="7" creationId="{43D755A0-DCCD-2487-BD57-A57950A522F8}"/>
          </ac:spMkLst>
        </pc:spChg>
        <pc:picChg chg="mod">
          <ac:chgData name="JoAnn Marabella" userId="85e5a1bd-021b-4a85-bc7a-1ada3a1fd7ea" providerId="ADAL" clId="{DA2AA043-8B42-40A0-8CF5-C3048BCA0122}" dt="2022-09-09T00:03:02.499" v="29" actId="1035"/>
          <ac:picMkLst>
            <pc:docMk/>
            <pc:sldMk cId="903647062" sldId="580"/>
            <ac:picMk id="3" creationId="{292D7A26-BCC6-EACC-6B06-416853168DE7}"/>
          </ac:picMkLst>
        </pc:picChg>
        <pc:picChg chg="mod">
          <ac:chgData name="JoAnn Marabella" userId="85e5a1bd-021b-4a85-bc7a-1ada3a1fd7ea" providerId="ADAL" clId="{DA2AA043-8B42-40A0-8CF5-C3048BCA0122}" dt="2022-09-09T00:05:11.005" v="70" actId="1076"/>
          <ac:picMkLst>
            <pc:docMk/>
            <pc:sldMk cId="903647062" sldId="580"/>
            <ac:picMk id="5" creationId="{3F261142-D9A5-4990-6DC1-F85EDB0BFA75}"/>
          </ac:picMkLst>
        </pc:picChg>
        <pc:picChg chg="mod">
          <ac:chgData name="JoAnn Marabella" userId="85e5a1bd-021b-4a85-bc7a-1ada3a1fd7ea" providerId="ADAL" clId="{DA2AA043-8B42-40A0-8CF5-C3048BCA0122}" dt="2022-09-09T00:04:49.493" v="69" actId="1076"/>
          <ac:picMkLst>
            <pc:docMk/>
            <pc:sldMk cId="903647062" sldId="580"/>
            <ac:picMk id="28" creationId="{BC0AB9F0-3EB1-4420-B5B6-E8F4000B4E9D}"/>
          </ac:picMkLst>
        </pc:picChg>
      </pc:sldChg>
      <pc:sldChg chg="addSp delSp modSp mod">
        <pc:chgData name="JoAnn Marabella" userId="85e5a1bd-021b-4a85-bc7a-1ada3a1fd7ea" providerId="ADAL" clId="{DA2AA043-8B42-40A0-8CF5-C3048BCA0122}" dt="2022-09-09T02:02:53.492" v="505" actId="1038"/>
        <pc:sldMkLst>
          <pc:docMk/>
          <pc:sldMk cId="3681134134" sldId="584"/>
        </pc:sldMkLst>
        <pc:picChg chg="mod">
          <ac:chgData name="JoAnn Marabella" userId="85e5a1bd-021b-4a85-bc7a-1ada3a1fd7ea" providerId="ADAL" clId="{DA2AA043-8B42-40A0-8CF5-C3048BCA0122}" dt="2022-09-09T02:02:53.492" v="505" actId="1038"/>
          <ac:picMkLst>
            <pc:docMk/>
            <pc:sldMk cId="3681134134" sldId="584"/>
            <ac:picMk id="3" creationId="{292D7A26-BCC6-EACC-6B06-416853168DE7}"/>
          </ac:picMkLst>
        </pc:picChg>
        <pc:picChg chg="del">
          <ac:chgData name="JoAnn Marabella" userId="85e5a1bd-021b-4a85-bc7a-1ada3a1fd7ea" providerId="ADAL" clId="{DA2AA043-8B42-40A0-8CF5-C3048BCA0122}" dt="2022-09-09T02:01:22.191" v="383" actId="478"/>
          <ac:picMkLst>
            <pc:docMk/>
            <pc:sldMk cId="3681134134" sldId="584"/>
            <ac:picMk id="6" creationId="{503E9C03-36D1-4BBE-3FB1-1BDFCCAEF958}"/>
          </ac:picMkLst>
        </pc:picChg>
        <pc:picChg chg="add mod">
          <ac:chgData name="JoAnn Marabella" userId="85e5a1bd-021b-4a85-bc7a-1ada3a1fd7ea" providerId="ADAL" clId="{DA2AA043-8B42-40A0-8CF5-C3048BCA0122}" dt="2022-09-09T02:02:44.887" v="486" actId="1038"/>
          <ac:picMkLst>
            <pc:docMk/>
            <pc:sldMk cId="3681134134" sldId="584"/>
            <ac:picMk id="7" creationId="{428BAB8F-F2DF-A941-D2B3-BBCD9B8988ED}"/>
          </ac:picMkLst>
        </pc:picChg>
        <pc:picChg chg="add mod">
          <ac:chgData name="JoAnn Marabella" userId="85e5a1bd-021b-4a85-bc7a-1ada3a1fd7ea" providerId="ADAL" clId="{DA2AA043-8B42-40A0-8CF5-C3048BCA0122}" dt="2022-09-09T02:02:53.492" v="505" actId="1038"/>
          <ac:picMkLst>
            <pc:docMk/>
            <pc:sldMk cId="3681134134" sldId="584"/>
            <ac:picMk id="9" creationId="{A409DE72-20B4-A347-60FF-5A3D4822FE8D}"/>
          </ac:picMkLst>
        </pc:picChg>
        <pc:picChg chg="mod">
          <ac:chgData name="JoAnn Marabella" userId="85e5a1bd-021b-4a85-bc7a-1ada3a1fd7ea" providerId="ADAL" clId="{DA2AA043-8B42-40A0-8CF5-C3048BCA0122}" dt="2022-09-09T02:01:54.474" v="427" actId="14100"/>
          <ac:picMkLst>
            <pc:docMk/>
            <pc:sldMk cId="3681134134" sldId="584"/>
            <ac:picMk id="28" creationId="{BC0AB9F0-3EB1-4420-B5B6-E8F4000B4E9D}"/>
          </ac:picMkLst>
        </pc:picChg>
      </pc:sldChg>
      <pc:sldChg chg="addSp modSp mod">
        <pc:chgData name="JoAnn Marabella" userId="85e5a1bd-021b-4a85-bc7a-1ada3a1fd7ea" providerId="ADAL" clId="{DA2AA043-8B42-40A0-8CF5-C3048BCA0122}" dt="2022-09-09T00:53:29.757" v="78"/>
        <pc:sldMkLst>
          <pc:docMk/>
          <pc:sldMk cId="226311895" sldId="585"/>
        </pc:sldMkLst>
        <pc:spChg chg="add mod">
          <ac:chgData name="JoAnn Marabella" userId="85e5a1bd-021b-4a85-bc7a-1ada3a1fd7ea" providerId="ADAL" clId="{DA2AA043-8B42-40A0-8CF5-C3048BCA0122}" dt="2022-09-09T00:53:29.757" v="78"/>
          <ac:spMkLst>
            <pc:docMk/>
            <pc:sldMk cId="226311895" sldId="585"/>
            <ac:spMk id="3" creationId="{5817882E-ADBF-0D8C-A79F-115CB069FBF4}"/>
          </ac:spMkLst>
        </pc:spChg>
        <pc:picChg chg="add mod">
          <ac:chgData name="JoAnn Marabella" userId="85e5a1bd-021b-4a85-bc7a-1ada3a1fd7ea" providerId="ADAL" clId="{DA2AA043-8B42-40A0-8CF5-C3048BCA0122}" dt="2022-09-09T00:41:34.297" v="74" actId="1076"/>
          <ac:picMkLst>
            <pc:docMk/>
            <pc:sldMk cId="226311895" sldId="585"/>
            <ac:picMk id="2" creationId="{66C76AC6-E911-1F22-5854-CC778F0469D6}"/>
          </ac:picMkLst>
        </pc:picChg>
      </pc:sldChg>
      <pc:sldChg chg="addSp modSp mod">
        <pc:chgData name="JoAnn Marabella" userId="85e5a1bd-021b-4a85-bc7a-1ada3a1fd7ea" providerId="ADAL" clId="{DA2AA043-8B42-40A0-8CF5-C3048BCA0122}" dt="2022-09-09T01:56:16.579" v="353" actId="14100"/>
        <pc:sldMkLst>
          <pc:docMk/>
          <pc:sldMk cId="1481457391" sldId="586"/>
        </pc:sldMkLst>
        <pc:picChg chg="mod modCrop">
          <ac:chgData name="JoAnn Marabella" userId="85e5a1bd-021b-4a85-bc7a-1ada3a1fd7ea" providerId="ADAL" clId="{DA2AA043-8B42-40A0-8CF5-C3048BCA0122}" dt="2022-09-09T01:53:31.183" v="345" actId="1076"/>
          <ac:picMkLst>
            <pc:docMk/>
            <pc:sldMk cId="1481457391" sldId="586"/>
            <ac:picMk id="3" creationId="{F98CEE5A-B938-3DA9-BF71-944A93DDCFAF}"/>
          </ac:picMkLst>
        </pc:picChg>
        <pc:picChg chg="add mod ord">
          <ac:chgData name="JoAnn Marabella" userId="85e5a1bd-021b-4a85-bc7a-1ada3a1fd7ea" providerId="ADAL" clId="{DA2AA043-8B42-40A0-8CF5-C3048BCA0122}" dt="2022-09-09T01:56:16.579" v="353" actId="14100"/>
          <ac:picMkLst>
            <pc:docMk/>
            <pc:sldMk cId="1481457391" sldId="586"/>
            <ac:picMk id="4" creationId="{0708D063-BECF-EF8D-7E43-686DC531E8CE}"/>
          </ac:picMkLst>
        </pc:picChg>
      </pc:sldChg>
      <pc:sldChg chg="addSp modSp mod">
        <pc:chgData name="JoAnn Marabella" userId="85e5a1bd-021b-4a85-bc7a-1ada3a1fd7ea" providerId="ADAL" clId="{DA2AA043-8B42-40A0-8CF5-C3048BCA0122}" dt="2022-09-09T01:57:31.818" v="360" actId="1076"/>
        <pc:sldMkLst>
          <pc:docMk/>
          <pc:sldMk cId="316191663" sldId="587"/>
        </pc:sldMkLst>
        <pc:picChg chg="mod">
          <ac:chgData name="JoAnn Marabella" userId="85e5a1bd-021b-4a85-bc7a-1ada3a1fd7ea" providerId="ADAL" clId="{DA2AA043-8B42-40A0-8CF5-C3048BCA0122}" dt="2022-09-09T01:57:31.818" v="360" actId="1076"/>
          <ac:picMkLst>
            <pc:docMk/>
            <pc:sldMk cId="316191663" sldId="587"/>
            <ac:picMk id="4" creationId="{81B55DB2-B7FD-5057-BDA8-F3F7349854DF}"/>
          </ac:picMkLst>
        </pc:picChg>
        <pc:picChg chg="add mod ord">
          <ac:chgData name="JoAnn Marabella" userId="85e5a1bd-021b-4a85-bc7a-1ada3a1fd7ea" providerId="ADAL" clId="{DA2AA043-8B42-40A0-8CF5-C3048BCA0122}" dt="2022-09-09T01:57:24.774" v="358" actId="1076"/>
          <ac:picMkLst>
            <pc:docMk/>
            <pc:sldMk cId="316191663" sldId="587"/>
            <ac:picMk id="5" creationId="{88AD53CA-9FE9-4F6F-F83B-D6D3F8798495}"/>
          </ac:picMkLst>
        </pc:picChg>
        <pc:picChg chg="mod">
          <ac:chgData name="JoAnn Marabella" userId="85e5a1bd-021b-4a85-bc7a-1ada3a1fd7ea" providerId="ADAL" clId="{DA2AA043-8B42-40A0-8CF5-C3048BCA0122}" dt="2022-09-09T01:57:29.411" v="359" actId="1076"/>
          <ac:picMkLst>
            <pc:docMk/>
            <pc:sldMk cId="316191663" sldId="587"/>
            <ac:picMk id="6" creationId="{BC8AC860-68DC-B183-076C-AED544C919F6}"/>
          </ac:picMkLst>
        </pc:picChg>
      </pc:sldChg>
      <pc:sldChg chg="addSp modSp mod">
        <pc:chgData name="JoAnn Marabella" userId="85e5a1bd-021b-4a85-bc7a-1ada3a1fd7ea" providerId="ADAL" clId="{DA2AA043-8B42-40A0-8CF5-C3048BCA0122}" dt="2022-09-09T01:58:27.679" v="367" actId="14100"/>
        <pc:sldMkLst>
          <pc:docMk/>
          <pc:sldMk cId="721931859" sldId="588"/>
        </pc:sldMkLst>
        <pc:picChg chg="mod">
          <ac:chgData name="JoAnn Marabella" userId="85e5a1bd-021b-4a85-bc7a-1ada3a1fd7ea" providerId="ADAL" clId="{DA2AA043-8B42-40A0-8CF5-C3048BCA0122}" dt="2022-09-09T01:57:52.697" v="363" actId="1076"/>
          <ac:picMkLst>
            <pc:docMk/>
            <pc:sldMk cId="721931859" sldId="588"/>
            <ac:picMk id="3" creationId="{D2AD60AB-0200-4649-9C61-C909D8009006}"/>
          </ac:picMkLst>
        </pc:picChg>
        <pc:picChg chg="add mod">
          <ac:chgData name="JoAnn Marabella" userId="85e5a1bd-021b-4a85-bc7a-1ada3a1fd7ea" providerId="ADAL" clId="{DA2AA043-8B42-40A0-8CF5-C3048BCA0122}" dt="2022-09-09T01:58:27.679" v="367" actId="14100"/>
          <ac:picMkLst>
            <pc:docMk/>
            <pc:sldMk cId="721931859" sldId="588"/>
            <ac:picMk id="4" creationId="{0E2814ED-9D04-B42E-3A87-44DA5E2D04AF}"/>
          </ac:picMkLst>
        </pc:picChg>
      </pc:sldChg>
      <pc:sldChg chg="addSp modSp mod">
        <pc:chgData name="JoAnn Marabella" userId="85e5a1bd-021b-4a85-bc7a-1ada3a1fd7ea" providerId="ADAL" clId="{DA2AA043-8B42-40A0-8CF5-C3048BCA0122}" dt="2022-09-09T02:04:15.724" v="508" actId="14100"/>
        <pc:sldMkLst>
          <pc:docMk/>
          <pc:sldMk cId="3064292408" sldId="589"/>
        </pc:sldMkLst>
        <pc:spChg chg="add mod">
          <ac:chgData name="JoAnn Marabella" userId="85e5a1bd-021b-4a85-bc7a-1ada3a1fd7ea" providerId="ADAL" clId="{DA2AA043-8B42-40A0-8CF5-C3048BCA0122}" dt="2022-09-09T01:51:12.531" v="300" actId="1038"/>
          <ac:spMkLst>
            <pc:docMk/>
            <pc:sldMk cId="3064292408" sldId="589"/>
            <ac:spMk id="4" creationId="{6547A74D-8981-28C7-9859-D599783C08AC}"/>
          </ac:spMkLst>
        </pc:spChg>
        <pc:spChg chg="add mod">
          <ac:chgData name="JoAnn Marabella" userId="85e5a1bd-021b-4a85-bc7a-1ada3a1fd7ea" providerId="ADAL" clId="{DA2AA043-8B42-40A0-8CF5-C3048BCA0122}" dt="2022-09-09T01:49:33.630" v="276" actId="1037"/>
          <ac:spMkLst>
            <pc:docMk/>
            <pc:sldMk cId="3064292408" sldId="589"/>
            <ac:spMk id="6" creationId="{B9EAC872-1A82-85A0-0226-EA26FE88131C}"/>
          </ac:spMkLst>
        </pc:spChg>
        <pc:spChg chg="add mod">
          <ac:chgData name="JoAnn Marabella" userId="85e5a1bd-021b-4a85-bc7a-1ada3a1fd7ea" providerId="ADAL" clId="{DA2AA043-8B42-40A0-8CF5-C3048BCA0122}" dt="2022-09-09T01:49:36.748" v="283" actId="1038"/>
          <ac:spMkLst>
            <pc:docMk/>
            <pc:sldMk cId="3064292408" sldId="589"/>
            <ac:spMk id="9" creationId="{39AED394-F6EC-F259-8DE4-79F9649EAEED}"/>
          </ac:spMkLst>
        </pc:spChg>
        <pc:picChg chg="add mod">
          <ac:chgData name="JoAnn Marabella" userId="85e5a1bd-021b-4a85-bc7a-1ada3a1fd7ea" providerId="ADAL" clId="{DA2AA043-8B42-40A0-8CF5-C3048BCA0122}" dt="2022-09-09T02:04:15.724" v="508" actId="14100"/>
          <ac:picMkLst>
            <pc:docMk/>
            <pc:sldMk cId="3064292408" sldId="589"/>
            <ac:picMk id="13" creationId="{0DAC2CCB-C9A5-0057-3C87-DE5046C689F1}"/>
          </ac:picMkLst>
        </pc:picChg>
      </pc:sldChg>
      <pc:sldChg chg="addSp delSp modSp new mod modAnim">
        <pc:chgData name="JoAnn Marabella" userId="85e5a1bd-021b-4a85-bc7a-1ada3a1fd7ea" providerId="ADAL" clId="{DA2AA043-8B42-40A0-8CF5-C3048BCA0122}" dt="2022-09-09T02:09:09.225" v="535" actId="14100"/>
        <pc:sldMkLst>
          <pc:docMk/>
          <pc:sldMk cId="3458656907" sldId="590"/>
        </pc:sldMkLst>
        <pc:spChg chg="add del mod">
          <ac:chgData name="JoAnn Marabella" userId="85e5a1bd-021b-4a85-bc7a-1ada3a1fd7ea" providerId="ADAL" clId="{DA2AA043-8B42-40A0-8CF5-C3048BCA0122}" dt="2022-09-09T02:06:04.607" v="513"/>
          <ac:spMkLst>
            <pc:docMk/>
            <pc:sldMk cId="3458656907" sldId="590"/>
            <ac:spMk id="8" creationId="{F3E965E3-7330-165D-A0C7-07D2B8117E8E}"/>
          </ac:spMkLst>
        </pc:spChg>
        <pc:spChg chg="add del mod">
          <ac:chgData name="JoAnn Marabella" userId="85e5a1bd-021b-4a85-bc7a-1ada3a1fd7ea" providerId="ADAL" clId="{DA2AA043-8B42-40A0-8CF5-C3048BCA0122}" dt="2022-09-09T02:06:04.607" v="513"/>
          <ac:spMkLst>
            <pc:docMk/>
            <pc:sldMk cId="3458656907" sldId="590"/>
            <ac:spMk id="9" creationId="{A9A57A70-E774-BF26-A6E4-63B3EC7E2338}"/>
          </ac:spMkLst>
        </pc:spChg>
        <pc:spChg chg="add del mod">
          <ac:chgData name="JoAnn Marabella" userId="85e5a1bd-021b-4a85-bc7a-1ada3a1fd7ea" providerId="ADAL" clId="{DA2AA043-8B42-40A0-8CF5-C3048BCA0122}" dt="2022-09-09T02:06:04.607" v="513"/>
          <ac:spMkLst>
            <pc:docMk/>
            <pc:sldMk cId="3458656907" sldId="590"/>
            <ac:spMk id="10" creationId="{4D65EED8-E720-BD5E-1B0D-8E85341EE34C}"/>
          </ac:spMkLst>
        </pc:spChg>
        <pc:spChg chg="add del mod">
          <ac:chgData name="JoAnn Marabella" userId="85e5a1bd-021b-4a85-bc7a-1ada3a1fd7ea" providerId="ADAL" clId="{DA2AA043-8B42-40A0-8CF5-C3048BCA0122}" dt="2022-09-09T02:06:04.607" v="513"/>
          <ac:spMkLst>
            <pc:docMk/>
            <pc:sldMk cId="3458656907" sldId="590"/>
            <ac:spMk id="11" creationId="{214045EB-FE84-A86B-A59B-AB4B9A59C073}"/>
          </ac:spMkLst>
        </pc:spChg>
        <pc:spChg chg="add del mod">
          <ac:chgData name="JoAnn Marabella" userId="85e5a1bd-021b-4a85-bc7a-1ada3a1fd7ea" providerId="ADAL" clId="{DA2AA043-8B42-40A0-8CF5-C3048BCA0122}" dt="2022-09-09T02:06:04.607" v="513"/>
          <ac:spMkLst>
            <pc:docMk/>
            <pc:sldMk cId="3458656907" sldId="590"/>
            <ac:spMk id="15" creationId="{E9925982-FA6E-0BF8-C199-5E5B2050AF4D}"/>
          </ac:spMkLst>
        </pc:spChg>
        <pc:spChg chg="add del mod">
          <ac:chgData name="JoAnn Marabella" userId="85e5a1bd-021b-4a85-bc7a-1ada3a1fd7ea" providerId="ADAL" clId="{DA2AA043-8B42-40A0-8CF5-C3048BCA0122}" dt="2022-09-09T02:06:04.607" v="513"/>
          <ac:spMkLst>
            <pc:docMk/>
            <pc:sldMk cId="3458656907" sldId="590"/>
            <ac:spMk id="16" creationId="{C9E7857D-618D-E519-47DB-68A8A89DCC48}"/>
          </ac:spMkLst>
        </pc:spChg>
        <pc:spChg chg="add del mod">
          <ac:chgData name="JoAnn Marabella" userId="85e5a1bd-021b-4a85-bc7a-1ada3a1fd7ea" providerId="ADAL" clId="{DA2AA043-8B42-40A0-8CF5-C3048BCA0122}" dt="2022-09-09T02:06:04.607" v="513"/>
          <ac:spMkLst>
            <pc:docMk/>
            <pc:sldMk cId="3458656907" sldId="590"/>
            <ac:spMk id="17" creationId="{ECE7B18D-9FD9-D6C1-D31B-7235310C3895}"/>
          </ac:spMkLst>
        </pc:spChg>
        <pc:spChg chg="add del mod">
          <ac:chgData name="JoAnn Marabella" userId="85e5a1bd-021b-4a85-bc7a-1ada3a1fd7ea" providerId="ADAL" clId="{DA2AA043-8B42-40A0-8CF5-C3048BCA0122}" dt="2022-09-09T02:06:04.607" v="513"/>
          <ac:spMkLst>
            <pc:docMk/>
            <pc:sldMk cId="3458656907" sldId="590"/>
            <ac:spMk id="18" creationId="{92320AB8-46F0-155A-7B00-71C0E44F97A9}"/>
          </ac:spMkLst>
        </pc:spChg>
        <pc:spChg chg="add del mod">
          <ac:chgData name="JoAnn Marabella" userId="85e5a1bd-021b-4a85-bc7a-1ada3a1fd7ea" providerId="ADAL" clId="{DA2AA043-8B42-40A0-8CF5-C3048BCA0122}" dt="2022-09-09T02:06:04.607" v="513"/>
          <ac:spMkLst>
            <pc:docMk/>
            <pc:sldMk cId="3458656907" sldId="590"/>
            <ac:spMk id="22" creationId="{870D821B-0A7E-F02F-4CC6-902C4D2D7868}"/>
          </ac:spMkLst>
        </pc:spChg>
        <pc:spChg chg="add del mod">
          <ac:chgData name="JoAnn Marabella" userId="85e5a1bd-021b-4a85-bc7a-1ada3a1fd7ea" providerId="ADAL" clId="{DA2AA043-8B42-40A0-8CF5-C3048BCA0122}" dt="2022-09-09T02:06:04.607" v="513"/>
          <ac:spMkLst>
            <pc:docMk/>
            <pc:sldMk cId="3458656907" sldId="590"/>
            <ac:spMk id="27" creationId="{DCB9D675-C212-F53C-1E0C-BC7B964B6248}"/>
          </ac:spMkLst>
        </pc:spChg>
        <pc:spChg chg="add del mod">
          <ac:chgData name="JoAnn Marabella" userId="85e5a1bd-021b-4a85-bc7a-1ada3a1fd7ea" providerId="ADAL" clId="{DA2AA043-8B42-40A0-8CF5-C3048BCA0122}" dt="2022-09-09T02:06:04.607" v="513"/>
          <ac:spMkLst>
            <pc:docMk/>
            <pc:sldMk cId="3458656907" sldId="590"/>
            <ac:spMk id="28" creationId="{20ED0003-C2EF-96E9-605D-77CA5CE5701B}"/>
          </ac:spMkLst>
        </pc:spChg>
        <pc:spChg chg="add del mod">
          <ac:chgData name="JoAnn Marabella" userId="85e5a1bd-021b-4a85-bc7a-1ada3a1fd7ea" providerId="ADAL" clId="{DA2AA043-8B42-40A0-8CF5-C3048BCA0122}" dt="2022-09-09T02:06:04.607" v="513"/>
          <ac:spMkLst>
            <pc:docMk/>
            <pc:sldMk cId="3458656907" sldId="590"/>
            <ac:spMk id="30" creationId="{C521E980-372F-D465-607D-F1CF0E4AED14}"/>
          </ac:spMkLst>
        </pc:spChg>
        <pc:spChg chg="add del mod">
          <ac:chgData name="JoAnn Marabella" userId="85e5a1bd-021b-4a85-bc7a-1ada3a1fd7ea" providerId="ADAL" clId="{DA2AA043-8B42-40A0-8CF5-C3048BCA0122}" dt="2022-09-09T02:06:04.607" v="513"/>
          <ac:spMkLst>
            <pc:docMk/>
            <pc:sldMk cId="3458656907" sldId="590"/>
            <ac:spMk id="31" creationId="{AD85A1AA-46CF-5437-2854-95A96412BD43}"/>
          </ac:spMkLst>
        </pc:spChg>
        <pc:spChg chg="add del mod">
          <ac:chgData name="JoAnn Marabella" userId="85e5a1bd-021b-4a85-bc7a-1ada3a1fd7ea" providerId="ADAL" clId="{DA2AA043-8B42-40A0-8CF5-C3048BCA0122}" dt="2022-09-09T02:06:04.607" v="513"/>
          <ac:spMkLst>
            <pc:docMk/>
            <pc:sldMk cId="3458656907" sldId="590"/>
            <ac:spMk id="33" creationId="{C5B092F7-8E39-5F21-A89C-85986A133156}"/>
          </ac:spMkLst>
        </pc:spChg>
        <pc:spChg chg="add del mod">
          <ac:chgData name="JoAnn Marabella" userId="85e5a1bd-021b-4a85-bc7a-1ada3a1fd7ea" providerId="ADAL" clId="{DA2AA043-8B42-40A0-8CF5-C3048BCA0122}" dt="2022-09-09T02:06:04.607" v="513"/>
          <ac:spMkLst>
            <pc:docMk/>
            <pc:sldMk cId="3458656907" sldId="590"/>
            <ac:spMk id="34" creationId="{ECE8784B-D474-8678-481D-094CF6548E2B}"/>
          </ac:spMkLst>
        </pc:spChg>
        <pc:spChg chg="add del mod">
          <ac:chgData name="JoAnn Marabella" userId="85e5a1bd-021b-4a85-bc7a-1ada3a1fd7ea" providerId="ADAL" clId="{DA2AA043-8B42-40A0-8CF5-C3048BCA0122}" dt="2022-09-09T02:06:04.607" v="513"/>
          <ac:spMkLst>
            <pc:docMk/>
            <pc:sldMk cId="3458656907" sldId="590"/>
            <ac:spMk id="35" creationId="{809B17D4-2A89-C68F-6F43-2482290894EF}"/>
          </ac:spMkLst>
        </pc:spChg>
        <pc:spChg chg="add del mod">
          <ac:chgData name="JoAnn Marabella" userId="85e5a1bd-021b-4a85-bc7a-1ada3a1fd7ea" providerId="ADAL" clId="{DA2AA043-8B42-40A0-8CF5-C3048BCA0122}" dt="2022-09-09T02:06:04.607" v="513"/>
          <ac:spMkLst>
            <pc:docMk/>
            <pc:sldMk cId="3458656907" sldId="590"/>
            <ac:spMk id="36" creationId="{3E54550A-9B86-0083-921E-3D261A4C9198}"/>
          </ac:spMkLst>
        </pc:spChg>
        <pc:spChg chg="add del mod">
          <ac:chgData name="JoAnn Marabella" userId="85e5a1bd-021b-4a85-bc7a-1ada3a1fd7ea" providerId="ADAL" clId="{DA2AA043-8B42-40A0-8CF5-C3048BCA0122}" dt="2022-09-09T02:06:04.607" v="513"/>
          <ac:spMkLst>
            <pc:docMk/>
            <pc:sldMk cId="3458656907" sldId="590"/>
            <ac:spMk id="37" creationId="{52FF168F-1466-7B12-091B-657D2E41E707}"/>
          </ac:spMkLst>
        </pc:spChg>
        <pc:spChg chg="add del">
          <ac:chgData name="JoAnn Marabella" userId="85e5a1bd-021b-4a85-bc7a-1ada3a1fd7ea" providerId="ADAL" clId="{DA2AA043-8B42-40A0-8CF5-C3048BCA0122}" dt="2022-09-09T02:08:21.605" v="519" actId="11529"/>
          <ac:spMkLst>
            <pc:docMk/>
            <pc:sldMk cId="3458656907" sldId="590"/>
            <ac:spMk id="42" creationId="{70E9B067-0F2B-2C95-0D6B-00E2C3E348F4}"/>
          </ac:spMkLst>
        </pc:spChg>
        <pc:spChg chg="add mod">
          <ac:chgData name="JoAnn Marabella" userId="85e5a1bd-021b-4a85-bc7a-1ada3a1fd7ea" providerId="ADAL" clId="{DA2AA043-8B42-40A0-8CF5-C3048BCA0122}" dt="2022-09-09T02:09:09.225" v="535" actId="14100"/>
          <ac:spMkLst>
            <pc:docMk/>
            <pc:sldMk cId="3458656907" sldId="590"/>
            <ac:spMk id="43" creationId="{2C4795CC-A31C-24DA-527A-49554E4B4F10}"/>
          </ac:spMkLst>
        </pc:spChg>
        <pc:picChg chg="add del">
          <ac:chgData name="JoAnn Marabella" userId="85e5a1bd-021b-4a85-bc7a-1ada3a1fd7ea" providerId="ADAL" clId="{DA2AA043-8B42-40A0-8CF5-C3048BCA0122}" dt="2022-09-09T02:07:29.777" v="515" actId="478"/>
          <ac:picMkLst>
            <pc:docMk/>
            <pc:sldMk cId="3458656907" sldId="590"/>
            <ac:picMk id="39" creationId="{08A6D139-EA5B-1C04-0899-9374B1408181}"/>
          </ac:picMkLst>
        </pc:picChg>
        <pc:picChg chg="add mod">
          <ac:chgData name="JoAnn Marabella" userId="85e5a1bd-021b-4a85-bc7a-1ada3a1fd7ea" providerId="ADAL" clId="{DA2AA043-8B42-40A0-8CF5-C3048BCA0122}" dt="2022-09-09T02:07:47.850" v="517" actId="1076"/>
          <ac:picMkLst>
            <pc:docMk/>
            <pc:sldMk cId="3458656907" sldId="590"/>
            <ac:picMk id="41" creationId="{AE525830-C9F2-902B-7E04-FF0F8EAB68AA}"/>
          </ac:picMkLst>
        </pc:picChg>
        <pc:cxnChg chg="add del mod">
          <ac:chgData name="JoAnn Marabella" userId="85e5a1bd-021b-4a85-bc7a-1ada3a1fd7ea" providerId="ADAL" clId="{DA2AA043-8B42-40A0-8CF5-C3048BCA0122}" dt="2022-09-09T02:06:04.607" v="513"/>
          <ac:cxnSpMkLst>
            <pc:docMk/>
            <pc:sldMk cId="3458656907" sldId="590"/>
            <ac:cxnSpMk id="2" creationId="{5CD8DE2F-4D5D-31A1-B33F-549EABA95142}"/>
          </ac:cxnSpMkLst>
        </pc:cxnChg>
        <pc:cxnChg chg="add del mod">
          <ac:chgData name="JoAnn Marabella" userId="85e5a1bd-021b-4a85-bc7a-1ada3a1fd7ea" providerId="ADAL" clId="{DA2AA043-8B42-40A0-8CF5-C3048BCA0122}" dt="2022-09-09T02:06:04.607" v="513"/>
          <ac:cxnSpMkLst>
            <pc:docMk/>
            <pc:sldMk cId="3458656907" sldId="590"/>
            <ac:cxnSpMk id="3" creationId="{0A927887-462A-3EAF-8D89-6201F659AC87}"/>
          </ac:cxnSpMkLst>
        </pc:cxnChg>
        <pc:cxnChg chg="add del mod">
          <ac:chgData name="JoAnn Marabella" userId="85e5a1bd-021b-4a85-bc7a-1ada3a1fd7ea" providerId="ADAL" clId="{DA2AA043-8B42-40A0-8CF5-C3048BCA0122}" dt="2022-09-09T02:06:04.607" v="513"/>
          <ac:cxnSpMkLst>
            <pc:docMk/>
            <pc:sldMk cId="3458656907" sldId="590"/>
            <ac:cxnSpMk id="4" creationId="{24CB6395-16D4-9FE5-1F5F-22F61F39D6DA}"/>
          </ac:cxnSpMkLst>
        </pc:cxnChg>
        <pc:cxnChg chg="add del mod">
          <ac:chgData name="JoAnn Marabella" userId="85e5a1bd-021b-4a85-bc7a-1ada3a1fd7ea" providerId="ADAL" clId="{DA2AA043-8B42-40A0-8CF5-C3048BCA0122}" dt="2022-09-09T02:06:04.607" v="513"/>
          <ac:cxnSpMkLst>
            <pc:docMk/>
            <pc:sldMk cId="3458656907" sldId="590"/>
            <ac:cxnSpMk id="5" creationId="{1E8C3567-7319-ACF2-D815-62C65E5A678E}"/>
          </ac:cxnSpMkLst>
        </pc:cxnChg>
        <pc:cxnChg chg="add del mod">
          <ac:chgData name="JoAnn Marabella" userId="85e5a1bd-021b-4a85-bc7a-1ada3a1fd7ea" providerId="ADAL" clId="{DA2AA043-8B42-40A0-8CF5-C3048BCA0122}" dt="2022-09-09T02:06:04.607" v="513"/>
          <ac:cxnSpMkLst>
            <pc:docMk/>
            <pc:sldMk cId="3458656907" sldId="590"/>
            <ac:cxnSpMk id="6" creationId="{E8E37B6E-5261-A390-8910-658A0704E842}"/>
          </ac:cxnSpMkLst>
        </pc:cxnChg>
        <pc:cxnChg chg="add del mod">
          <ac:chgData name="JoAnn Marabella" userId="85e5a1bd-021b-4a85-bc7a-1ada3a1fd7ea" providerId="ADAL" clId="{DA2AA043-8B42-40A0-8CF5-C3048BCA0122}" dt="2022-09-09T02:06:04.607" v="513"/>
          <ac:cxnSpMkLst>
            <pc:docMk/>
            <pc:sldMk cId="3458656907" sldId="590"/>
            <ac:cxnSpMk id="7" creationId="{9B02289D-0576-3CE3-574E-8B4CA97D19C9}"/>
          </ac:cxnSpMkLst>
        </pc:cxnChg>
        <pc:cxnChg chg="add del mod">
          <ac:chgData name="JoAnn Marabella" userId="85e5a1bd-021b-4a85-bc7a-1ada3a1fd7ea" providerId="ADAL" clId="{DA2AA043-8B42-40A0-8CF5-C3048BCA0122}" dt="2022-09-09T02:06:04.607" v="513"/>
          <ac:cxnSpMkLst>
            <pc:docMk/>
            <pc:sldMk cId="3458656907" sldId="590"/>
            <ac:cxnSpMk id="12" creationId="{0E116BF1-ADC6-6B7A-6AC0-3569587C4A27}"/>
          </ac:cxnSpMkLst>
        </pc:cxnChg>
        <pc:cxnChg chg="add del mod">
          <ac:chgData name="JoAnn Marabella" userId="85e5a1bd-021b-4a85-bc7a-1ada3a1fd7ea" providerId="ADAL" clId="{DA2AA043-8B42-40A0-8CF5-C3048BCA0122}" dt="2022-09-09T02:06:04.607" v="513"/>
          <ac:cxnSpMkLst>
            <pc:docMk/>
            <pc:sldMk cId="3458656907" sldId="590"/>
            <ac:cxnSpMk id="13" creationId="{E0A18CF4-A02D-3EA4-A444-823C3BC648AB}"/>
          </ac:cxnSpMkLst>
        </pc:cxnChg>
        <pc:cxnChg chg="add del mod">
          <ac:chgData name="JoAnn Marabella" userId="85e5a1bd-021b-4a85-bc7a-1ada3a1fd7ea" providerId="ADAL" clId="{DA2AA043-8B42-40A0-8CF5-C3048BCA0122}" dt="2022-09-09T02:06:04.607" v="513"/>
          <ac:cxnSpMkLst>
            <pc:docMk/>
            <pc:sldMk cId="3458656907" sldId="590"/>
            <ac:cxnSpMk id="14" creationId="{98AB0BE8-D272-F892-14FE-5F864B03328C}"/>
          </ac:cxnSpMkLst>
        </pc:cxnChg>
        <pc:cxnChg chg="add del mod">
          <ac:chgData name="JoAnn Marabella" userId="85e5a1bd-021b-4a85-bc7a-1ada3a1fd7ea" providerId="ADAL" clId="{DA2AA043-8B42-40A0-8CF5-C3048BCA0122}" dt="2022-09-09T02:06:04.607" v="513"/>
          <ac:cxnSpMkLst>
            <pc:docMk/>
            <pc:sldMk cId="3458656907" sldId="590"/>
            <ac:cxnSpMk id="19" creationId="{5F2818CD-A1F2-E232-A6FD-3AE1CC0A4598}"/>
          </ac:cxnSpMkLst>
        </pc:cxnChg>
        <pc:cxnChg chg="add del mod">
          <ac:chgData name="JoAnn Marabella" userId="85e5a1bd-021b-4a85-bc7a-1ada3a1fd7ea" providerId="ADAL" clId="{DA2AA043-8B42-40A0-8CF5-C3048BCA0122}" dt="2022-09-09T02:06:04.607" v="513"/>
          <ac:cxnSpMkLst>
            <pc:docMk/>
            <pc:sldMk cId="3458656907" sldId="590"/>
            <ac:cxnSpMk id="20" creationId="{BE2F0E31-2165-3E0C-20C3-C6244FEAF6A9}"/>
          </ac:cxnSpMkLst>
        </pc:cxnChg>
        <pc:cxnChg chg="add del mod">
          <ac:chgData name="JoAnn Marabella" userId="85e5a1bd-021b-4a85-bc7a-1ada3a1fd7ea" providerId="ADAL" clId="{DA2AA043-8B42-40A0-8CF5-C3048BCA0122}" dt="2022-09-09T02:06:04.607" v="513"/>
          <ac:cxnSpMkLst>
            <pc:docMk/>
            <pc:sldMk cId="3458656907" sldId="590"/>
            <ac:cxnSpMk id="21" creationId="{128DB082-DC4E-9010-B64E-F8B302DB67AA}"/>
          </ac:cxnSpMkLst>
        </pc:cxnChg>
        <pc:cxnChg chg="add del mod">
          <ac:chgData name="JoAnn Marabella" userId="85e5a1bd-021b-4a85-bc7a-1ada3a1fd7ea" providerId="ADAL" clId="{DA2AA043-8B42-40A0-8CF5-C3048BCA0122}" dt="2022-09-09T02:06:04.607" v="513"/>
          <ac:cxnSpMkLst>
            <pc:docMk/>
            <pc:sldMk cId="3458656907" sldId="590"/>
            <ac:cxnSpMk id="23" creationId="{F55D2E65-911A-2BCE-4299-84C74F4BF576}"/>
          </ac:cxnSpMkLst>
        </pc:cxnChg>
        <pc:cxnChg chg="add del mod">
          <ac:chgData name="JoAnn Marabella" userId="85e5a1bd-021b-4a85-bc7a-1ada3a1fd7ea" providerId="ADAL" clId="{DA2AA043-8B42-40A0-8CF5-C3048BCA0122}" dt="2022-09-09T02:06:04.607" v="513"/>
          <ac:cxnSpMkLst>
            <pc:docMk/>
            <pc:sldMk cId="3458656907" sldId="590"/>
            <ac:cxnSpMk id="24" creationId="{79118425-979F-80F7-7575-AD27CDA454A9}"/>
          </ac:cxnSpMkLst>
        </pc:cxnChg>
        <pc:cxnChg chg="add del mod">
          <ac:chgData name="JoAnn Marabella" userId="85e5a1bd-021b-4a85-bc7a-1ada3a1fd7ea" providerId="ADAL" clId="{DA2AA043-8B42-40A0-8CF5-C3048BCA0122}" dt="2022-09-09T02:06:04.607" v="513"/>
          <ac:cxnSpMkLst>
            <pc:docMk/>
            <pc:sldMk cId="3458656907" sldId="590"/>
            <ac:cxnSpMk id="25" creationId="{700BAB8B-DEE1-C01D-B3F2-EE32E0845817}"/>
          </ac:cxnSpMkLst>
        </pc:cxnChg>
        <pc:cxnChg chg="add del mod">
          <ac:chgData name="JoAnn Marabella" userId="85e5a1bd-021b-4a85-bc7a-1ada3a1fd7ea" providerId="ADAL" clId="{DA2AA043-8B42-40A0-8CF5-C3048BCA0122}" dt="2022-09-09T02:06:04.607" v="513"/>
          <ac:cxnSpMkLst>
            <pc:docMk/>
            <pc:sldMk cId="3458656907" sldId="590"/>
            <ac:cxnSpMk id="26" creationId="{AFAE098F-C6E6-7AC4-4888-45B64F9B14C4}"/>
          </ac:cxnSpMkLst>
        </pc:cxnChg>
        <pc:cxnChg chg="add del mod">
          <ac:chgData name="JoAnn Marabella" userId="85e5a1bd-021b-4a85-bc7a-1ada3a1fd7ea" providerId="ADAL" clId="{DA2AA043-8B42-40A0-8CF5-C3048BCA0122}" dt="2022-09-09T02:06:04.607" v="513"/>
          <ac:cxnSpMkLst>
            <pc:docMk/>
            <pc:sldMk cId="3458656907" sldId="590"/>
            <ac:cxnSpMk id="29" creationId="{9219C3DB-019A-F926-34C1-10499A5BB918}"/>
          </ac:cxnSpMkLst>
        </pc:cxnChg>
        <pc:cxnChg chg="add del mod">
          <ac:chgData name="JoAnn Marabella" userId="85e5a1bd-021b-4a85-bc7a-1ada3a1fd7ea" providerId="ADAL" clId="{DA2AA043-8B42-40A0-8CF5-C3048BCA0122}" dt="2022-09-09T02:06:04.607" v="513"/>
          <ac:cxnSpMkLst>
            <pc:docMk/>
            <pc:sldMk cId="3458656907" sldId="590"/>
            <ac:cxnSpMk id="32" creationId="{95C06B7E-DE12-185B-C4C4-ACAC396C0025}"/>
          </ac:cxnSpMkLst>
        </pc:cxnChg>
      </pc:sldChg>
    </pc:docChg>
  </pc:docChgLst>
  <pc:docChgLst>
    <pc:chgData name="JoAnn Marabella" userId="85e5a1bd-021b-4a85-bc7a-1ada3a1fd7ea" providerId="ADAL" clId="{696CE85C-DABA-4E43-8F1D-D938A32AD19F}"/>
    <pc:docChg chg="undo redo custSel addSld delSld modSld">
      <pc:chgData name="JoAnn Marabella" userId="85e5a1bd-021b-4a85-bc7a-1ada3a1fd7ea" providerId="ADAL" clId="{696CE85C-DABA-4E43-8F1D-D938A32AD19F}" dt="2021-10-27T05:45:35.038" v="1367" actId="2696"/>
      <pc:docMkLst>
        <pc:docMk/>
      </pc:docMkLst>
      <pc:sldChg chg="addSp delSp modSp mod">
        <pc:chgData name="JoAnn Marabella" userId="85e5a1bd-021b-4a85-bc7a-1ada3a1fd7ea" providerId="ADAL" clId="{696CE85C-DABA-4E43-8F1D-D938A32AD19F}" dt="2021-10-27T05:44:17.455" v="1364" actId="208"/>
        <pc:sldMkLst>
          <pc:docMk/>
          <pc:sldMk cId="2381262330" sldId="416"/>
        </pc:sldMkLst>
        <pc:spChg chg="mod">
          <ac:chgData name="JoAnn Marabella" userId="85e5a1bd-021b-4a85-bc7a-1ada3a1fd7ea" providerId="ADAL" clId="{696CE85C-DABA-4E43-8F1D-D938A32AD19F}" dt="2021-10-27T05:39:33.905" v="1332" actId="207"/>
          <ac:spMkLst>
            <pc:docMk/>
            <pc:sldMk cId="2381262330" sldId="416"/>
            <ac:spMk id="2" creationId="{2C227A1A-9AC9-48B0-80E1-6308439363B8}"/>
          </ac:spMkLst>
        </pc:spChg>
        <pc:spChg chg="mod">
          <ac:chgData name="JoAnn Marabella" userId="85e5a1bd-021b-4a85-bc7a-1ada3a1fd7ea" providerId="ADAL" clId="{696CE85C-DABA-4E43-8F1D-D938A32AD19F}" dt="2021-10-27T05:44:17.455" v="1364" actId="208"/>
          <ac:spMkLst>
            <pc:docMk/>
            <pc:sldMk cId="2381262330" sldId="416"/>
            <ac:spMk id="5" creationId="{FD260894-A86F-4ACB-844C-CCA878E02239}"/>
          </ac:spMkLst>
        </pc:spChg>
        <pc:spChg chg="mod">
          <ac:chgData name="JoAnn Marabella" userId="85e5a1bd-021b-4a85-bc7a-1ada3a1fd7ea" providerId="ADAL" clId="{696CE85C-DABA-4E43-8F1D-D938A32AD19F}" dt="2021-10-27T05:43:18.007" v="1359" actId="1038"/>
          <ac:spMkLst>
            <pc:docMk/>
            <pc:sldMk cId="2381262330" sldId="416"/>
            <ac:spMk id="6" creationId="{7955FD2A-74F2-423E-9613-B4367F357353}"/>
          </ac:spMkLst>
        </pc:spChg>
        <pc:spChg chg="mod">
          <ac:chgData name="JoAnn Marabella" userId="85e5a1bd-021b-4a85-bc7a-1ada3a1fd7ea" providerId="ADAL" clId="{696CE85C-DABA-4E43-8F1D-D938A32AD19F}" dt="2021-10-27T05:43:37.312" v="1363" actId="1035"/>
          <ac:spMkLst>
            <pc:docMk/>
            <pc:sldMk cId="2381262330" sldId="416"/>
            <ac:spMk id="7" creationId="{39B6FEF7-E2F2-433D-AD9F-C76CC7D64EC7}"/>
          </ac:spMkLst>
        </pc:spChg>
        <pc:spChg chg="mod">
          <ac:chgData name="JoAnn Marabella" userId="85e5a1bd-021b-4a85-bc7a-1ada3a1fd7ea" providerId="ADAL" clId="{696CE85C-DABA-4E43-8F1D-D938A32AD19F}" dt="2021-10-27T05:39:58.137" v="1333" actId="208"/>
          <ac:spMkLst>
            <pc:docMk/>
            <pc:sldMk cId="2381262330" sldId="416"/>
            <ac:spMk id="30" creationId="{628E76C6-E145-4580-B980-6983B04BE85E}"/>
          </ac:spMkLst>
        </pc:spChg>
        <pc:spChg chg="mod">
          <ac:chgData name="JoAnn Marabella" userId="85e5a1bd-021b-4a85-bc7a-1ada3a1fd7ea" providerId="ADAL" clId="{696CE85C-DABA-4E43-8F1D-D938A32AD19F}" dt="2021-10-27T05:38:51.326" v="1331" actId="1036"/>
          <ac:spMkLst>
            <pc:docMk/>
            <pc:sldMk cId="2381262330" sldId="416"/>
            <ac:spMk id="31" creationId="{D61B20D4-268C-45DC-A312-284B18EDB933}"/>
          </ac:spMkLst>
        </pc:spChg>
        <pc:spChg chg="del">
          <ac:chgData name="JoAnn Marabella" userId="85e5a1bd-021b-4a85-bc7a-1ada3a1fd7ea" providerId="ADAL" clId="{696CE85C-DABA-4E43-8F1D-D938A32AD19F}" dt="2021-10-27T05:31:23.920" v="1264" actId="478"/>
          <ac:spMkLst>
            <pc:docMk/>
            <pc:sldMk cId="2381262330" sldId="416"/>
            <ac:spMk id="33" creationId="{71999E60-89BF-4FD2-8544-33CB0125458E}"/>
          </ac:spMkLst>
        </pc:spChg>
        <pc:spChg chg="del">
          <ac:chgData name="JoAnn Marabella" userId="85e5a1bd-021b-4a85-bc7a-1ada3a1fd7ea" providerId="ADAL" clId="{696CE85C-DABA-4E43-8F1D-D938A32AD19F}" dt="2021-10-27T05:31:20.571" v="1262" actId="478"/>
          <ac:spMkLst>
            <pc:docMk/>
            <pc:sldMk cId="2381262330" sldId="416"/>
            <ac:spMk id="34" creationId="{84183F37-6449-419F-9CEE-79ACEC18FCBA}"/>
          </ac:spMkLst>
        </pc:spChg>
        <pc:spChg chg="del">
          <ac:chgData name="JoAnn Marabella" userId="85e5a1bd-021b-4a85-bc7a-1ada3a1fd7ea" providerId="ADAL" clId="{696CE85C-DABA-4E43-8F1D-D938A32AD19F}" dt="2021-10-27T05:31:19.511" v="1261" actId="478"/>
          <ac:spMkLst>
            <pc:docMk/>
            <pc:sldMk cId="2381262330" sldId="416"/>
            <ac:spMk id="36" creationId="{2C704F48-F98A-4A09-A084-E7D6A8DB40D7}"/>
          </ac:spMkLst>
        </pc:spChg>
        <pc:spChg chg="mod">
          <ac:chgData name="JoAnn Marabella" userId="85e5a1bd-021b-4a85-bc7a-1ada3a1fd7ea" providerId="ADAL" clId="{696CE85C-DABA-4E43-8F1D-D938A32AD19F}" dt="2021-10-27T05:43:37.312" v="1363" actId="1035"/>
          <ac:spMkLst>
            <pc:docMk/>
            <pc:sldMk cId="2381262330" sldId="416"/>
            <ac:spMk id="37" creationId="{5E92B4BD-3241-4509-B659-51064B26829E}"/>
          </ac:spMkLst>
        </pc:spChg>
        <pc:spChg chg="mod">
          <ac:chgData name="JoAnn Marabella" userId="85e5a1bd-021b-4a85-bc7a-1ada3a1fd7ea" providerId="ADAL" clId="{696CE85C-DABA-4E43-8F1D-D938A32AD19F}" dt="2021-10-27T05:43:37.312" v="1363" actId="1035"/>
          <ac:spMkLst>
            <pc:docMk/>
            <pc:sldMk cId="2381262330" sldId="416"/>
            <ac:spMk id="38" creationId="{F4C3803D-484D-4233-B78F-79D880B2EF28}"/>
          </ac:spMkLst>
        </pc:spChg>
        <pc:spChg chg="del">
          <ac:chgData name="JoAnn Marabella" userId="85e5a1bd-021b-4a85-bc7a-1ada3a1fd7ea" providerId="ADAL" clId="{696CE85C-DABA-4E43-8F1D-D938A32AD19F}" dt="2021-10-27T05:31:21.561" v="1263" actId="478"/>
          <ac:spMkLst>
            <pc:docMk/>
            <pc:sldMk cId="2381262330" sldId="416"/>
            <ac:spMk id="39" creationId="{DB6CF4E7-CFD9-4CAF-A7C7-FA470C022A3B}"/>
          </ac:spMkLst>
        </pc:spChg>
        <pc:spChg chg="add del mod">
          <ac:chgData name="JoAnn Marabella" userId="85e5a1bd-021b-4a85-bc7a-1ada3a1fd7ea" providerId="ADAL" clId="{696CE85C-DABA-4E43-8F1D-D938A32AD19F}" dt="2021-10-27T05:34:01.216" v="1282"/>
          <ac:spMkLst>
            <pc:docMk/>
            <pc:sldMk cId="2381262330" sldId="416"/>
            <ac:spMk id="40" creationId="{4BB4E9BE-CAFF-435E-8DC0-EC6128072588}"/>
          </ac:spMkLst>
        </pc:spChg>
        <pc:spChg chg="mod">
          <ac:chgData name="JoAnn Marabella" userId="85e5a1bd-021b-4a85-bc7a-1ada3a1fd7ea" providerId="ADAL" clId="{696CE85C-DABA-4E43-8F1D-D938A32AD19F}" dt="2021-10-27T05:35:12.922" v="1296" actId="207"/>
          <ac:spMkLst>
            <pc:docMk/>
            <pc:sldMk cId="2381262330" sldId="416"/>
            <ac:spMk id="42" creationId="{816ECAB1-5AF0-49B7-AD14-9A56968A0332}"/>
          </ac:spMkLst>
        </pc:spChg>
        <pc:spChg chg="mod">
          <ac:chgData name="JoAnn Marabella" userId="85e5a1bd-021b-4a85-bc7a-1ada3a1fd7ea" providerId="ADAL" clId="{696CE85C-DABA-4E43-8F1D-D938A32AD19F}" dt="2021-10-27T05:43:11.871" v="1357" actId="1038"/>
          <ac:spMkLst>
            <pc:docMk/>
            <pc:sldMk cId="2381262330" sldId="416"/>
            <ac:spMk id="43" creationId="{2197308C-623B-47DB-BB25-2DBFAA6DFD22}"/>
          </ac:spMkLst>
        </pc:spChg>
        <pc:spChg chg="mod">
          <ac:chgData name="JoAnn Marabella" userId="85e5a1bd-021b-4a85-bc7a-1ada3a1fd7ea" providerId="ADAL" clId="{696CE85C-DABA-4E43-8F1D-D938A32AD19F}" dt="2021-10-27T05:35:04.197" v="1295" actId="207"/>
          <ac:spMkLst>
            <pc:docMk/>
            <pc:sldMk cId="2381262330" sldId="416"/>
            <ac:spMk id="45" creationId="{64222B2D-E84C-46FB-BBAB-A435D10AAB60}"/>
          </ac:spMkLst>
        </pc:spChg>
        <pc:spChg chg="mod">
          <ac:chgData name="JoAnn Marabella" userId="85e5a1bd-021b-4a85-bc7a-1ada3a1fd7ea" providerId="ADAL" clId="{696CE85C-DABA-4E43-8F1D-D938A32AD19F}" dt="2021-10-27T05:43:05.240" v="1355" actId="1038"/>
          <ac:spMkLst>
            <pc:docMk/>
            <pc:sldMk cId="2381262330" sldId="416"/>
            <ac:spMk id="46" creationId="{B2CC0794-7DA2-4F99-A3E6-3DF36F08296F}"/>
          </ac:spMkLst>
        </pc:spChg>
        <pc:grpChg chg="add mod">
          <ac:chgData name="JoAnn Marabella" userId="85e5a1bd-021b-4a85-bc7a-1ada3a1fd7ea" providerId="ADAL" clId="{696CE85C-DABA-4E43-8F1D-D938A32AD19F}" dt="2021-10-27T05:38:51.326" v="1331" actId="1036"/>
          <ac:grpSpMkLst>
            <pc:docMk/>
            <pc:sldMk cId="2381262330" sldId="416"/>
            <ac:grpSpMk id="3" creationId="{65ED17B4-AAE9-41EB-A6DB-E7E62237D711}"/>
          </ac:grpSpMkLst>
        </pc:grpChg>
        <pc:grpChg chg="add mod">
          <ac:chgData name="JoAnn Marabella" userId="85e5a1bd-021b-4a85-bc7a-1ada3a1fd7ea" providerId="ADAL" clId="{696CE85C-DABA-4E43-8F1D-D938A32AD19F}" dt="2021-10-27T05:38:51.326" v="1331" actId="1036"/>
          <ac:grpSpMkLst>
            <pc:docMk/>
            <pc:sldMk cId="2381262330" sldId="416"/>
            <ac:grpSpMk id="41" creationId="{15A89DB8-0103-4AD8-A79B-7845E81CA344}"/>
          </ac:grpSpMkLst>
        </pc:grpChg>
        <pc:grpChg chg="add mod">
          <ac:chgData name="JoAnn Marabella" userId="85e5a1bd-021b-4a85-bc7a-1ada3a1fd7ea" providerId="ADAL" clId="{696CE85C-DABA-4E43-8F1D-D938A32AD19F}" dt="2021-10-27T05:38:51.326" v="1331" actId="1036"/>
          <ac:grpSpMkLst>
            <pc:docMk/>
            <pc:sldMk cId="2381262330" sldId="416"/>
            <ac:grpSpMk id="44" creationId="{AF77ED30-66F4-4D27-A828-4B937061987C}"/>
          </ac:grpSpMkLst>
        </pc:grpChg>
      </pc:sldChg>
      <pc:sldChg chg="del">
        <pc:chgData name="JoAnn Marabella" userId="85e5a1bd-021b-4a85-bc7a-1ada3a1fd7ea" providerId="ADAL" clId="{696CE85C-DABA-4E43-8F1D-D938A32AD19F}" dt="2021-10-27T05:45:35.038" v="1367" actId="2696"/>
        <pc:sldMkLst>
          <pc:docMk/>
          <pc:sldMk cId="3047173646" sldId="460"/>
        </pc:sldMkLst>
      </pc:sldChg>
      <pc:sldChg chg="new del">
        <pc:chgData name="JoAnn Marabella" userId="85e5a1bd-021b-4a85-bc7a-1ada3a1fd7ea" providerId="ADAL" clId="{696CE85C-DABA-4E43-8F1D-D938A32AD19F}" dt="2021-10-27T02:06:29.168" v="2" actId="2696"/>
        <pc:sldMkLst>
          <pc:docMk/>
          <pc:sldMk cId="654984850" sldId="466"/>
        </pc:sldMkLst>
      </pc:sldChg>
      <pc:sldChg chg="addSp delSp modSp add mod">
        <pc:chgData name="JoAnn Marabella" userId="85e5a1bd-021b-4a85-bc7a-1ada3a1fd7ea" providerId="ADAL" clId="{696CE85C-DABA-4E43-8F1D-D938A32AD19F}" dt="2021-10-27T05:44:44.490" v="1366" actId="179"/>
        <pc:sldMkLst>
          <pc:docMk/>
          <pc:sldMk cId="4211508101" sldId="467"/>
        </pc:sldMkLst>
        <pc:spChg chg="add del">
          <ac:chgData name="JoAnn Marabella" userId="85e5a1bd-021b-4a85-bc7a-1ada3a1fd7ea" providerId="ADAL" clId="{696CE85C-DABA-4E43-8F1D-D938A32AD19F}" dt="2021-10-27T02:41:13.145" v="235" actId="478"/>
          <ac:spMkLst>
            <pc:docMk/>
            <pc:sldMk cId="4211508101" sldId="467"/>
            <ac:spMk id="3" creationId="{395A187E-382D-441A-99E0-F255E6AA34B9}"/>
          </ac:spMkLst>
        </pc:spChg>
        <pc:spChg chg="add mod">
          <ac:chgData name="JoAnn Marabella" userId="85e5a1bd-021b-4a85-bc7a-1ada3a1fd7ea" providerId="ADAL" clId="{696CE85C-DABA-4E43-8F1D-D938A32AD19F}" dt="2021-10-27T05:16:44.581" v="1098" actId="1582"/>
          <ac:spMkLst>
            <pc:docMk/>
            <pc:sldMk cId="4211508101" sldId="467"/>
            <ac:spMk id="4" creationId="{C2B5E985-64B9-4F3E-B417-E5C2B7381E54}"/>
          </ac:spMkLst>
        </pc:spChg>
        <pc:spChg chg="add mod">
          <ac:chgData name="JoAnn Marabella" userId="85e5a1bd-021b-4a85-bc7a-1ada3a1fd7ea" providerId="ADAL" clId="{696CE85C-DABA-4E43-8F1D-D938A32AD19F}" dt="2021-10-27T05:16:51.170" v="1099" actId="1035"/>
          <ac:spMkLst>
            <pc:docMk/>
            <pc:sldMk cId="4211508101" sldId="467"/>
            <ac:spMk id="5" creationId="{2E5E42CA-6C6B-41BF-AC34-9F9980A2DBC2}"/>
          </ac:spMkLst>
        </pc:spChg>
        <pc:spChg chg="mod">
          <ac:chgData name="JoAnn Marabella" userId="85e5a1bd-021b-4a85-bc7a-1ada3a1fd7ea" providerId="ADAL" clId="{696CE85C-DABA-4E43-8F1D-D938A32AD19F}" dt="2021-10-27T05:16:44.581" v="1098" actId="1582"/>
          <ac:spMkLst>
            <pc:docMk/>
            <pc:sldMk cId="4211508101" sldId="467"/>
            <ac:spMk id="33" creationId="{5EBFC308-C497-4341-8A61-2E36C255E378}"/>
          </ac:spMkLst>
        </pc:spChg>
        <pc:spChg chg="mod">
          <ac:chgData name="JoAnn Marabella" userId="85e5a1bd-021b-4a85-bc7a-1ada3a1fd7ea" providerId="ADAL" clId="{696CE85C-DABA-4E43-8F1D-D938A32AD19F}" dt="2021-10-27T05:16:44.581" v="1098" actId="1582"/>
          <ac:spMkLst>
            <pc:docMk/>
            <pc:sldMk cId="4211508101" sldId="467"/>
            <ac:spMk id="34" creationId="{D6DDEF39-6B89-4253-AE8E-2EF3B8C3CBCD}"/>
          </ac:spMkLst>
        </pc:spChg>
        <pc:spChg chg="mod">
          <ac:chgData name="JoAnn Marabella" userId="85e5a1bd-021b-4a85-bc7a-1ada3a1fd7ea" providerId="ADAL" clId="{696CE85C-DABA-4E43-8F1D-D938A32AD19F}" dt="2021-10-27T05:44:44.490" v="1366" actId="179"/>
          <ac:spMkLst>
            <pc:docMk/>
            <pc:sldMk cId="4211508101" sldId="467"/>
            <ac:spMk id="36" creationId="{EF539AEC-4062-4F43-857C-092759B15678}"/>
          </ac:spMkLst>
        </pc:spChg>
        <pc:spChg chg="mod">
          <ac:chgData name="JoAnn Marabella" userId="85e5a1bd-021b-4a85-bc7a-1ada3a1fd7ea" providerId="ADAL" clId="{696CE85C-DABA-4E43-8F1D-D938A32AD19F}" dt="2021-10-27T05:16:44.581" v="1098" actId="1582"/>
          <ac:spMkLst>
            <pc:docMk/>
            <pc:sldMk cId="4211508101" sldId="467"/>
            <ac:spMk id="37" creationId="{2757A18A-2D25-45FC-BB20-E8456758A712}"/>
          </ac:spMkLst>
        </pc:spChg>
        <pc:spChg chg="mod">
          <ac:chgData name="JoAnn Marabella" userId="85e5a1bd-021b-4a85-bc7a-1ada3a1fd7ea" providerId="ADAL" clId="{696CE85C-DABA-4E43-8F1D-D938A32AD19F}" dt="2021-10-27T05:16:44.581" v="1098" actId="1582"/>
          <ac:spMkLst>
            <pc:docMk/>
            <pc:sldMk cId="4211508101" sldId="467"/>
            <ac:spMk id="39" creationId="{6B360081-1863-44C3-9F28-0A2AE39BDF2B}"/>
          </ac:spMkLst>
        </pc:spChg>
        <pc:spChg chg="mod">
          <ac:chgData name="JoAnn Marabella" userId="85e5a1bd-021b-4a85-bc7a-1ada3a1fd7ea" providerId="ADAL" clId="{696CE85C-DABA-4E43-8F1D-D938A32AD19F}" dt="2021-10-27T05:16:44.581" v="1098" actId="1582"/>
          <ac:spMkLst>
            <pc:docMk/>
            <pc:sldMk cId="4211508101" sldId="467"/>
            <ac:spMk id="40" creationId="{F18D8536-B62C-4A0D-9A2D-C72970AF6CE3}"/>
          </ac:spMkLst>
        </pc:spChg>
        <pc:spChg chg="mod">
          <ac:chgData name="JoAnn Marabella" userId="85e5a1bd-021b-4a85-bc7a-1ada3a1fd7ea" providerId="ADAL" clId="{696CE85C-DABA-4E43-8F1D-D938A32AD19F}" dt="2021-10-27T05:19:52.123" v="1123" actId="1582"/>
          <ac:spMkLst>
            <pc:docMk/>
            <pc:sldMk cId="4211508101" sldId="467"/>
            <ac:spMk id="42" creationId="{E8CC1332-79D2-4218-8CEE-0E21FE274CCD}"/>
          </ac:spMkLst>
        </pc:spChg>
        <pc:spChg chg="mod">
          <ac:chgData name="JoAnn Marabella" userId="85e5a1bd-021b-4a85-bc7a-1ada3a1fd7ea" providerId="ADAL" clId="{696CE85C-DABA-4E43-8F1D-D938A32AD19F}" dt="2021-10-27T05:19:52.123" v="1123" actId="1582"/>
          <ac:spMkLst>
            <pc:docMk/>
            <pc:sldMk cId="4211508101" sldId="467"/>
            <ac:spMk id="43" creationId="{F2EBC133-CE38-4B0F-9B7D-9640E964CA1F}"/>
          </ac:spMkLst>
        </pc:spChg>
        <pc:spChg chg="mod ord topLvl">
          <ac:chgData name="JoAnn Marabella" userId="85e5a1bd-021b-4a85-bc7a-1ada3a1fd7ea" providerId="ADAL" clId="{696CE85C-DABA-4E43-8F1D-D938A32AD19F}" dt="2021-10-27T05:20:12.915" v="1137" actId="1035"/>
          <ac:spMkLst>
            <pc:docMk/>
            <pc:sldMk cId="4211508101" sldId="467"/>
            <ac:spMk id="45" creationId="{050EFF87-76A3-46BD-982B-E9B9F93E9656}"/>
          </ac:spMkLst>
        </pc:spChg>
        <pc:spChg chg="del mod topLvl">
          <ac:chgData name="JoAnn Marabella" userId="85e5a1bd-021b-4a85-bc7a-1ada3a1fd7ea" providerId="ADAL" clId="{696CE85C-DABA-4E43-8F1D-D938A32AD19F}" dt="2021-10-27T04:56:17.255" v="965" actId="478"/>
          <ac:spMkLst>
            <pc:docMk/>
            <pc:sldMk cId="4211508101" sldId="467"/>
            <ac:spMk id="46" creationId="{D1A7C89D-B6C0-495A-81AD-8299C325AB6D}"/>
          </ac:spMkLst>
        </pc:spChg>
        <pc:spChg chg="mod">
          <ac:chgData name="JoAnn Marabella" userId="85e5a1bd-021b-4a85-bc7a-1ada3a1fd7ea" providerId="ADAL" clId="{696CE85C-DABA-4E43-8F1D-D938A32AD19F}" dt="2021-10-27T05:19:52.123" v="1123" actId="1582"/>
          <ac:spMkLst>
            <pc:docMk/>
            <pc:sldMk cId="4211508101" sldId="467"/>
            <ac:spMk id="48" creationId="{9288EC31-B28C-4F80-AC39-874CCABCFE4A}"/>
          </ac:spMkLst>
        </pc:spChg>
        <pc:spChg chg="mod">
          <ac:chgData name="JoAnn Marabella" userId="85e5a1bd-021b-4a85-bc7a-1ada3a1fd7ea" providerId="ADAL" clId="{696CE85C-DABA-4E43-8F1D-D938A32AD19F}" dt="2021-10-27T05:19:52.123" v="1123" actId="1582"/>
          <ac:spMkLst>
            <pc:docMk/>
            <pc:sldMk cId="4211508101" sldId="467"/>
            <ac:spMk id="49" creationId="{074AEEF7-F2DB-47F3-A60B-2A6D6DC7A121}"/>
          </ac:spMkLst>
        </pc:spChg>
        <pc:spChg chg="mod topLvl">
          <ac:chgData name="JoAnn Marabella" userId="85e5a1bd-021b-4a85-bc7a-1ada3a1fd7ea" providerId="ADAL" clId="{696CE85C-DABA-4E43-8F1D-D938A32AD19F}" dt="2021-10-27T05:19:52.123" v="1123" actId="1582"/>
          <ac:spMkLst>
            <pc:docMk/>
            <pc:sldMk cId="4211508101" sldId="467"/>
            <ac:spMk id="51" creationId="{5AEEA7D2-76F8-458B-B384-8A0FF155DB49}"/>
          </ac:spMkLst>
        </pc:spChg>
        <pc:spChg chg="mod topLvl">
          <ac:chgData name="JoAnn Marabella" userId="85e5a1bd-021b-4a85-bc7a-1ada3a1fd7ea" providerId="ADAL" clId="{696CE85C-DABA-4E43-8F1D-D938A32AD19F}" dt="2021-10-27T05:19:52.123" v="1123" actId="1582"/>
          <ac:spMkLst>
            <pc:docMk/>
            <pc:sldMk cId="4211508101" sldId="467"/>
            <ac:spMk id="52" creationId="{3A806CF5-9D3D-4358-8C10-955B663DE621}"/>
          </ac:spMkLst>
        </pc:spChg>
        <pc:grpChg chg="add mod">
          <ac:chgData name="JoAnn Marabella" userId="85e5a1bd-021b-4a85-bc7a-1ada3a1fd7ea" providerId="ADAL" clId="{696CE85C-DABA-4E43-8F1D-D938A32AD19F}" dt="2021-10-27T05:20:20.072" v="1138" actId="1076"/>
          <ac:grpSpMkLst>
            <pc:docMk/>
            <pc:sldMk cId="4211508101" sldId="467"/>
            <ac:grpSpMk id="2" creationId="{D61C9AEB-C459-4230-8080-8EAF1EF302CA}"/>
          </ac:grpSpMkLst>
        </pc:grpChg>
        <pc:grpChg chg="add mod topLvl">
          <ac:chgData name="JoAnn Marabella" userId="85e5a1bd-021b-4a85-bc7a-1ada3a1fd7ea" providerId="ADAL" clId="{696CE85C-DABA-4E43-8F1D-D938A32AD19F}" dt="2021-10-27T05:14:03.186" v="1087" actId="1037"/>
          <ac:grpSpMkLst>
            <pc:docMk/>
            <pc:sldMk cId="4211508101" sldId="467"/>
            <ac:grpSpMk id="6" creationId="{90C021E6-1DFE-465F-8CF1-11E94DAC73B8}"/>
          </ac:grpSpMkLst>
        </pc:grpChg>
        <pc:grpChg chg="add del mod">
          <ac:chgData name="JoAnn Marabella" userId="85e5a1bd-021b-4a85-bc7a-1ada3a1fd7ea" providerId="ADAL" clId="{696CE85C-DABA-4E43-8F1D-D938A32AD19F}" dt="2021-10-27T04:49:01.931" v="771" actId="165"/>
          <ac:grpSpMkLst>
            <pc:docMk/>
            <pc:sldMk cId="4211508101" sldId="467"/>
            <ac:grpSpMk id="7" creationId="{833C28AC-F8EC-4F36-9640-EF893EEE82AD}"/>
          </ac:grpSpMkLst>
        </pc:grpChg>
        <pc:grpChg chg="add mod topLvl">
          <ac:chgData name="JoAnn Marabella" userId="85e5a1bd-021b-4a85-bc7a-1ada3a1fd7ea" providerId="ADAL" clId="{696CE85C-DABA-4E43-8F1D-D938A32AD19F}" dt="2021-10-27T05:14:03.186" v="1087" actId="1037"/>
          <ac:grpSpMkLst>
            <pc:docMk/>
            <pc:sldMk cId="4211508101" sldId="467"/>
            <ac:grpSpMk id="32" creationId="{DF8BA070-483E-4DB4-AF38-B1F3563BDC2F}"/>
          </ac:grpSpMkLst>
        </pc:grpChg>
        <pc:grpChg chg="add mod topLvl">
          <ac:chgData name="JoAnn Marabella" userId="85e5a1bd-021b-4a85-bc7a-1ada3a1fd7ea" providerId="ADAL" clId="{696CE85C-DABA-4E43-8F1D-D938A32AD19F}" dt="2021-10-27T05:14:03.186" v="1087" actId="1037"/>
          <ac:grpSpMkLst>
            <pc:docMk/>
            <pc:sldMk cId="4211508101" sldId="467"/>
            <ac:grpSpMk id="35" creationId="{7E204119-C968-4B13-A89B-A5DF9A0B03A3}"/>
          </ac:grpSpMkLst>
        </pc:grpChg>
        <pc:grpChg chg="add mod ord topLvl">
          <ac:chgData name="JoAnn Marabella" userId="85e5a1bd-021b-4a85-bc7a-1ada3a1fd7ea" providerId="ADAL" clId="{696CE85C-DABA-4E43-8F1D-D938A32AD19F}" dt="2021-10-27T05:14:03.186" v="1087" actId="1037"/>
          <ac:grpSpMkLst>
            <pc:docMk/>
            <pc:sldMk cId="4211508101" sldId="467"/>
            <ac:grpSpMk id="38" creationId="{3D5ED016-A45D-4D05-89B0-DCEA287B11CA}"/>
          </ac:grpSpMkLst>
        </pc:grpChg>
        <pc:grpChg chg="add mod topLvl">
          <ac:chgData name="JoAnn Marabella" userId="85e5a1bd-021b-4a85-bc7a-1ada3a1fd7ea" providerId="ADAL" clId="{696CE85C-DABA-4E43-8F1D-D938A32AD19F}" dt="2021-10-27T05:20:50.423" v="1147" actId="1076"/>
          <ac:grpSpMkLst>
            <pc:docMk/>
            <pc:sldMk cId="4211508101" sldId="467"/>
            <ac:grpSpMk id="41" creationId="{5078D8E1-AD65-436D-B68E-7355CB74C9AD}"/>
          </ac:grpSpMkLst>
        </pc:grpChg>
        <pc:grpChg chg="add del mod topLvl">
          <ac:chgData name="JoAnn Marabella" userId="85e5a1bd-021b-4a85-bc7a-1ada3a1fd7ea" providerId="ADAL" clId="{696CE85C-DABA-4E43-8F1D-D938A32AD19F}" dt="2021-10-27T04:56:17.255" v="965" actId="478"/>
          <ac:grpSpMkLst>
            <pc:docMk/>
            <pc:sldMk cId="4211508101" sldId="467"/>
            <ac:grpSpMk id="44" creationId="{9E2348E1-E14C-4233-B913-D71DDAEDD997}"/>
          </ac:grpSpMkLst>
        </pc:grpChg>
        <pc:grpChg chg="add mod topLvl">
          <ac:chgData name="JoAnn Marabella" userId="85e5a1bd-021b-4a85-bc7a-1ada3a1fd7ea" providerId="ADAL" clId="{696CE85C-DABA-4E43-8F1D-D938A32AD19F}" dt="2021-10-27T05:20:56.528" v="1148" actId="1076"/>
          <ac:grpSpMkLst>
            <pc:docMk/>
            <pc:sldMk cId="4211508101" sldId="467"/>
            <ac:grpSpMk id="47" creationId="{03E63EAF-6D4D-4556-82BB-8921868C6082}"/>
          </ac:grpSpMkLst>
        </pc:grpChg>
        <pc:grpChg chg="add del mod ord topLvl">
          <ac:chgData name="JoAnn Marabella" userId="85e5a1bd-021b-4a85-bc7a-1ada3a1fd7ea" providerId="ADAL" clId="{696CE85C-DABA-4E43-8F1D-D938A32AD19F}" dt="2021-10-27T05:18:47.120" v="1115" actId="165"/>
          <ac:grpSpMkLst>
            <pc:docMk/>
            <pc:sldMk cId="4211508101" sldId="467"/>
            <ac:grpSpMk id="50" creationId="{19D026D5-618B-43B4-8A02-A1C7135E5B20}"/>
          </ac:grpSpMkLst>
        </pc:grpChg>
        <pc:graphicFrameChg chg="add del mod modGraphic">
          <ac:chgData name="JoAnn Marabella" userId="85e5a1bd-021b-4a85-bc7a-1ada3a1fd7ea" providerId="ADAL" clId="{696CE85C-DABA-4E43-8F1D-D938A32AD19F}" dt="2021-10-27T02:51:50.163" v="371" actId="478"/>
          <ac:graphicFrameMkLst>
            <pc:docMk/>
            <pc:sldMk cId="4211508101" sldId="467"/>
            <ac:graphicFrameMk id="2" creationId="{5AC1B604-EEF3-4799-8F05-AE54DBBD2156}"/>
          </ac:graphicFrameMkLst>
        </pc:graphicFrameChg>
        <pc:graphicFrameChg chg="del mod">
          <ac:chgData name="JoAnn Marabella" userId="85e5a1bd-021b-4a85-bc7a-1ada3a1fd7ea" providerId="ADAL" clId="{696CE85C-DABA-4E43-8F1D-D938A32AD19F}" dt="2021-10-27T02:56:40.811" v="398" actId="478"/>
          <ac:graphicFrameMkLst>
            <pc:docMk/>
            <pc:sldMk cId="4211508101" sldId="467"/>
            <ac:graphicFrameMk id="26" creationId="{304010A7-3D2E-4E28-906A-FEF9EAD107AE}"/>
          </ac:graphicFrameMkLst>
        </pc:graphicFrameChg>
      </pc:sldChg>
    </pc:docChg>
  </pc:docChgLst>
  <pc:docChgLst>
    <pc:chgData name="Carl Barton" userId="17ade0fa-5720-4bd7-bfee-bd508f09de03" providerId="ADAL" clId="{2068EAB3-CBEA-4CBF-BBE0-B4687A740FA5}"/>
    <pc:docChg chg="undo redo custSel addSld delSld modSld sldOrd">
      <pc:chgData name="Carl Barton" userId="17ade0fa-5720-4bd7-bfee-bd508f09de03" providerId="ADAL" clId="{2068EAB3-CBEA-4CBF-BBE0-B4687A740FA5}" dt="2022-09-08T23:49:19.319" v="1732" actId="1076"/>
      <pc:docMkLst>
        <pc:docMk/>
      </pc:docMkLst>
      <pc:sldChg chg="modSp mod">
        <pc:chgData name="Carl Barton" userId="17ade0fa-5720-4bd7-bfee-bd508f09de03" providerId="ADAL" clId="{2068EAB3-CBEA-4CBF-BBE0-B4687A740FA5}" dt="2022-09-08T22:42:56.286" v="908" actId="13926"/>
        <pc:sldMkLst>
          <pc:docMk/>
          <pc:sldMk cId="1877509004" sldId="256"/>
        </pc:sldMkLst>
        <pc:spChg chg="mod">
          <ac:chgData name="Carl Barton" userId="17ade0fa-5720-4bd7-bfee-bd508f09de03" providerId="ADAL" clId="{2068EAB3-CBEA-4CBF-BBE0-B4687A740FA5}" dt="2022-09-08T22:42:56.286" v="908" actId="13926"/>
          <ac:spMkLst>
            <pc:docMk/>
            <pc:sldMk cId="1877509004" sldId="256"/>
            <ac:spMk id="2" creationId="{B56F1A97-4D15-450F-971A-5AF450245628}"/>
          </ac:spMkLst>
        </pc:spChg>
        <pc:spChg chg="mod">
          <ac:chgData name="Carl Barton" userId="17ade0fa-5720-4bd7-bfee-bd508f09de03" providerId="ADAL" clId="{2068EAB3-CBEA-4CBF-BBE0-B4687A740FA5}" dt="2022-09-08T22:42:35.260" v="885" actId="20577"/>
          <ac:spMkLst>
            <pc:docMk/>
            <pc:sldMk cId="1877509004" sldId="256"/>
            <ac:spMk id="3" creationId="{354DDA5D-0FB9-4017-AA13-C200D22BBE90}"/>
          </ac:spMkLst>
        </pc:spChg>
      </pc:sldChg>
      <pc:sldChg chg="addSp del delDesignElem">
        <pc:chgData name="Carl Barton" userId="17ade0fa-5720-4bd7-bfee-bd508f09de03" providerId="ADAL" clId="{2068EAB3-CBEA-4CBF-BBE0-B4687A740FA5}" dt="2022-09-08T22:58:38.382" v="1050"/>
        <pc:sldMkLst>
          <pc:docMk/>
          <pc:sldMk cId="3693700558" sldId="486"/>
        </pc:sldMkLst>
        <pc:spChg chg="add">
          <ac:chgData name="Carl Barton" userId="17ade0fa-5720-4bd7-bfee-bd508f09de03" providerId="ADAL" clId="{2068EAB3-CBEA-4CBF-BBE0-B4687A740FA5}" dt="2022-09-08T22:58:38.382" v="1050"/>
          <ac:spMkLst>
            <pc:docMk/>
            <pc:sldMk cId="3693700558" sldId="486"/>
            <ac:spMk id="70" creationId="{03E8462A-FEBA-4848-81CC-3F8DA3E477BE}"/>
          </ac:spMkLst>
        </pc:spChg>
        <pc:spChg chg="add">
          <ac:chgData name="Carl Barton" userId="17ade0fa-5720-4bd7-bfee-bd508f09de03" providerId="ADAL" clId="{2068EAB3-CBEA-4CBF-BBE0-B4687A740FA5}" dt="2022-09-08T22:58:38.382" v="1050"/>
          <ac:spMkLst>
            <pc:docMk/>
            <pc:sldMk cId="3693700558" sldId="486"/>
            <ac:spMk id="83" creationId="{7941F9B1-B01B-4A84-89D9-B169AEB4E456}"/>
          </ac:spMkLst>
        </pc:spChg>
        <pc:grpChg chg="add">
          <ac:chgData name="Carl Barton" userId="17ade0fa-5720-4bd7-bfee-bd508f09de03" providerId="ADAL" clId="{2068EAB3-CBEA-4CBF-BBE0-B4687A740FA5}" dt="2022-09-08T22:58:38.382" v="1050"/>
          <ac:grpSpMkLst>
            <pc:docMk/>
            <pc:sldMk cId="3693700558" sldId="486"/>
            <ac:grpSpMk id="58" creationId="{609316A9-990D-4EC3-A671-70EE5C1493A4}"/>
          </ac:grpSpMkLst>
        </pc:grpChg>
        <pc:grpChg chg="add">
          <ac:chgData name="Carl Barton" userId="17ade0fa-5720-4bd7-bfee-bd508f09de03" providerId="ADAL" clId="{2068EAB3-CBEA-4CBF-BBE0-B4687A740FA5}" dt="2022-09-08T22:58:38.382" v="1050"/>
          <ac:grpSpMkLst>
            <pc:docMk/>
            <pc:sldMk cId="3693700558" sldId="486"/>
            <ac:grpSpMk id="72" creationId="{2109F83F-40FE-4DB3-84CC-09FB3340D06D}"/>
          </ac:grpSpMkLst>
        </pc:grpChg>
      </pc:sldChg>
      <pc:sldChg chg="addSp del delDesignElem">
        <pc:chgData name="Carl Barton" userId="17ade0fa-5720-4bd7-bfee-bd508f09de03" providerId="ADAL" clId="{2068EAB3-CBEA-4CBF-BBE0-B4687A740FA5}" dt="2022-09-08T22:58:38.382" v="1050"/>
        <pc:sldMkLst>
          <pc:docMk/>
          <pc:sldMk cId="176663246" sldId="487"/>
        </pc:sldMkLst>
        <pc:spChg chg="add">
          <ac:chgData name="Carl Barton" userId="17ade0fa-5720-4bd7-bfee-bd508f09de03" providerId="ADAL" clId="{2068EAB3-CBEA-4CBF-BBE0-B4687A740FA5}" dt="2022-09-08T22:58:38.382" v="1050"/>
          <ac:spMkLst>
            <pc:docMk/>
            <pc:sldMk cId="176663246" sldId="487"/>
            <ac:spMk id="70" creationId="{03E8462A-FEBA-4848-81CC-3F8DA3E477BE}"/>
          </ac:spMkLst>
        </pc:spChg>
        <pc:spChg chg="add">
          <ac:chgData name="Carl Barton" userId="17ade0fa-5720-4bd7-bfee-bd508f09de03" providerId="ADAL" clId="{2068EAB3-CBEA-4CBF-BBE0-B4687A740FA5}" dt="2022-09-08T22:58:38.382" v="1050"/>
          <ac:spMkLst>
            <pc:docMk/>
            <pc:sldMk cId="176663246" sldId="487"/>
            <ac:spMk id="83" creationId="{7941F9B1-B01B-4A84-89D9-B169AEB4E456}"/>
          </ac:spMkLst>
        </pc:spChg>
        <pc:grpChg chg="add">
          <ac:chgData name="Carl Barton" userId="17ade0fa-5720-4bd7-bfee-bd508f09de03" providerId="ADAL" clId="{2068EAB3-CBEA-4CBF-BBE0-B4687A740FA5}" dt="2022-09-08T22:58:38.382" v="1050"/>
          <ac:grpSpMkLst>
            <pc:docMk/>
            <pc:sldMk cId="176663246" sldId="487"/>
            <ac:grpSpMk id="58" creationId="{609316A9-990D-4EC3-A671-70EE5C1493A4}"/>
          </ac:grpSpMkLst>
        </pc:grpChg>
        <pc:grpChg chg="add">
          <ac:chgData name="Carl Barton" userId="17ade0fa-5720-4bd7-bfee-bd508f09de03" providerId="ADAL" clId="{2068EAB3-CBEA-4CBF-BBE0-B4687A740FA5}" dt="2022-09-08T22:58:38.382" v="1050"/>
          <ac:grpSpMkLst>
            <pc:docMk/>
            <pc:sldMk cId="176663246" sldId="487"/>
            <ac:grpSpMk id="72" creationId="{2109F83F-40FE-4DB3-84CC-09FB3340D06D}"/>
          </ac:grpSpMkLst>
        </pc:grpChg>
      </pc:sldChg>
      <pc:sldChg chg="del">
        <pc:chgData name="Carl Barton" userId="17ade0fa-5720-4bd7-bfee-bd508f09de03" providerId="ADAL" clId="{2068EAB3-CBEA-4CBF-BBE0-B4687A740FA5}" dt="2022-09-08T21:04:17.280" v="0" actId="2696"/>
        <pc:sldMkLst>
          <pc:docMk/>
          <pc:sldMk cId="109299317" sldId="501"/>
        </pc:sldMkLst>
      </pc:sldChg>
      <pc:sldChg chg="modSp mod">
        <pc:chgData name="Carl Barton" userId="17ade0fa-5720-4bd7-bfee-bd508f09de03" providerId="ADAL" clId="{2068EAB3-CBEA-4CBF-BBE0-B4687A740FA5}" dt="2022-09-08T22:56:15.885" v="1046" actId="20577"/>
        <pc:sldMkLst>
          <pc:docMk/>
          <pc:sldMk cId="220441495" sldId="513"/>
        </pc:sldMkLst>
        <pc:spChg chg="mod">
          <ac:chgData name="Carl Barton" userId="17ade0fa-5720-4bd7-bfee-bd508f09de03" providerId="ADAL" clId="{2068EAB3-CBEA-4CBF-BBE0-B4687A740FA5}" dt="2022-09-08T22:56:15.885" v="1046" actId="20577"/>
          <ac:spMkLst>
            <pc:docMk/>
            <pc:sldMk cId="220441495" sldId="513"/>
            <ac:spMk id="40" creationId="{E0019F80-137E-4A0A-ACD3-2E2952D81B70}"/>
          </ac:spMkLst>
        </pc:spChg>
      </pc:sldChg>
      <pc:sldChg chg="del">
        <pc:chgData name="Carl Barton" userId="17ade0fa-5720-4bd7-bfee-bd508f09de03" providerId="ADAL" clId="{2068EAB3-CBEA-4CBF-BBE0-B4687A740FA5}" dt="2022-09-08T22:56:27.017" v="1047" actId="47"/>
        <pc:sldMkLst>
          <pc:docMk/>
          <pc:sldMk cId="4228171551" sldId="514"/>
        </pc:sldMkLst>
      </pc:sldChg>
      <pc:sldChg chg="del">
        <pc:chgData name="Carl Barton" userId="17ade0fa-5720-4bd7-bfee-bd508f09de03" providerId="ADAL" clId="{2068EAB3-CBEA-4CBF-BBE0-B4687A740FA5}" dt="2022-09-08T22:56:27.017" v="1047" actId="47"/>
        <pc:sldMkLst>
          <pc:docMk/>
          <pc:sldMk cId="979460526" sldId="515"/>
        </pc:sldMkLst>
      </pc:sldChg>
      <pc:sldChg chg="del">
        <pc:chgData name="Carl Barton" userId="17ade0fa-5720-4bd7-bfee-bd508f09de03" providerId="ADAL" clId="{2068EAB3-CBEA-4CBF-BBE0-B4687A740FA5}" dt="2022-09-08T22:56:27.017" v="1047" actId="47"/>
        <pc:sldMkLst>
          <pc:docMk/>
          <pc:sldMk cId="1874719641" sldId="516"/>
        </pc:sldMkLst>
      </pc:sldChg>
      <pc:sldChg chg="del">
        <pc:chgData name="Carl Barton" userId="17ade0fa-5720-4bd7-bfee-bd508f09de03" providerId="ADAL" clId="{2068EAB3-CBEA-4CBF-BBE0-B4687A740FA5}" dt="2022-09-08T22:56:27.017" v="1047" actId="47"/>
        <pc:sldMkLst>
          <pc:docMk/>
          <pc:sldMk cId="835261662" sldId="517"/>
        </pc:sldMkLst>
      </pc:sldChg>
      <pc:sldChg chg="del">
        <pc:chgData name="Carl Barton" userId="17ade0fa-5720-4bd7-bfee-bd508f09de03" providerId="ADAL" clId="{2068EAB3-CBEA-4CBF-BBE0-B4687A740FA5}" dt="2022-09-08T22:56:27.017" v="1047" actId="47"/>
        <pc:sldMkLst>
          <pc:docMk/>
          <pc:sldMk cId="3277706292" sldId="518"/>
        </pc:sldMkLst>
      </pc:sldChg>
      <pc:sldChg chg="addSp delSp modSp del mod">
        <pc:chgData name="Carl Barton" userId="17ade0fa-5720-4bd7-bfee-bd508f09de03" providerId="ADAL" clId="{2068EAB3-CBEA-4CBF-BBE0-B4687A740FA5}" dt="2022-09-08T22:45:26.815" v="976" actId="47"/>
        <pc:sldMkLst>
          <pc:docMk/>
          <pc:sldMk cId="2917802008" sldId="521"/>
        </pc:sldMkLst>
        <pc:spChg chg="mod">
          <ac:chgData name="Carl Barton" userId="17ade0fa-5720-4bd7-bfee-bd508f09de03" providerId="ADAL" clId="{2068EAB3-CBEA-4CBF-BBE0-B4687A740FA5}" dt="2022-09-08T21:04:28.579" v="24" actId="20577"/>
          <ac:spMkLst>
            <pc:docMk/>
            <pc:sldMk cId="2917802008" sldId="521"/>
            <ac:spMk id="2" creationId="{7C866670-0D21-4599-B70B-8E8716923531}"/>
          </ac:spMkLst>
        </pc:spChg>
        <pc:spChg chg="add del mod">
          <ac:chgData name="Carl Barton" userId="17ade0fa-5720-4bd7-bfee-bd508f09de03" providerId="ADAL" clId="{2068EAB3-CBEA-4CBF-BBE0-B4687A740FA5}" dt="2022-09-08T21:05:22.675" v="27" actId="478"/>
          <ac:spMkLst>
            <pc:docMk/>
            <pc:sldMk cId="2917802008" sldId="521"/>
            <ac:spMk id="4" creationId="{0E1B2593-029F-FE07-6A5F-FA9B622DF984}"/>
          </ac:spMkLst>
        </pc:spChg>
        <pc:spChg chg="del mod">
          <ac:chgData name="Carl Barton" userId="17ade0fa-5720-4bd7-bfee-bd508f09de03" providerId="ADAL" clId="{2068EAB3-CBEA-4CBF-BBE0-B4687A740FA5}" dt="2022-09-08T21:05:18.875" v="26" actId="478"/>
          <ac:spMkLst>
            <pc:docMk/>
            <pc:sldMk cId="2917802008" sldId="521"/>
            <ac:spMk id="9" creationId="{CF33FB1D-88CD-40A3-97CC-DA79D56DB1C8}"/>
          </ac:spMkLst>
        </pc:spChg>
        <pc:graphicFrameChg chg="add mod modGraphic">
          <ac:chgData name="Carl Barton" userId="17ade0fa-5720-4bd7-bfee-bd508f09de03" providerId="ADAL" clId="{2068EAB3-CBEA-4CBF-BBE0-B4687A740FA5}" dt="2022-09-08T21:13:43.874" v="138" actId="255"/>
          <ac:graphicFrameMkLst>
            <pc:docMk/>
            <pc:sldMk cId="2917802008" sldId="521"/>
            <ac:graphicFrameMk id="5" creationId="{E9285977-D172-9861-8E3D-5CE814B31CF0}"/>
          </ac:graphicFrameMkLst>
        </pc:graphicFrameChg>
      </pc:sldChg>
      <pc:sldChg chg="modSp mod ord">
        <pc:chgData name="Carl Barton" userId="17ade0fa-5720-4bd7-bfee-bd508f09de03" providerId="ADAL" clId="{2068EAB3-CBEA-4CBF-BBE0-B4687A740FA5}" dt="2022-09-08T22:47:47.989" v="1005" actId="13926"/>
        <pc:sldMkLst>
          <pc:docMk/>
          <pc:sldMk cId="4260917796" sldId="528"/>
        </pc:sldMkLst>
        <pc:spChg chg="mod">
          <ac:chgData name="Carl Barton" userId="17ade0fa-5720-4bd7-bfee-bd508f09de03" providerId="ADAL" clId="{2068EAB3-CBEA-4CBF-BBE0-B4687A740FA5}" dt="2022-09-08T22:47:47.989" v="1005" actId="13926"/>
          <ac:spMkLst>
            <pc:docMk/>
            <pc:sldMk cId="4260917796" sldId="528"/>
            <ac:spMk id="2" creationId="{C04E6D02-B8D1-4D18-BF93-64C8DFBC3ED8}"/>
          </ac:spMkLst>
        </pc:spChg>
      </pc:sldChg>
      <pc:sldChg chg="modSp mod">
        <pc:chgData name="Carl Barton" userId="17ade0fa-5720-4bd7-bfee-bd508f09de03" providerId="ADAL" clId="{2068EAB3-CBEA-4CBF-BBE0-B4687A740FA5}" dt="2022-09-08T22:43:26.596" v="968" actId="20577"/>
        <pc:sldMkLst>
          <pc:docMk/>
          <pc:sldMk cId="919840504" sldId="530"/>
        </pc:sldMkLst>
        <pc:spChg chg="mod">
          <ac:chgData name="Carl Barton" userId="17ade0fa-5720-4bd7-bfee-bd508f09de03" providerId="ADAL" clId="{2068EAB3-CBEA-4CBF-BBE0-B4687A740FA5}" dt="2022-09-08T22:43:26.596" v="968" actId="20577"/>
          <ac:spMkLst>
            <pc:docMk/>
            <pc:sldMk cId="919840504" sldId="530"/>
            <ac:spMk id="2" creationId="{C04E6D02-B8D1-4D18-BF93-64C8DFBC3ED8}"/>
          </ac:spMkLst>
        </pc:spChg>
      </pc:sldChg>
      <pc:sldChg chg="addSp delSp modSp mod">
        <pc:chgData name="Carl Barton" userId="17ade0fa-5720-4bd7-bfee-bd508f09de03" providerId="ADAL" clId="{2068EAB3-CBEA-4CBF-BBE0-B4687A740FA5}" dt="2022-09-08T23:21:33.073" v="1113" actId="14100"/>
        <pc:sldMkLst>
          <pc:docMk/>
          <pc:sldMk cId="686514184" sldId="534"/>
        </pc:sldMkLst>
        <pc:spChg chg="del">
          <ac:chgData name="Carl Barton" userId="17ade0fa-5720-4bd7-bfee-bd508f09de03" providerId="ADAL" clId="{2068EAB3-CBEA-4CBF-BBE0-B4687A740FA5}" dt="2022-09-08T23:19:33.367" v="1103" actId="478"/>
          <ac:spMkLst>
            <pc:docMk/>
            <pc:sldMk cId="686514184" sldId="534"/>
            <ac:spMk id="2" creationId="{7C866670-0D21-4599-B70B-8E8716923531}"/>
          </ac:spMkLst>
        </pc:spChg>
        <pc:spChg chg="add del mod">
          <ac:chgData name="Carl Barton" userId="17ade0fa-5720-4bd7-bfee-bd508f09de03" providerId="ADAL" clId="{2068EAB3-CBEA-4CBF-BBE0-B4687A740FA5}" dt="2022-09-08T23:19:36.848" v="1104" actId="478"/>
          <ac:spMkLst>
            <pc:docMk/>
            <pc:sldMk cId="686514184" sldId="534"/>
            <ac:spMk id="4" creationId="{DDD3BCBC-C757-5E44-955E-0888B4ABB5EB}"/>
          </ac:spMkLst>
        </pc:spChg>
        <pc:spChg chg="add del mod">
          <ac:chgData name="Carl Barton" userId="17ade0fa-5720-4bd7-bfee-bd508f09de03" providerId="ADAL" clId="{2068EAB3-CBEA-4CBF-BBE0-B4687A740FA5}" dt="2022-09-08T23:19:44.640" v="1106" actId="478"/>
          <ac:spMkLst>
            <pc:docMk/>
            <pc:sldMk cId="686514184" sldId="534"/>
            <ac:spMk id="6" creationId="{1A1F0764-77FB-3FF1-5EFE-DB77807D0B62}"/>
          </ac:spMkLst>
        </pc:spChg>
        <pc:spChg chg="add del mod">
          <ac:chgData name="Carl Barton" userId="17ade0fa-5720-4bd7-bfee-bd508f09de03" providerId="ADAL" clId="{2068EAB3-CBEA-4CBF-BBE0-B4687A740FA5}" dt="2022-09-08T23:19:59.360" v="1108" actId="478"/>
          <ac:spMkLst>
            <pc:docMk/>
            <pc:sldMk cId="686514184" sldId="534"/>
            <ac:spMk id="7" creationId="{C516461D-F90B-8D93-C37C-831EFCA139E8}"/>
          </ac:spMkLst>
        </pc:spChg>
        <pc:spChg chg="del">
          <ac:chgData name="Carl Barton" userId="17ade0fa-5720-4bd7-bfee-bd508f09de03" providerId="ADAL" clId="{2068EAB3-CBEA-4CBF-BBE0-B4687A740FA5}" dt="2022-09-08T23:19:41.954" v="1105" actId="478"/>
          <ac:spMkLst>
            <pc:docMk/>
            <pc:sldMk cId="686514184" sldId="534"/>
            <ac:spMk id="9" creationId="{CF33FB1D-88CD-40A3-97CC-DA79D56DB1C8}"/>
          </ac:spMkLst>
        </pc:spChg>
        <pc:picChg chg="add mod">
          <ac:chgData name="Carl Barton" userId="17ade0fa-5720-4bd7-bfee-bd508f09de03" providerId="ADAL" clId="{2068EAB3-CBEA-4CBF-BBE0-B4687A740FA5}" dt="2022-09-08T23:21:33.073" v="1113" actId="14100"/>
          <ac:picMkLst>
            <pc:docMk/>
            <pc:sldMk cId="686514184" sldId="534"/>
            <ac:picMk id="13" creationId="{26B6350E-260F-30B7-7B82-0A251CBA7D45}"/>
          </ac:picMkLst>
        </pc:picChg>
      </pc:sldChg>
      <pc:sldChg chg="modSp mod ord">
        <pc:chgData name="Carl Barton" userId="17ade0fa-5720-4bd7-bfee-bd508f09de03" providerId="ADAL" clId="{2068EAB3-CBEA-4CBF-BBE0-B4687A740FA5}" dt="2022-09-08T23:07:04.375" v="1089"/>
        <pc:sldMkLst>
          <pc:docMk/>
          <pc:sldMk cId="919979918" sldId="535"/>
        </pc:sldMkLst>
        <pc:spChg chg="mod">
          <ac:chgData name="Carl Barton" userId="17ade0fa-5720-4bd7-bfee-bd508f09de03" providerId="ADAL" clId="{2068EAB3-CBEA-4CBF-BBE0-B4687A740FA5}" dt="2022-09-08T22:52:03.654" v="1043" actId="13926"/>
          <ac:spMkLst>
            <pc:docMk/>
            <pc:sldMk cId="919979918" sldId="535"/>
            <ac:spMk id="7" creationId="{7D23EE76-66A9-48E7-8219-1F094452E41D}"/>
          </ac:spMkLst>
        </pc:spChg>
      </pc:sldChg>
      <pc:sldChg chg="modSp mod ord">
        <pc:chgData name="Carl Barton" userId="17ade0fa-5720-4bd7-bfee-bd508f09de03" providerId="ADAL" clId="{2068EAB3-CBEA-4CBF-BBE0-B4687A740FA5}" dt="2022-09-08T22:43:52.277" v="971" actId="13926"/>
        <pc:sldMkLst>
          <pc:docMk/>
          <pc:sldMk cId="2689999018" sldId="537"/>
        </pc:sldMkLst>
        <pc:spChg chg="mod">
          <ac:chgData name="Carl Barton" userId="17ade0fa-5720-4bd7-bfee-bd508f09de03" providerId="ADAL" clId="{2068EAB3-CBEA-4CBF-BBE0-B4687A740FA5}" dt="2022-09-08T22:43:52.277" v="971" actId="13926"/>
          <ac:spMkLst>
            <pc:docMk/>
            <pc:sldMk cId="2689999018" sldId="537"/>
            <ac:spMk id="2" creationId="{C04E6D02-B8D1-4D18-BF93-64C8DFBC3ED8}"/>
          </ac:spMkLst>
        </pc:spChg>
      </pc:sldChg>
      <pc:sldChg chg="ord">
        <pc:chgData name="Carl Barton" userId="17ade0fa-5720-4bd7-bfee-bd508f09de03" providerId="ADAL" clId="{2068EAB3-CBEA-4CBF-BBE0-B4687A740FA5}" dt="2022-09-08T22:44:28.295" v="975"/>
        <pc:sldMkLst>
          <pc:docMk/>
          <pc:sldMk cId="4022354613" sldId="538"/>
        </pc:sldMkLst>
      </pc:sldChg>
      <pc:sldChg chg="ord">
        <pc:chgData name="Carl Barton" userId="17ade0fa-5720-4bd7-bfee-bd508f09de03" providerId="ADAL" clId="{2068EAB3-CBEA-4CBF-BBE0-B4687A740FA5}" dt="2022-09-08T22:56:10.270" v="1045"/>
        <pc:sldMkLst>
          <pc:docMk/>
          <pc:sldMk cId="1910633361" sldId="539"/>
        </pc:sldMkLst>
      </pc:sldChg>
      <pc:sldChg chg="ord">
        <pc:chgData name="Carl Barton" userId="17ade0fa-5720-4bd7-bfee-bd508f09de03" providerId="ADAL" clId="{2068EAB3-CBEA-4CBF-BBE0-B4687A740FA5}" dt="2022-09-08T22:56:10.270" v="1045"/>
        <pc:sldMkLst>
          <pc:docMk/>
          <pc:sldMk cId="339907867" sldId="540"/>
        </pc:sldMkLst>
      </pc:sldChg>
      <pc:sldChg chg="ord">
        <pc:chgData name="Carl Barton" userId="17ade0fa-5720-4bd7-bfee-bd508f09de03" providerId="ADAL" clId="{2068EAB3-CBEA-4CBF-BBE0-B4687A740FA5}" dt="2022-09-08T22:56:10.270" v="1045"/>
        <pc:sldMkLst>
          <pc:docMk/>
          <pc:sldMk cId="1571973595" sldId="541"/>
        </pc:sldMkLst>
      </pc:sldChg>
      <pc:sldChg chg="ord">
        <pc:chgData name="Carl Barton" userId="17ade0fa-5720-4bd7-bfee-bd508f09de03" providerId="ADAL" clId="{2068EAB3-CBEA-4CBF-BBE0-B4687A740FA5}" dt="2022-09-08T22:56:10.270" v="1045"/>
        <pc:sldMkLst>
          <pc:docMk/>
          <pc:sldMk cId="1036876194" sldId="544"/>
        </pc:sldMkLst>
      </pc:sldChg>
      <pc:sldChg chg="del">
        <pc:chgData name="Carl Barton" userId="17ade0fa-5720-4bd7-bfee-bd508f09de03" providerId="ADAL" clId="{2068EAB3-CBEA-4CBF-BBE0-B4687A740FA5}" dt="2022-09-08T22:56:27.017" v="1047" actId="47"/>
        <pc:sldMkLst>
          <pc:docMk/>
          <pc:sldMk cId="2232840255" sldId="550"/>
        </pc:sldMkLst>
      </pc:sldChg>
      <pc:sldChg chg="ord">
        <pc:chgData name="Carl Barton" userId="17ade0fa-5720-4bd7-bfee-bd508f09de03" providerId="ADAL" clId="{2068EAB3-CBEA-4CBF-BBE0-B4687A740FA5}" dt="2022-09-08T22:56:10.270" v="1045"/>
        <pc:sldMkLst>
          <pc:docMk/>
          <pc:sldMk cId="1016345186" sldId="551"/>
        </pc:sldMkLst>
      </pc:sldChg>
      <pc:sldChg chg="ord">
        <pc:chgData name="Carl Barton" userId="17ade0fa-5720-4bd7-bfee-bd508f09de03" providerId="ADAL" clId="{2068EAB3-CBEA-4CBF-BBE0-B4687A740FA5}" dt="2022-09-08T22:56:10.270" v="1045"/>
        <pc:sldMkLst>
          <pc:docMk/>
          <pc:sldMk cId="3493670016" sldId="558"/>
        </pc:sldMkLst>
      </pc:sldChg>
      <pc:sldChg chg="addSp delSp add del setBg delDesignElem">
        <pc:chgData name="Carl Barton" userId="17ade0fa-5720-4bd7-bfee-bd508f09de03" providerId="ADAL" clId="{2068EAB3-CBEA-4CBF-BBE0-B4687A740FA5}" dt="2022-09-08T22:51:31.262" v="1039"/>
        <pc:sldMkLst>
          <pc:docMk/>
          <pc:sldMk cId="552013235" sldId="559"/>
        </pc:sldMkLst>
        <pc:spChg chg="add del">
          <ac:chgData name="Carl Barton" userId="17ade0fa-5720-4bd7-bfee-bd508f09de03" providerId="ADAL" clId="{2068EAB3-CBEA-4CBF-BBE0-B4687A740FA5}" dt="2022-09-08T22:51:31.262" v="1039"/>
          <ac:spMkLst>
            <pc:docMk/>
            <pc:sldMk cId="552013235" sldId="559"/>
            <ac:spMk id="8" creationId="{8DF4D7F6-81B5-452A-9CE6-76D81F91D41B}"/>
          </ac:spMkLst>
        </pc:spChg>
        <pc:spChg chg="add del">
          <ac:chgData name="Carl Barton" userId="17ade0fa-5720-4bd7-bfee-bd508f09de03" providerId="ADAL" clId="{2068EAB3-CBEA-4CBF-BBE0-B4687A740FA5}" dt="2022-09-08T22:51:31.262" v="1039"/>
          <ac:spMkLst>
            <pc:docMk/>
            <pc:sldMk cId="552013235" sldId="559"/>
            <ac:spMk id="10" creationId="{4600514D-20FB-4559-97DC-D1DC39E6C3DE}"/>
          </ac:spMkLst>
        </pc:spChg>
        <pc:spChg chg="add del">
          <ac:chgData name="Carl Barton" userId="17ade0fa-5720-4bd7-bfee-bd508f09de03" providerId="ADAL" clId="{2068EAB3-CBEA-4CBF-BBE0-B4687A740FA5}" dt="2022-09-08T22:51:31.262" v="1039"/>
          <ac:spMkLst>
            <pc:docMk/>
            <pc:sldMk cId="552013235" sldId="559"/>
            <ac:spMk id="12" creationId="{266F638A-E405-4AC0-B984-72E5813B0DD1}"/>
          </ac:spMkLst>
        </pc:spChg>
        <pc:spChg chg="add del">
          <ac:chgData name="Carl Barton" userId="17ade0fa-5720-4bd7-bfee-bd508f09de03" providerId="ADAL" clId="{2068EAB3-CBEA-4CBF-BBE0-B4687A740FA5}" dt="2022-09-08T22:51:31.262" v="1039"/>
          <ac:spMkLst>
            <pc:docMk/>
            <pc:sldMk cId="552013235" sldId="559"/>
            <ac:spMk id="18" creationId="{27B538D5-95DB-47ED-9CB4-34AE5BF78E6B}"/>
          </ac:spMkLst>
        </pc:spChg>
        <pc:cxnChg chg="add del">
          <ac:chgData name="Carl Barton" userId="17ade0fa-5720-4bd7-bfee-bd508f09de03" providerId="ADAL" clId="{2068EAB3-CBEA-4CBF-BBE0-B4687A740FA5}" dt="2022-09-08T22:51:31.262" v="1039"/>
          <ac:cxnSpMkLst>
            <pc:docMk/>
            <pc:sldMk cId="552013235" sldId="559"/>
            <ac:cxnSpMk id="14" creationId="{7D1CBE93-B17D-4509-843C-82287C38032A}"/>
          </ac:cxnSpMkLst>
        </pc:cxnChg>
        <pc:cxnChg chg="add del">
          <ac:chgData name="Carl Barton" userId="17ade0fa-5720-4bd7-bfee-bd508f09de03" providerId="ADAL" clId="{2068EAB3-CBEA-4CBF-BBE0-B4687A740FA5}" dt="2022-09-08T22:51:31.262" v="1039"/>
          <ac:cxnSpMkLst>
            <pc:docMk/>
            <pc:sldMk cId="552013235" sldId="559"/>
            <ac:cxnSpMk id="16" creationId="{AE6277B4-6A43-48AB-89B2-3442221619CC}"/>
          </ac:cxnSpMkLst>
        </pc:cxnChg>
      </pc:sldChg>
      <pc:sldChg chg="addSp del delDesignElem">
        <pc:chgData name="Carl Barton" userId="17ade0fa-5720-4bd7-bfee-bd508f09de03" providerId="ADAL" clId="{2068EAB3-CBEA-4CBF-BBE0-B4687A740FA5}" dt="2022-09-08T22:51:37.574" v="1041"/>
        <pc:sldMkLst>
          <pc:docMk/>
          <pc:sldMk cId="2033282355" sldId="559"/>
        </pc:sldMkLst>
        <pc:spChg chg="add">
          <ac:chgData name="Carl Barton" userId="17ade0fa-5720-4bd7-bfee-bd508f09de03" providerId="ADAL" clId="{2068EAB3-CBEA-4CBF-BBE0-B4687A740FA5}" dt="2022-09-08T22:51:37.574" v="1041"/>
          <ac:spMkLst>
            <pc:docMk/>
            <pc:sldMk cId="2033282355" sldId="559"/>
            <ac:spMk id="8" creationId="{8DF4D7F6-81B5-452A-9CE6-76D81F91D41B}"/>
          </ac:spMkLst>
        </pc:spChg>
        <pc:spChg chg="add">
          <ac:chgData name="Carl Barton" userId="17ade0fa-5720-4bd7-bfee-bd508f09de03" providerId="ADAL" clId="{2068EAB3-CBEA-4CBF-BBE0-B4687A740FA5}" dt="2022-09-08T22:51:37.574" v="1041"/>
          <ac:spMkLst>
            <pc:docMk/>
            <pc:sldMk cId="2033282355" sldId="559"/>
            <ac:spMk id="10" creationId="{4600514D-20FB-4559-97DC-D1DC39E6C3DE}"/>
          </ac:spMkLst>
        </pc:spChg>
        <pc:spChg chg="add">
          <ac:chgData name="Carl Barton" userId="17ade0fa-5720-4bd7-bfee-bd508f09de03" providerId="ADAL" clId="{2068EAB3-CBEA-4CBF-BBE0-B4687A740FA5}" dt="2022-09-08T22:51:37.574" v="1041"/>
          <ac:spMkLst>
            <pc:docMk/>
            <pc:sldMk cId="2033282355" sldId="559"/>
            <ac:spMk id="12" creationId="{266F638A-E405-4AC0-B984-72E5813B0DD1}"/>
          </ac:spMkLst>
        </pc:spChg>
        <pc:spChg chg="add">
          <ac:chgData name="Carl Barton" userId="17ade0fa-5720-4bd7-bfee-bd508f09de03" providerId="ADAL" clId="{2068EAB3-CBEA-4CBF-BBE0-B4687A740FA5}" dt="2022-09-08T22:51:37.574" v="1041"/>
          <ac:spMkLst>
            <pc:docMk/>
            <pc:sldMk cId="2033282355" sldId="559"/>
            <ac:spMk id="18" creationId="{27B538D5-95DB-47ED-9CB4-34AE5BF78E6B}"/>
          </ac:spMkLst>
        </pc:spChg>
        <pc:cxnChg chg="add">
          <ac:chgData name="Carl Barton" userId="17ade0fa-5720-4bd7-bfee-bd508f09de03" providerId="ADAL" clId="{2068EAB3-CBEA-4CBF-BBE0-B4687A740FA5}" dt="2022-09-08T22:51:37.574" v="1041"/>
          <ac:cxnSpMkLst>
            <pc:docMk/>
            <pc:sldMk cId="2033282355" sldId="559"/>
            <ac:cxnSpMk id="14" creationId="{7D1CBE93-B17D-4509-843C-82287C38032A}"/>
          </ac:cxnSpMkLst>
        </pc:cxnChg>
        <pc:cxnChg chg="add">
          <ac:chgData name="Carl Barton" userId="17ade0fa-5720-4bd7-bfee-bd508f09de03" providerId="ADAL" clId="{2068EAB3-CBEA-4CBF-BBE0-B4687A740FA5}" dt="2022-09-08T22:51:37.574" v="1041"/>
          <ac:cxnSpMkLst>
            <pc:docMk/>
            <pc:sldMk cId="2033282355" sldId="559"/>
            <ac:cxnSpMk id="16" creationId="{AE6277B4-6A43-48AB-89B2-3442221619CC}"/>
          </ac:cxnSpMkLst>
        </pc:cxnChg>
      </pc:sldChg>
      <pc:sldChg chg="modSp mod">
        <pc:chgData name="Carl Barton" userId="17ade0fa-5720-4bd7-bfee-bd508f09de03" providerId="ADAL" clId="{2068EAB3-CBEA-4CBF-BBE0-B4687A740FA5}" dt="2022-09-08T22:51:49.379" v="1042" actId="1076"/>
        <pc:sldMkLst>
          <pc:docMk/>
          <pc:sldMk cId="3666819756" sldId="559"/>
        </pc:sldMkLst>
        <pc:spChg chg="mod">
          <ac:chgData name="Carl Barton" userId="17ade0fa-5720-4bd7-bfee-bd508f09de03" providerId="ADAL" clId="{2068EAB3-CBEA-4CBF-BBE0-B4687A740FA5}" dt="2022-09-08T22:51:49.379" v="1042" actId="1076"/>
          <ac:spMkLst>
            <pc:docMk/>
            <pc:sldMk cId="3666819756" sldId="559"/>
            <ac:spMk id="3" creationId="{5CD2A50E-B05D-4A63-980E-AFF7E33BECE8}"/>
          </ac:spMkLst>
        </pc:spChg>
      </pc:sldChg>
      <pc:sldChg chg="modSp del mod ord">
        <pc:chgData name="Carl Barton" userId="17ade0fa-5720-4bd7-bfee-bd508f09de03" providerId="ADAL" clId="{2068EAB3-CBEA-4CBF-BBE0-B4687A740FA5}" dt="2022-09-08T22:51:18.695" v="1036" actId="2696"/>
        <pc:sldMkLst>
          <pc:docMk/>
          <pc:sldMk cId="3826761069" sldId="559"/>
        </pc:sldMkLst>
        <pc:spChg chg="mod">
          <ac:chgData name="Carl Barton" userId="17ade0fa-5720-4bd7-bfee-bd508f09de03" providerId="ADAL" clId="{2068EAB3-CBEA-4CBF-BBE0-B4687A740FA5}" dt="2022-09-08T22:51:14.052" v="1035" actId="20577"/>
          <ac:spMkLst>
            <pc:docMk/>
            <pc:sldMk cId="3826761069" sldId="559"/>
            <ac:spMk id="3" creationId="{5CD2A50E-B05D-4A63-980E-AFF7E33BECE8}"/>
          </ac:spMkLst>
        </pc:spChg>
      </pc:sldChg>
      <pc:sldChg chg="modSp del mod ord">
        <pc:chgData name="Carl Barton" userId="17ade0fa-5720-4bd7-bfee-bd508f09de03" providerId="ADAL" clId="{2068EAB3-CBEA-4CBF-BBE0-B4687A740FA5}" dt="2022-09-08T23:48:38.822" v="1725" actId="2696"/>
        <pc:sldMkLst>
          <pc:docMk/>
          <pc:sldMk cId="2608503028" sldId="566"/>
        </pc:sldMkLst>
        <pc:spChg chg="mod">
          <ac:chgData name="Carl Barton" userId="17ade0fa-5720-4bd7-bfee-bd508f09de03" providerId="ADAL" clId="{2068EAB3-CBEA-4CBF-BBE0-B4687A740FA5}" dt="2022-09-08T21:24:37.365" v="683" actId="113"/>
          <ac:spMkLst>
            <pc:docMk/>
            <pc:sldMk cId="2608503028" sldId="566"/>
            <ac:spMk id="2" creationId="{7C866670-0D21-4599-B70B-8E8716923531}"/>
          </ac:spMkLst>
        </pc:spChg>
        <pc:spChg chg="mod">
          <ac:chgData name="Carl Barton" userId="17ade0fa-5720-4bd7-bfee-bd508f09de03" providerId="ADAL" clId="{2068EAB3-CBEA-4CBF-BBE0-B4687A740FA5}" dt="2022-09-08T21:24:06.407" v="676"/>
          <ac:spMkLst>
            <pc:docMk/>
            <pc:sldMk cId="2608503028" sldId="566"/>
            <ac:spMk id="3" creationId="{5CD2A50E-B05D-4A63-980E-AFF7E33BECE8}"/>
          </ac:spMkLst>
        </pc:spChg>
      </pc:sldChg>
      <pc:sldChg chg="ord">
        <pc:chgData name="Carl Barton" userId="17ade0fa-5720-4bd7-bfee-bd508f09de03" providerId="ADAL" clId="{2068EAB3-CBEA-4CBF-BBE0-B4687A740FA5}" dt="2022-09-08T22:46:38.071" v="981"/>
        <pc:sldMkLst>
          <pc:docMk/>
          <pc:sldMk cId="1649681963" sldId="568"/>
        </pc:sldMkLst>
      </pc:sldChg>
      <pc:sldChg chg="modSp new mod ord">
        <pc:chgData name="Carl Barton" userId="17ade0fa-5720-4bd7-bfee-bd508f09de03" providerId="ADAL" clId="{2068EAB3-CBEA-4CBF-BBE0-B4687A740FA5}" dt="2022-09-08T21:36:48.004" v="871" actId="20577"/>
        <pc:sldMkLst>
          <pc:docMk/>
          <pc:sldMk cId="2844223042" sldId="570"/>
        </pc:sldMkLst>
        <pc:spChg chg="mod">
          <ac:chgData name="Carl Barton" userId="17ade0fa-5720-4bd7-bfee-bd508f09de03" providerId="ADAL" clId="{2068EAB3-CBEA-4CBF-BBE0-B4687A740FA5}" dt="2022-09-08T21:22:22.593" v="669" actId="13926"/>
          <ac:spMkLst>
            <pc:docMk/>
            <pc:sldMk cId="2844223042" sldId="570"/>
            <ac:spMk id="2" creationId="{B76A52BD-AEDC-763E-1D99-A52672EBC2CA}"/>
          </ac:spMkLst>
        </pc:spChg>
        <pc:spChg chg="mod">
          <ac:chgData name="Carl Barton" userId="17ade0fa-5720-4bd7-bfee-bd508f09de03" providerId="ADAL" clId="{2068EAB3-CBEA-4CBF-BBE0-B4687A740FA5}" dt="2022-09-08T21:36:48.004" v="871" actId="20577"/>
          <ac:spMkLst>
            <pc:docMk/>
            <pc:sldMk cId="2844223042" sldId="570"/>
            <ac:spMk id="3" creationId="{7B1CDC85-06E1-7A16-0817-10F993D783ED}"/>
          </ac:spMkLst>
        </pc:spChg>
      </pc:sldChg>
      <pc:sldChg chg="add del">
        <pc:chgData name="Carl Barton" userId="17ade0fa-5720-4bd7-bfee-bd508f09de03" providerId="ADAL" clId="{2068EAB3-CBEA-4CBF-BBE0-B4687A740FA5}" dt="2022-09-08T22:45:30.122" v="977" actId="47"/>
        <pc:sldMkLst>
          <pc:docMk/>
          <pc:sldMk cId="3989138360" sldId="571"/>
        </pc:sldMkLst>
      </pc:sldChg>
      <pc:sldChg chg="addSp delSp modSp add mod ord">
        <pc:chgData name="Carl Barton" userId="17ade0fa-5720-4bd7-bfee-bd508f09de03" providerId="ADAL" clId="{2068EAB3-CBEA-4CBF-BBE0-B4687A740FA5}" dt="2022-09-08T23:45:15.386" v="1673"/>
        <pc:sldMkLst>
          <pc:docMk/>
          <pc:sldMk cId="3156858820" sldId="572"/>
        </pc:sldMkLst>
        <pc:spChg chg="mod">
          <ac:chgData name="Carl Barton" userId="17ade0fa-5720-4bd7-bfee-bd508f09de03" providerId="ADAL" clId="{2068EAB3-CBEA-4CBF-BBE0-B4687A740FA5}" dt="2022-09-08T23:45:08.881" v="1670" actId="20577"/>
          <ac:spMkLst>
            <pc:docMk/>
            <pc:sldMk cId="3156858820" sldId="572"/>
            <ac:spMk id="2" creationId="{7C866670-0D21-4599-B70B-8E8716923531}"/>
          </ac:spMkLst>
        </pc:spChg>
        <pc:spChg chg="del mod">
          <ac:chgData name="Carl Barton" userId="17ade0fa-5720-4bd7-bfee-bd508f09de03" providerId="ADAL" clId="{2068EAB3-CBEA-4CBF-BBE0-B4687A740FA5}" dt="2022-09-08T23:44:56.701" v="1644" actId="478"/>
          <ac:spMkLst>
            <pc:docMk/>
            <pc:sldMk cId="3156858820" sldId="572"/>
            <ac:spMk id="3" creationId="{5CD2A50E-B05D-4A63-980E-AFF7E33BECE8}"/>
          </ac:spMkLst>
        </pc:spChg>
        <pc:spChg chg="add del mod">
          <ac:chgData name="Carl Barton" userId="17ade0fa-5720-4bd7-bfee-bd508f09de03" providerId="ADAL" clId="{2068EAB3-CBEA-4CBF-BBE0-B4687A740FA5}" dt="2022-09-08T23:45:02.551" v="1647" actId="478"/>
          <ac:spMkLst>
            <pc:docMk/>
            <pc:sldMk cId="3156858820" sldId="572"/>
            <ac:spMk id="7" creationId="{55F06753-0AD7-7F62-F345-AB8A67E5ED02}"/>
          </ac:spMkLst>
        </pc:spChg>
        <pc:picChg chg="add mod">
          <ac:chgData name="Carl Barton" userId="17ade0fa-5720-4bd7-bfee-bd508f09de03" providerId="ADAL" clId="{2068EAB3-CBEA-4CBF-BBE0-B4687A740FA5}" dt="2022-09-08T23:45:12.028" v="1671" actId="1076"/>
          <ac:picMkLst>
            <pc:docMk/>
            <pc:sldMk cId="3156858820" sldId="572"/>
            <ac:picMk id="5" creationId="{5CE4E0E1-2885-B361-54A0-F04FE4F99CD7}"/>
          </ac:picMkLst>
        </pc:picChg>
      </pc:sldChg>
      <pc:sldChg chg="add ord">
        <pc:chgData name="Carl Barton" userId="17ade0fa-5720-4bd7-bfee-bd508f09de03" providerId="ADAL" clId="{2068EAB3-CBEA-4CBF-BBE0-B4687A740FA5}" dt="2022-09-08T22:56:10.270" v="1045"/>
        <pc:sldMkLst>
          <pc:docMk/>
          <pc:sldMk cId="4121729335" sldId="573"/>
        </pc:sldMkLst>
      </pc:sldChg>
      <pc:sldChg chg="addSp delSp modSp add mod">
        <pc:chgData name="Carl Barton" userId="17ade0fa-5720-4bd7-bfee-bd508f09de03" providerId="ADAL" clId="{2068EAB3-CBEA-4CBF-BBE0-B4687A740FA5}" dt="2022-09-08T23:00:26.309" v="1087" actId="478"/>
        <pc:sldMkLst>
          <pc:docMk/>
          <pc:sldMk cId="4238418132" sldId="574"/>
        </pc:sldMkLst>
        <pc:spChg chg="mod">
          <ac:chgData name="Carl Barton" userId="17ade0fa-5720-4bd7-bfee-bd508f09de03" providerId="ADAL" clId="{2068EAB3-CBEA-4CBF-BBE0-B4687A740FA5}" dt="2022-09-08T23:00:24.171" v="1086" actId="13926"/>
          <ac:spMkLst>
            <pc:docMk/>
            <pc:sldMk cId="4238418132" sldId="574"/>
            <ac:spMk id="2" creationId="{7C866670-0D21-4599-B70B-8E8716923531}"/>
          </ac:spMkLst>
        </pc:spChg>
        <pc:spChg chg="add del mod">
          <ac:chgData name="Carl Barton" userId="17ade0fa-5720-4bd7-bfee-bd508f09de03" providerId="ADAL" clId="{2068EAB3-CBEA-4CBF-BBE0-B4687A740FA5}" dt="2022-09-08T23:00:26.309" v="1087" actId="478"/>
          <ac:spMkLst>
            <pc:docMk/>
            <pc:sldMk cId="4238418132" sldId="574"/>
            <ac:spMk id="4" creationId="{2D7F5DD6-A76A-DA94-003B-AE55B1F3B5A8}"/>
          </ac:spMkLst>
        </pc:spChg>
        <pc:spChg chg="del mod">
          <ac:chgData name="Carl Barton" userId="17ade0fa-5720-4bd7-bfee-bd508f09de03" providerId="ADAL" clId="{2068EAB3-CBEA-4CBF-BBE0-B4687A740FA5}" dt="2022-09-08T23:00:10.983" v="1054" actId="478"/>
          <ac:spMkLst>
            <pc:docMk/>
            <pc:sldMk cId="4238418132" sldId="574"/>
            <ac:spMk id="7" creationId="{7D23EE76-66A9-48E7-8219-1F094452E41D}"/>
          </ac:spMkLst>
        </pc:spChg>
        <pc:spChg chg="del">
          <ac:chgData name="Carl Barton" userId="17ade0fa-5720-4bd7-bfee-bd508f09de03" providerId="ADAL" clId="{2068EAB3-CBEA-4CBF-BBE0-B4687A740FA5}" dt="2022-09-08T23:00:13.287" v="1055" actId="478"/>
          <ac:spMkLst>
            <pc:docMk/>
            <pc:sldMk cId="4238418132" sldId="574"/>
            <ac:spMk id="9" creationId="{CF33FB1D-88CD-40A3-97CC-DA79D56DB1C8}"/>
          </ac:spMkLst>
        </pc:spChg>
      </pc:sldChg>
      <pc:sldChg chg="modSp mod">
        <pc:chgData name="Carl Barton" userId="17ade0fa-5720-4bd7-bfee-bd508f09de03" providerId="ADAL" clId="{2068EAB3-CBEA-4CBF-BBE0-B4687A740FA5}" dt="2022-09-08T23:09:17.045" v="1101" actId="20577"/>
        <pc:sldMkLst>
          <pc:docMk/>
          <pc:sldMk cId="1411499803" sldId="575"/>
        </pc:sldMkLst>
        <pc:spChg chg="mod">
          <ac:chgData name="Carl Barton" userId="17ade0fa-5720-4bd7-bfee-bd508f09de03" providerId="ADAL" clId="{2068EAB3-CBEA-4CBF-BBE0-B4687A740FA5}" dt="2022-09-08T23:09:17.045" v="1101" actId="20577"/>
          <ac:spMkLst>
            <pc:docMk/>
            <pc:sldMk cId="1411499803" sldId="575"/>
            <ac:spMk id="2" creationId="{7C866670-0D21-4599-B70B-8E8716923531}"/>
          </ac:spMkLst>
        </pc:spChg>
      </pc:sldChg>
      <pc:sldChg chg="add">
        <pc:chgData name="Carl Barton" userId="17ade0fa-5720-4bd7-bfee-bd508f09de03" providerId="ADAL" clId="{2068EAB3-CBEA-4CBF-BBE0-B4687A740FA5}" dt="2022-09-08T23:19:27.769" v="1102" actId="2890"/>
        <pc:sldMkLst>
          <pc:docMk/>
          <pc:sldMk cId="927728759" sldId="576"/>
        </pc:sldMkLst>
      </pc:sldChg>
      <pc:sldChg chg="addSp delSp modSp del mod">
        <pc:chgData name="Carl Barton" userId="17ade0fa-5720-4bd7-bfee-bd508f09de03" providerId="ADAL" clId="{2068EAB3-CBEA-4CBF-BBE0-B4687A740FA5}" dt="2022-09-08T23:44:05.803" v="1638" actId="2696"/>
        <pc:sldMkLst>
          <pc:docMk/>
          <pc:sldMk cId="293510330" sldId="577"/>
        </pc:sldMkLst>
        <pc:spChg chg="add mod">
          <ac:chgData name="Carl Barton" userId="17ade0fa-5720-4bd7-bfee-bd508f09de03" providerId="ADAL" clId="{2068EAB3-CBEA-4CBF-BBE0-B4687A740FA5}" dt="2022-09-08T23:43:41.668" v="1637" actId="20577"/>
          <ac:spMkLst>
            <pc:docMk/>
            <pc:sldMk cId="293510330" sldId="577"/>
            <ac:spMk id="2" creationId="{E9EF526C-DF47-4041-EFE1-763422FEA268}"/>
          </ac:spMkLst>
        </pc:spChg>
        <pc:spChg chg="del">
          <ac:chgData name="Carl Barton" userId="17ade0fa-5720-4bd7-bfee-bd508f09de03" providerId="ADAL" clId="{2068EAB3-CBEA-4CBF-BBE0-B4687A740FA5}" dt="2022-09-08T23:33:36.077" v="1364" actId="478"/>
          <ac:spMkLst>
            <pc:docMk/>
            <pc:sldMk cId="293510330" sldId="577"/>
            <ac:spMk id="29" creationId="{E9F90C20-A217-4C5D-BC2A-D082C2D167DA}"/>
          </ac:spMkLst>
        </pc:spChg>
        <pc:spChg chg="mod">
          <ac:chgData name="Carl Barton" userId="17ade0fa-5720-4bd7-bfee-bd508f09de03" providerId="ADAL" clId="{2068EAB3-CBEA-4CBF-BBE0-B4687A740FA5}" dt="2022-09-08T23:40:27.724" v="1600" actId="20577"/>
          <ac:spMkLst>
            <pc:docMk/>
            <pc:sldMk cId="293510330" sldId="577"/>
            <ac:spMk id="40" creationId="{E0019F80-137E-4A0A-ACD3-2E2952D81B70}"/>
          </ac:spMkLst>
        </pc:spChg>
        <pc:picChg chg="mod">
          <ac:chgData name="Carl Barton" userId="17ade0fa-5720-4bd7-bfee-bd508f09de03" providerId="ADAL" clId="{2068EAB3-CBEA-4CBF-BBE0-B4687A740FA5}" dt="2022-09-08T23:36:38.575" v="1410" actId="1076"/>
          <ac:picMkLst>
            <pc:docMk/>
            <pc:sldMk cId="293510330" sldId="577"/>
            <ac:picMk id="27" creationId="{B6C07753-2736-47C1-9518-5B3C72BBE2FB}"/>
          </ac:picMkLst>
        </pc:picChg>
        <pc:picChg chg="mod">
          <ac:chgData name="Carl Barton" userId="17ade0fa-5720-4bd7-bfee-bd508f09de03" providerId="ADAL" clId="{2068EAB3-CBEA-4CBF-BBE0-B4687A740FA5}" dt="2022-09-08T23:36:36.137" v="1409" actId="1076"/>
          <ac:picMkLst>
            <pc:docMk/>
            <pc:sldMk cId="293510330" sldId="577"/>
            <ac:picMk id="28" creationId="{BC0AB9F0-3EB1-4420-B5B6-E8F4000B4E9D}"/>
          </ac:picMkLst>
        </pc:picChg>
      </pc:sldChg>
      <pc:sldChg chg="addSp delSp add del setBg delDesignElem">
        <pc:chgData name="Carl Barton" userId="17ade0fa-5720-4bd7-bfee-bd508f09de03" providerId="ADAL" clId="{2068EAB3-CBEA-4CBF-BBE0-B4687A740FA5}" dt="2022-09-08T23:44:16.213" v="1641"/>
        <pc:sldMkLst>
          <pc:docMk/>
          <pc:sldMk cId="326488733" sldId="577"/>
        </pc:sldMkLst>
        <pc:spChg chg="add del">
          <ac:chgData name="Carl Barton" userId="17ade0fa-5720-4bd7-bfee-bd508f09de03" providerId="ADAL" clId="{2068EAB3-CBEA-4CBF-BBE0-B4687A740FA5}" dt="2022-09-08T23:44:16.213" v="1641"/>
          <ac:spMkLst>
            <pc:docMk/>
            <pc:sldMk cId="326488733" sldId="577"/>
            <ac:spMk id="70" creationId="{03E8462A-FEBA-4848-81CC-3F8DA3E477BE}"/>
          </ac:spMkLst>
        </pc:spChg>
        <pc:spChg chg="add del">
          <ac:chgData name="Carl Barton" userId="17ade0fa-5720-4bd7-bfee-bd508f09de03" providerId="ADAL" clId="{2068EAB3-CBEA-4CBF-BBE0-B4687A740FA5}" dt="2022-09-08T23:44:16.213" v="1641"/>
          <ac:spMkLst>
            <pc:docMk/>
            <pc:sldMk cId="326488733" sldId="577"/>
            <ac:spMk id="83" creationId="{7941F9B1-B01B-4A84-89D9-B169AEB4E456}"/>
          </ac:spMkLst>
        </pc:spChg>
        <pc:grpChg chg="add del">
          <ac:chgData name="Carl Barton" userId="17ade0fa-5720-4bd7-bfee-bd508f09de03" providerId="ADAL" clId="{2068EAB3-CBEA-4CBF-BBE0-B4687A740FA5}" dt="2022-09-08T23:44:16.213" v="1641"/>
          <ac:grpSpMkLst>
            <pc:docMk/>
            <pc:sldMk cId="326488733" sldId="577"/>
            <ac:grpSpMk id="58" creationId="{609316A9-990D-4EC3-A671-70EE5C1493A4}"/>
          </ac:grpSpMkLst>
        </pc:grpChg>
        <pc:grpChg chg="add del">
          <ac:chgData name="Carl Barton" userId="17ade0fa-5720-4bd7-bfee-bd508f09de03" providerId="ADAL" clId="{2068EAB3-CBEA-4CBF-BBE0-B4687A740FA5}" dt="2022-09-08T23:44:16.213" v="1641"/>
          <ac:grpSpMkLst>
            <pc:docMk/>
            <pc:sldMk cId="326488733" sldId="577"/>
            <ac:grpSpMk id="72" creationId="{2109F83F-40FE-4DB3-84CC-09FB3340D06D}"/>
          </ac:grpSpMkLst>
        </pc:grpChg>
      </pc:sldChg>
      <pc:sldChg chg="modSp mod">
        <pc:chgData name="Carl Barton" userId="17ade0fa-5720-4bd7-bfee-bd508f09de03" providerId="ADAL" clId="{2068EAB3-CBEA-4CBF-BBE0-B4687A740FA5}" dt="2022-09-08T23:46:06.477" v="1701" actId="20577"/>
        <pc:sldMkLst>
          <pc:docMk/>
          <pc:sldMk cId="4249752142" sldId="578"/>
        </pc:sldMkLst>
        <pc:spChg chg="mod">
          <ac:chgData name="Carl Barton" userId="17ade0fa-5720-4bd7-bfee-bd508f09de03" providerId="ADAL" clId="{2068EAB3-CBEA-4CBF-BBE0-B4687A740FA5}" dt="2022-09-08T23:45:59.551" v="1693" actId="20577"/>
          <ac:spMkLst>
            <pc:docMk/>
            <pc:sldMk cId="4249752142" sldId="578"/>
            <ac:spMk id="2" creationId="{7C866670-0D21-4599-B70B-8E8716923531}"/>
          </ac:spMkLst>
        </pc:spChg>
        <pc:spChg chg="mod">
          <ac:chgData name="Carl Barton" userId="17ade0fa-5720-4bd7-bfee-bd508f09de03" providerId="ADAL" clId="{2068EAB3-CBEA-4CBF-BBE0-B4687A740FA5}" dt="2022-09-08T23:46:06.477" v="1701" actId="20577"/>
          <ac:spMkLst>
            <pc:docMk/>
            <pc:sldMk cId="4249752142" sldId="578"/>
            <ac:spMk id="3" creationId="{5CD2A50E-B05D-4A63-980E-AFF7E33BECE8}"/>
          </ac:spMkLst>
        </pc:spChg>
      </pc:sldChg>
      <pc:sldChg chg="delSp modSp add mod">
        <pc:chgData name="Carl Barton" userId="17ade0fa-5720-4bd7-bfee-bd508f09de03" providerId="ADAL" clId="{2068EAB3-CBEA-4CBF-BBE0-B4687A740FA5}" dt="2022-09-08T23:49:19.319" v="1732" actId="1076"/>
        <pc:sldMkLst>
          <pc:docMk/>
          <pc:sldMk cId="1054146494" sldId="579"/>
        </pc:sldMkLst>
        <pc:spChg chg="del">
          <ac:chgData name="Carl Barton" userId="17ade0fa-5720-4bd7-bfee-bd508f09de03" providerId="ADAL" clId="{2068EAB3-CBEA-4CBF-BBE0-B4687A740FA5}" dt="2022-09-08T23:47:55.298" v="1719" actId="478"/>
          <ac:spMkLst>
            <pc:docMk/>
            <pc:sldMk cId="1054146494" sldId="579"/>
            <ac:spMk id="2" creationId="{E9EF526C-DF47-4041-EFE1-763422FEA268}"/>
          </ac:spMkLst>
        </pc:spChg>
        <pc:spChg chg="mod">
          <ac:chgData name="Carl Barton" userId="17ade0fa-5720-4bd7-bfee-bd508f09de03" providerId="ADAL" clId="{2068EAB3-CBEA-4CBF-BBE0-B4687A740FA5}" dt="2022-09-08T23:47:52.211" v="1718" actId="20577"/>
          <ac:spMkLst>
            <pc:docMk/>
            <pc:sldMk cId="1054146494" sldId="579"/>
            <ac:spMk id="40" creationId="{E0019F80-137E-4A0A-ACD3-2E2952D81B70}"/>
          </ac:spMkLst>
        </pc:spChg>
        <pc:picChg chg="mod">
          <ac:chgData name="Carl Barton" userId="17ade0fa-5720-4bd7-bfee-bd508f09de03" providerId="ADAL" clId="{2068EAB3-CBEA-4CBF-BBE0-B4687A740FA5}" dt="2022-09-08T23:49:19.319" v="1732" actId="1076"/>
          <ac:picMkLst>
            <pc:docMk/>
            <pc:sldMk cId="1054146494" sldId="579"/>
            <ac:picMk id="27" creationId="{B6C07753-2736-47C1-9518-5B3C72BBE2FB}"/>
          </ac:picMkLst>
        </pc:picChg>
        <pc:picChg chg="mod">
          <ac:chgData name="Carl Barton" userId="17ade0fa-5720-4bd7-bfee-bd508f09de03" providerId="ADAL" clId="{2068EAB3-CBEA-4CBF-BBE0-B4687A740FA5}" dt="2022-09-08T23:49:12.256" v="1728" actId="1076"/>
          <ac:picMkLst>
            <pc:docMk/>
            <pc:sldMk cId="1054146494" sldId="579"/>
            <ac:picMk id="28" creationId="{BC0AB9F0-3EB1-4420-B5B6-E8F4000B4E9D}"/>
          </ac:picMkLst>
        </pc:picChg>
      </pc:sldChg>
    </pc:docChg>
  </pc:docChgLst>
  <pc:docChgLst>
    <pc:chgData name="Carl Barton" userId="17ade0fa-5720-4bd7-bfee-bd508f09de03" providerId="ADAL" clId="{E1AE01D1-EED4-43B8-BAD1-2D12A4CA5B31}"/>
    <pc:docChg chg="undo custSel addSld delSld modSld sldOrd">
      <pc:chgData name="Carl Barton" userId="17ade0fa-5720-4bd7-bfee-bd508f09de03" providerId="ADAL" clId="{E1AE01D1-EED4-43B8-BAD1-2D12A4CA5B31}" dt="2022-03-06T20:51:52.287" v="7348" actId="313"/>
      <pc:docMkLst>
        <pc:docMk/>
      </pc:docMkLst>
      <pc:sldChg chg="delSp modSp add mod ord setBg delDesignElem">
        <pc:chgData name="Carl Barton" userId="17ade0fa-5720-4bd7-bfee-bd508f09de03" providerId="ADAL" clId="{E1AE01D1-EED4-43B8-BAD1-2D12A4CA5B31}" dt="2022-03-04T04:49:45.481" v="3705" actId="20577"/>
        <pc:sldMkLst>
          <pc:docMk/>
          <pc:sldMk cId="1877509004" sldId="256"/>
        </pc:sldMkLst>
        <pc:spChg chg="mod">
          <ac:chgData name="Carl Barton" userId="17ade0fa-5720-4bd7-bfee-bd508f09de03" providerId="ADAL" clId="{E1AE01D1-EED4-43B8-BAD1-2D12A4CA5B31}" dt="2022-03-04T04:49:45.481" v="3705" actId="20577"/>
          <ac:spMkLst>
            <pc:docMk/>
            <pc:sldMk cId="1877509004" sldId="256"/>
            <ac:spMk id="2" creationId="{B56F1A97-4D15-450F-971A-5AF450245628}"/>
          </ac:spMkLst>
        </pc:spChg>
        <pc:spChg chg="del">
          <ac:chgData name="Carl Barton" userId="17ade0fa-5720-4bd7-bfee-bd508f09de03" providerId="ADAL" clId="{E1AE01D1-EED4-43B8-BAD1-2D12A4CA5B31}" dt="2022-03-03T18:06:30.038" v="4"/>
          <ac:spMkLst>
            <pc:docMk/>
            <pc:sldMk cId="1877509004" sldId="256"/>
            <ac:spMk id="15" creationId="{66D61E08-70C3-48D8-BEA0-787111DC30DA}"/>
          </ac:spMkLst>
        </pc:spChg>
        <pc:spChg chg="del">
          <ac:chgData name="Carl Barton" userId="17ade0fa-5720-4bd7-bfee-bd508f09de03" providerId="ADAL" clId="{E1AE01D1-EED4-43B8-BAD1-2D12A4CA5B31}" dt="2022-03-03T18:06:30.038" v="4"/>
          <ac:spMkLst>
            <pc:docMk/>
            <pc:sldMk cId="1877509004" sldId="256"/>
            <ac:spMk id="17" creationId="{FC55298F-0AE5-478E-AD2B-03C2614C5833}"/>
          </ac:spMkLst>
        </pc:spChg>
        <pc:spChg chg="del">
          <ac:chgData name="Carl Barton" userId="17ade0fa-5720-4bd7-bfee-bd508f09de03" providerId="ADAL" clId="{E1AE01D1-EED4-43B8-BAD1-2D12A4CA5B31}" dt="2022-03-03T18:06:30.038" v="4"/>
          <ac:spMkLst>
            <pc:docMk/>
            <pc:sldMk cId="1877509004" sldId="256"/>
            <ac:spMk id="19" creationId="{C180E4EA-0B63-4779-A895-7E90E71088F3}"/>
          </ac:spMkLst>
        </pc:spChg>
        <pc:spChg chg="del">
          <ac:chgData name="Carl Barton" userId="17ade0fa-5720-4bd7-bfee-bd508f09de03" providerId="ADAL" clId="{E1AE01D1-EED4-43B8-BAD1-2D12A4CA5B31}" dt="2022-03-03T18:06:30.038" v="4"/>
          <ac:spMkLst>
            <pc:docMk/>
            <pc:sldMk cId="1877509004" sldId="256"/>
            <ac:spMk id="21" creationId="{CEE01D9D-3DE8-4EED-B0D3-8F3C79CC7673}"/>
          </ac:spMkLst>
        </pc:spChg>
        <pc:spChg chg="del">
          <ac:chgData name="Carl Barton" userId="17ade0fa-5720-4bd7-bfee-bd508f09de03" providerId="ADAL" clId="{E1AE01D1-EED4-43B8-BAD1-2D12A4CA5B31}" dt="2022-03-03T18:06:30.038" v="4"/>
          <ac:spMkLst>
            <pc:docMk/>
            <pc:sldMk cId="1877509004" sldId="256"/>
            <ac:spMk id="23" creationId="{89AF5CE9-607F-43F4-8983-DCD6DA4051FD}"/>
          </ac:spMkLst>
        </pc:spChg>
        <pc:spChg chg="del">
          <ac:chgData name="Carl Barton" userId="17ade0fa-5720-4bd7-bfee-bd508f09de03" providerId="ADAL" clId="{E1AE01D1-EED4-43B8-BAD1-2D12A4CA5B31}" dt="2022-03-03T18:06:30.038" v="4"/>
          <ac:spMkLst>
            <pc:docMk/>
            <pc:sldMk cId="1877509004" sldId="256"/>
            <ac:spMk id="25" creationId="{6EEA2DBD-9E1E-4521-8C01-F32AD18A89E3}"/>
          </ac:spMkLst>
        </pc:spChg>
        <pc:spChg chg="del">
          <ac:chgData name="Carl Barton" userId="17ade0fa-5720-4bd7-bfee-bd508f09de03" providerId="ADAL" clId="{E1AE01D1-EED4-43B8-BAD1-2D12A4CA5B31}" dt="2022-03-03T18:06:30.038" v="4"/>
          <ac:spMkLst>
            <pc:docMk/>
            <pc:sldMk cId="1877509004" sldId="256"/>
            <ac:spMk id="27" creationId="{15BBD2C1-BA9B-46A9-A27A-33498B169272}"/>
          </ac:spMkLst>
        </pc:spChg>
        <pc:cxnChg chg="del">
          <ac:chgData name="Carl Barton" userId="17ade0fa-5720-4bd7-bfee-bd508f09de03" providerId="ADAL" clId="{E1AE01D1-EED4-43B8-BAD1-2D12A4CA5B31}" dt="2022-03-03T18:06:30.038" v="4"/>
          <ac:cxnSpMkLst>
            <pc:docMk/>
            <pc:sldMk cId="1877509004" sldId="256"/>
            <ac:cxnSpMk id="11" creationId="{A57C1A16-B8AB-4D99-A195-A38F556A6486}"/>
          </ac:cxnSpMkLst>
        </pc:cxnChg>
        <pc:cxnChg chg="del">
          <ac:chgData name="Carl Barton" userId="17ade0fa-5720-4bd7-bfee-bd508f09de03" providerId="ADAL" clId="{E1AE01D1-EED4-43B8-BAD1-2D12A4CA5B31}" dt="2022-03-03T18:06:30.038" v="4"/>
          <ac:cxnSpMkLst>
            <pc:docMk/>
            <pc:sldMk cId="1877509004" sldId="256"/>
            <ac:cxnSpMk id="13" creationId="{F8A9B20B-D1DD-4573-B5EC-558029519236}"/>
          </ac:cxnSpMkLst>
        </pc:cxnChg>
      </pc:sldChg>
      <pc:sldChg chg="ord">
        <pc:chgData name="Carl Barton" userId="17ade0fa-5720-4bd7-bfee-bd508f09de03" providerId="ADAL" clId="{E1AE01D1-EED4-43B8-BAD1-2D12A4CA5B31}" dt="2022-03-03T18:25:26.457" v="810"/>
        <pc:sldMkLst>
          <pc:docMk/>
          <pc:sldMk cId="1483011295" sldId="489"/>
        </pc:sldMkLst>
      </pc:sldChg>
      <pc:sldChg chg="ord">
        <pc:chgData name="Carl Barton" userId="17ade0fa-5720-4bd7-bfee-bd508f09de03" providerId="ADAL" clId="{E1AE01D1-EED4-43B8-BAD1-2D12A4CA5B31}" dt="2022-03-03T18:25:26.457" v="810"/>
        <pc:sldMkLst>
          <pc:docMk/>
          <pc:sldMk cId="2030174334" sldId="497"/>
        </pc:sldMkLst>
      </pc:sldChg>
      <pc:sldChg chg="ord">
        <pc:chgData name="Carl Barton" userId="17ade0fa-5720-4bd7-bfee-bd508f09de03" providerId="ADAL" clId="{E1AE01D1-EED4-43B8-BAD1-2D12A4CA5B31}" dt="2022-03-03T18:25:26.457" v="810"/>
        <pc:sldMkLst>
          <pc:docMk/>
          <pc:sldMk cId="3619401989" sldId="498"/>
        </pc:sldMkLst>
      </pc:sldChg>
      <pc:sldChg chg="addSp delSp modSp add del mod setBg delDesignElem">
        <pc:chgData name="Carl Barton" userId="17ade0fa-5720-4bd7-bfee-bd508f09de03" providerId="ADAL" clId="{E1AE01D1-EED4-43B8-BAD1-2D12A4CA5B31}" dt="2022-03-06T20:37:40.092" v="6847" actId="20577"/>
        <pc:sldMkLst>
          <pc:docMk/>
          <pc:sldMk cId="2231017110" sldId="500"/>
        </pc:sldMkLst>
        <pc:spChg chg="mod">
          <ac:chgData name="Carl Barton" userId="17ade0fa-5720-4bd7-bfee-bd508f09de03" providerId="ADAL" clId="{E1AE01D1-EED4-43B8-BAD1-2D12A4CA5B31}" dt="2022-03-06T20:06:33.859" v="6133" actId="20577"/>
          <ac:spMkLst>
            <pc:docMk/>
            <pc:sldMk cId="2231017110" sldId="500"/>
            <ac:spMk id="2" creationId="{C04E6D02-B8D1-4D18-BF93-64C8DFBC3ED8}"/>
          </ac:spMkLst>
        </pc:spChg>
        <pc:spChg chg="mod">
          <ac:chgData name="Carl Barton" userId="17ade0fa-5720-4bd7-bfee-bd508f09de03" providerId="ADAL" clId="{E1AE01D1-EED4-43B8-BAD1-2D12A4CA5B31}" dt="2022-03-06T20:37:40.092" v="6847" actId="20577"/>
          <ac:spMkLst>
            <pc:docMk/>
            <pc:sldMk cId="2231017110" sldId="500"/>
            <ac:spMk id="10" creationId="{824BAA69-CF9D-4202-83FC-D74AAEBF31A8}"/>
          </ac:spMkLst>
        </pc:spChg>
        <pc:spChg chg="add del">
          <ac:chgData name="Carl Barton" userId="17ade0fa-5720-4bd7-bfee-bd508f09de03" providerId="ADAL" clId="{E1AE01D1-EED4-43B8-BAD1-2D12A4CA5B31}" dt="2022-03-03T18:07:11.042" v="11"/>
          <ac:spMkLst>
            <pc:docMk/>
            <pc:sldMk cId="2231017110" sldId="500"/>
            <ac:spMk id="17" creationId="{603AE127-802C-459A-A612-DB85B67F0DC0}"/>
          </ac:spMkLst>
        </pc:spChg>
        <pc:spChg chg="add del">
          <ac:chgData name="Carl Barton" userId="17ade0fa-5720-4bd7-bfee-bd508f09de03" providerId="ADAL" clId="{E1AE01D1-EED4-43B8-BAD1-2D12A4CA5B31}" dt="2022-03-03T18:07:11.042" v="11"/>
          <ac:spMkLst>
            <pc:docMk/>
            <pc:sldMk cId="2231017110" sldId="500"/>
            <ac:spMk id="19" creationId="{9323D83D-50D6-4040-A58B-FCEA340F886A}"/>
          </ac:spMkLst>
        </pc:spChg>
        <pc:spChg chg="add del">
          <ac:chgData name="Carl Barton" userId="17ade0fa-5720-4bd7-bfee-bd508f09de03" providerId="ADAL" clId="{E1AE01D1-EED4-43B8-BAD1-2D12A4CA5B31}" dt="2022-03-03T18:07:11.042" v="11"/>
          <ac:spMkLst>
            <pc:docMk/>
            <pc:sldMk cId="2231017110" sldId="500"/>
            <ac:spMk id="23" creationId="{F10FD715-4DCE-4779-B634-EC78315EA213}"/>
          </ac:spMkLst>
        </pc:spChg>
        <pc:cxnChg chg="add del">
          <ac:chgData name="Carl Barton" userId="17ade0fa-5720-4bd7-bfee-bd508f09de03" providerId="ADAL" clId="{E1AE01D1-EED4-43B8-BAD1-2D12A4CA5B31}" dt="2022-03-03T18:07:11.042" v="11"/>
          <ac:cxnSpMkLst>
            <pc:docMk/>
            <pc:sldMk cId="2231017110" sldId="500"/>
            <ac:cxnSpMk id="21" creationId="{1A1FE6BB-DFB2-4080-9B5E-076EF5DDE67B}"/>
          </ac:cxnSpMkLst>
        </pc:cxnChg>
      </pc:sldChg>
      <pc:sldChg chg="addSp delSp modSp mod ord setBg">
        <pc:chgData name="Carl Barton" userId="17ade0fa-5720-4bd7-bfee-bd508f09de03" providerId="ADAL" clId="{E1AE01D1-EED4-43B8-BAD1-2D12A4CA5B31}" dt="2022-03-03T18:53:13.466" v="1704" actId="20577"/>
        <pc:sldMkLst>
          <pc:docMk/>
          <pc:sldMk cId="109299317" sldId="501"/>
        </pc:sldMkLst>
        <pc:spChg chg="del">
          <ac:chgData name="Carl Barton" userId="17ade0fa-5720-4bd7-bfee-bd508f09de03" providerId="ADAL" clId="{E1AE01D1-EED4-43B8-BAD1-2D12A4CA5B31}" dt="2022-03-03T18:08:21.515" v="15" actId="478"/>
          <ac:spMkLst>
            <pc:docMk/>
            <pc:sldMk cId="109299317" sldId="501"/>
            <ac:spMk id="3" creationId="{4B175CB4-4051-47B2-B9FD-85EEB96DA609}"/>
          </ac:spMkLst>
        </pc:spChg>
        <pc:spChg chg="del">
          <ac:chgData name="Carl Barton" userId="17ade0fa-5720-4bd7-bfee-bd508f09de03" providerId="ADAL" clId="{E1AE01D1-EED4-43B8-BAD1-2D12A4CA5B31}" dt="2022-03-03T18:08:27.393" v="17" actId="478"/>
          <ac:spMkLst>
            <pc:docMk/>
            <pc:sldMk cId="109299317" sldId="501"/>
            <ac:spMk id="10" creationId="{55F51726-D379-418E-8A1D-D239B6BE39EB}"/>
          </ac:spMkLst>
        </pc:spChg>
        <pc:spChg chg="mod ord">
          <ac:chgData name="Carl Barton" userId="17ade0fa-5720-4bd7-bfee-bd508f09de03" providerId="ADAL" clId="{E1AE01D1-EED4-43B8-BAD1-2D12A4CA5B31}" dt="2022-03-03T18:53:13.466" v="1704" actId="20577"/>
          <ac:spMkLst>
            <pc:docMk/>
            <pc:sldMk cId="109299317" sldId="501"/>
            <ac:spMk id="40" creationId="{E0019F80-137E-4A0A-ACD3-2E2952D81B70}"/>
          </ac:spMkLst>
        </pc:spChg>
        <pc:spChg chg="del">
          <ac:chgData name="Carl Barton" userId="17ade0fa-5720-4bd7-bfee-bd508f09de03" providerId="ADAL" clId="{E1AE01D1-EED4-43B8-BAD1-2D12A4CA5B31}" dt="2022-03-03T18:08:30.145" v="18" actId="478"/>
          <ac:spMkLst>
            <pc:docMk/>
            <pc:sldMk cId="109299317" sldId="501"/>
            <ac:spMk id="42" creationId="{D5CE3519-47C2-449F-B307-E9C15DF6579F}"/>
          </ac:spMkLst>
        </pc:spChg>
        <pc:spChg chg="del">
          <ac:chgData name="Carl Barton" userId="17ade0fa-5720-4bd7-bfee-bd508f09de03" providerId="ADAL" clId="{E1AE01D1-EED4-43B8-BAD1-2D12A4CA5B31}" dt="2022-03-03T18:11:17.039" v="46" actId="26606"/>
          <ac:spMkLst>
            <pc:docMk/>
            <pc:sldMk cId="109299317" sldId="501"/>
            <ac:spMk id="70" creationId="{03E8462A-FEBA-4848-81CC-3F8DA3E477BE}"/>
          </ac:spMkLst>
        </pc:spChg>
        <pc:spChg chg="del">
          <ac:chgData name="Carl Barton" userId="17ade0fa-5720-4bd7-bfee-bd508f09de03" providerId="ADAL" clId="{E1AE01D1-EED4-43B8-BAD1-2D12A4CA5B31}" dt="2022-03-03T18:11:17.039" v="46" actId="26606"/>
          <ac:spMkLst>
            <pc:docMk/>
            <pc:sldMk cId="109299317" sldId="501"/>
            <ac:spMk id="83" creationId="{7941F9B1-B01B-4A84-89D9-B169AEB4E456}"/>
          </ac:spMkLst>
        </pc:spChg>
        <pc:spChg chg="add del">
          <ac:chgData name="Carl Barton" userId="17ade0fa-5720-4bd7-bfee-bd508f09de03" providerId="ADAL" clId="{E1AE01D1-EED4-43B8-BAD1-2D12A4CA5B31}" dt="2022-03-03T18:27:30.929" v="811" actId="26606"/>
          <ac:spMkLst>
            <pc:docMk/>
            <pc:sldMk cId="109299317" sldId="501"/>
            <ac:spMk id="88" creationId="{C52ED567-06B3-4107-9773-BBB6BD78673C}"/>
          </ac:spMkLst>
        </pc:spChg>
        <pc:spChg chg="add del">
          <ac:chgData name="Carl Barton" userId="17ade0fa-5720-4bd7-bfee-bd508f09de03" providerId="ADAL" clId="{E1AE01D1-EED4-43B8-BAD1-2D12A4CA5B31}" dt="2022-03-03T18:27:30.929" v="811" actId="26606"/>
          <ac:spMkLst>
            <pc:docMk/>
            <pc:sldMk cId="109299317" sldId="501"/>
            <ac:spMk id="90" creationId="{AF551D8B-3775-4477-88B7-7B7C350D34E4}"/>
          </ac:spMkLst>
        </pc:spChg>
        <pc:spChg chg="add del">
          <ac:chgData name="Carl Barton" userId="17ade0fa-5720-4bd7-bfee-bd508f09de03" providerId="ADAL" clId="{E1AE01D1-EED4-43B8-BAD1-2D12A4CA5B31}" dt="2022-03-03T18:27:30.929" v="811" actId="26606"/>
          <ac:spMkLst>
            <pc:docMk/>
            <pc:sldMk cId="109299317" sldId="501"/>
            <ac:spMk id="96" creationId="{BB934D2B-85E2-4375-94EE-B66C16BF7999}"/>
          </ac:spMkLst>
        </pc:spChg>
        <pc:spChg chg="add del">
          <ac:chgData name="Carl Barton" userId="17ade0fa-5720-4bd7-bfee-bd508f09de03" providerId="ADAL" clId="{E1AE01D1-EED4-43B8-BAD1-2D12A4CA5B31}" dt="2022-03-03T18:27:30.929" v="811" actId="26606"/>
          <ac:spMkLst>
            <pc:docMk/>
            <pc:sldMk cId="109299317" sldId="501"/>
            <ac:spMk id="98" creationId="{9B445E02-D785-4565-B842-9567BBC09508}"/>
          </ac:spMkLst>
        </pc:spChg>
        <pc:spChg chg="add del">
          <ac:chgData name="Carl Barton" userId="17ade0fa-5720-4bd7-bfee-bd508f09de03" providerId="ADAL" clId="{E1AE01D1-EED4-43B8-BAD1-2D12A4CA5B31}" dt="2022-03-03T18:27:30.929" v="811" actId="26606"/>
          <ac:spMkLst>
            <pc:docMk/>
            <pc:sldMk cId="109299317" sldId="501"/>
            <ac:spMk id="100" creationId="{2C153736-D102-4F57-9DE7-615AFC02B0AC}"/>
          </ac:spMkLst>
        </pc:spChg>
        <pc:spChg chg="add del">
          <ac:chgData name="Carl Barton" userId="17ade0fa-5720-4bd7-bfee-bd508f09de03" providerId="ADAL" clId="{E1AE01D1-EED4-43B8-BAD1-2D12A4CA5B31}" dt="2022-03-03T18:27:30.929" v="811" actId="26606"/>
          <ac:spMkLst>
            <pc:docMk/>
            <pc:sldMk cId="109299317" sldId="501"/>
            <ac:spMk id="102" creationId="{BA407A52-66F4-4CDE-A726-FF79F3EC342D}"/>
          </ac:spMkLst>
        </pc:spChg>
        <pc:spChg chg="add del">
          <ac:chgData name="Carl Barton" userId="17ade0fa-5720-4bd7-bfee-bd508f09de03" providerId="ADAL" clId="{E1AE01D1-EED4-43B8-BAD1-2D12A4CA5B31}" dt="2022-03-03T18:27:30.929" v="811" actId="26606"/>
          <ac:spMkLst>
            <pc:docMk/>
            <pc:sldMk cId="109299317" sldId="501"/>
            <ac:spMk id="104" creationId="{D28FFB34-4FC3-46F5-B900-D3B774FD0BE6}"/>
          </ac:spMkLst>
        </pc:spChg>
        <pc:spChg chg="add del">
          <ac:chgData name="Carl Barton" userId="17ade0fa-5720-4bd7-bfee-bd508f09de03" providerId="ADAL" clId="{E1AE01D1-EED4-43B8-BAD1-2D12A4CA5B31}" dt="2022-03-03T18:27:30.929" v="811" actId="26606"/>
          <ac:spMkLst>
            <pc:docMk/>
            <pc:sldMk cId="109299317" sldId="501"/>
            <ac:spMk id="106" creationId="{205F7B13-ACB5-46BE-8070-0431266B183B}"/>
          </ac:spMkLst>
        </pc:spChg>
        <pc:spChg chg="add del">
          <ac:chgData name="Carl Barton" userId="17ade0fa-5720-4bd7-bfee-bd508f09de03" providerId="ADAL" clId="{E1AE01D1-EED4-43B8-BAD1-2D12A4CA5B31}" dt="2022-03-03T18:27:30.929" v="811" actId="26606"/>
          <ac:spMkLst>
            <pc:docMk/>
            <pc:sldMk cId="109299317" sldId="501"/>
            <ac:spMk id="108" creationId="{D52A0D23-45DD-4DF4-ADE6-A81F409BB9FB}"/>
          </ac:spMkLst>
        </pc:spChg>
        <pc:spChg chg="add del">
          <ac:chgData name="Carl Barton" userId="17ade0fa-5720-4bd7-bfee-bd508f09de03" providerId="ADAL" clId="{E1AE01D1-EED4-43B8-BAD1-2D12A4CA5B31}" dt="2022-03-03T18:29:45.984" v="882" actId="26606"/>
          <ac:spMkLst>
            <pc:docMk/>
            <pc:sldMk cId="109299317" sldId="501"/>
            <ac:spMk id="114" creationId="{3BCB5F6A-9EB0-40B0-9D13-3023E9A20508}"/>
          </ac:spMkLst>
        </pc:spChg>
        <pc:spChg chg="add del">
          <ac:chgData name="Carl Barton" userId="17ade0fa-5720-4bd7-bfee-bd508f09de03" providerId="ADAL" clId="{E1AE01D1-EED4-43B8-BAD1-2D12A4CA5B31}" dt="2022-03-03T18:30:09.098" v="887" actId="26606"/>
          <ac:spMkLst>
            <pc:docMk/>
            <pc:sldMk cId="109299317" sldId="501"/>
            <ac:spMk id="119" creationId="{518E5A25-92C5-4F27-8E26-0AAAB0CDC85E}"/>
          </ac:spMkLst>
        </pc:spChg>
        <pc:spChg chg="add del">
          <ac:chgData name="Carl Barton" userId="17ade0fa-5720-4bd7-bfee-bd508f09de03" providerId="ADAL" clId="{E1AE01D1-EED4-43B8-BAD1-2D12A4CA5B31}" dt="2022-03-03T18:30:09.091" v="886" actId="26606"/>
          <ac:spMkLst>
            <pc:docMk/>
            <pc:sldMk cId="109299317" sldId="501"/>
            <ac:spMk id="124" creationId="{EB6743CF-E74B-4A3C-A785-599069DB89DF}"/>
          </ac:spMkLst>
        </pc:spChg>
        <pc:spChg chg="add del">
          <ac:chgData name="Carl Barton" userId="17ade0fa-5720-4bd7-bfee-bd508f09de03" providerId="ADAL" clId="{E1AE01D1-EED4-43B8-BAD1-2D12A4CA5B31}" dt="2022-03-03T18:30:23.252" v="890" actId="26606"/>
          <ac:spMkLst>
            <pc:docMk/>
            <pc:sldMk cId="109299317" sldId="501"/>
            <ac:spMk id="126" creationId="{3BCB5F6A-9EB0-40B0-9D13-3023E9A20508}"/>
          </ac:spMkLst>
        </pc:spChg>
        <pc:spChg chg="add">
          <ac:chgData name="Carl Barton" userId="17ade0fa-5720-4bd7-bfee-bd508f09de03" providerId="ADAL" clId="{E1AE01D1-EED4-43B8-BAD1-2D12A4CA5B31}" dt="2022-03-03T18:30:23.252" v="890" actId="26606"/>
          <ac:spMkLst>
            <pc:docMk/>
            <pc:sldMk cId="109299317" sldId="501"/>
            <ac:spMk id="135" creationId="{3F088236-D655-4F88-B238-E16762358025}"/>
          </ac:spMkLst>
        </pc:spChg>
        <pc:spChg chg="add">
          <ac:chgData name="Carl Barton" userId="17ade0fa-5720-4bd7-bfee-bd508f09de03" providerId="ADAL" clId="{E1AE01D1-EED4-43B8-BAD1-2D12A4CA5B31}" dt="2022-03-03T18:30:23.252" v="890" actId="26606"/>
          <ac:spMkLst>
            <pc:docMk/>
            <pc:sldMk cId="109299317" sldId="501"/>
            <ac:spMk id="137" creationId="{3DAC0C92-199E-475C-9390-119A9B027276}"/>
          </ac:spMkLst>
        </pc:spChg>
        <pc:spChg chg="add">
          <ac:chgData name="Carl Barton" userId="17ade0fa-5720-4bd7-bfee-bd508f09de03" providerId="ADAL" clId="{E1AE01D1-EED4-43B8-BAD1-2D12A4CA5B31}" dt="2022-03-03T18:30:23.252" v="890" actId="26606"/>
          <ac:spMkLst>
            <pc:docMk/>
            <pc:sldMk cId="109299317" sldId="501"/>
            <ac:spMk id="139" creationId="{C4CFB339-0ED8-4FE2-9EF1-6D1375B8499B}"/>
          </ac:spMkLst>
        </pc:spChg>
        <pc:spChg chg="add">
          <ac:chgData name="Carl Barton" userId="17ade0fa-5720-4bd7-bfee-bd508f09de03" providerId="ADAL" clId="{E1AE01D1-EED4-43B8-BAD1-2D12A4CA5B31}" dt="2022-03-03T18:30:23.252" v="890" actId="26606"/>
          <ac:spMkLst>
            <pc:docMk/>
            <pc:sldMk cId="109299317" sldId="501"/>
            <ac:spMk id="141" creationId="{31896C80-2069-4431-9C19-83B913734490}"/>
          </ac:spMkLst>
        </pc:spChg>
        <pc:spChg chg="add">
          <ac:chgData name="Carl Barton" userId="17ade0fa-5720-4bd7-bfee-bd508f09de03" providerId="ADAL" clId="{E1AE01D1-EED4-43B8-BAD1-2D12A4CA5B31}" dt="2022-03-03T18:30:23.252" v="890" actId="26606"/>
          <ac:spMkLst>
            <pc:docMk/>
            <pc:sldMk cId="109299317" sldId="501"/>
            <ac:spMk id="143" creationId="{BF120A21-0841-4823-B0C4-28AEBCEF9B78}"/>
          </ac:spMkLst>
        </pc:spChg>
        <pc:spChg chg="add">
          <ac:chgData name="Carl Barton" userId="17ade0fa-5720-4bd7-bfee-bd508f09de03" providerId="ADAL" clId="{E1AE01D1-EED4-43B8-BAD1-2D12A4CA5B31}" dt="2022-03-03T18:30:23.252" v="890" actId="26606"/>
          <ac:spMkLst>
            <pc:docMk/>
            <pc:sldMk cId="109299317" sldId="501"/>
            <ac:spMk id="145" creationId="{DBB05BAE-BBD3-4289-899F-A6851503C6B0}"/>
          </ac:spMkLst>
        </pc:spChg>
        <pc:spChg chg="add">
          <ac:chgData name="Carl Barton" userId="17ade0fa-5720-4bd7-bfee-bd508f09de03" providerId="ADAL" clId="{E1AE01D1-EED4-43B8-BAD1-2D12A4CA5B31}" dt="2022-03-03T18:30:23.252" v="890" actId="26606"/>
          <ac:spMkLst>
            <pc:docMk/>
            <pc:sldMk cId="109299317" sldId="501"/>
            <ac:spMk id="147" creationId="{9874D11C-36F5-4BBE-A490-019A54E953B0}"/>
          </ac:spMkLst>
        </pc:spChg>
        <pc:grpChg chg="del">
          <ac:chgData name="Carl Barton" userId="17ade0fa-5720-4bd7-bfee-bd508f09de03" providerId="ADAL" clId="{E1AE01D1-EED4-43B8-BAD1-2D12A4CA5B31}" dt="2022-03-03T18:11:17.039" v="46" actId="26606"/>
          <ac:grpSpMkLst>
            <pc:docMk/>
            <pc:sldMk cId="109299317" sldId="501"/>
            <ac:grpSpMk id="58" creationId="{609316A9-990D-4EC3-A671-70EE5C1493A4}"/>
          </ac:grpSpMkLst>
        </pc:grpChg>
        <pc:grpChg chg="del">
          <ac:chgData name="Carl Barton" userId="17ade0fa-5720-4bd7-bfee-bd508f09de03" providerId="ADAL" clId="{E1AE01D1-EED4-43B8-BAD1-2D12A4CA5B31}" dt="2022-03-03T18:11:17.039" v="46" actId="26606"/>
          <ac:grpSpMkLst>
            <pc:docMk/>
            <pc:sldMk cId="109299317" sldId="501"/>
            <ac:grpSpMk id="72" creationId="{2109F83F-40FE-4DB3-84CC-09FB3340D06D}"/>
          </ac:grpSpMkLst>
        </pc:grpChg>
        <pc:graphicFrameChg chg="del">
          <ac:chgData name="Carl Barton" userId="17ade0fa-5720-4bd7-bfee-bd508f09de03" providerId="ADAL" clId="{E1AE01D1-EED4-43B8-BAD1-2D12A4CA5B31}" dt="2022-03-03T18:08:24.291" v="16" actId="478"/>
          <ac:graphicFrameMkLst>
            <pc:docMk/>
            <pc:sldMk cId="109299317" sldId="501"/>
            <ac:graphicFrameMk id="9" creationId="{F6032F3B-616B-4A8F-8EC3-411A495C38E1}"/>
          </ac:graphicFrameMkLst>
        </pc:graphicFrameChg>
        <pc:picChg chg="add mod ord">
          <ac:chgData name="Carl Barton" userId="17ade0fa-5720-4bd7-bfee-bd508f09de03" providerId="ADAL" clId="{E1AE01D1-EED4-43B8-BAD1-2D12A4CA5B31}" dt="2022-03-03T18:30:32.487" v="893" actId="14100"/>
          <ac:picMkLst>
            <pc:docMk/>
            <pc:sldMk cId="109299317" sldId="501"/>
            <ac:picMk id="110" creationId="{8C9AE6EB-57A9-44FC-AD54-B20883497472}"/>
          </ac:picMkLst>
        </pc:picChg>
        <pc:cxnChg chg="add del">
          <ac:chgData name="Carl Barton" userId="17ade0fa-5720-4bd7-bfee-bd508f09de03" providerId="ADAL" clId="{E1AE01D1-EED4-43B8-BAD1-2D12A4CA5B31}" dt="2022-03-03T18:27:30.929" v="811" actId="26606"/>
          <ac:cxnSpMkLst>
            <pc:docMk/>
            <pc:sldMk cId="109299317" sldId="501"/>
            <ac:cxnSpMk id="92" creationId="{1A901C3D-CFAE-460D-BD0E-7D22164D7DFB}"/>
          </ac:cxnSpMkLst>
        </pc:cxnChg>
        <pc:cxnChg chg="add del">
          <ac:chgData name="Carl Barton" userId="17ade0fa-5720-4bd7-bfee-bd508f09de03" providerId="ADAL" clId="{E1AE01D1-EED4-43B8-BAD1-2D12A4CA5B31}" dt="2022-03-03T18:27:30.929" v="811" actId="26606"/>
          <ac:cxnSpMkLst>
            <pc:docMk/>
            <pc:sldMk cId="109299317" sldId="501"/>
            <ac:cxnSpMk id="94" creationId="{837C0EA9-1437-4437-9D20-2BBDA1AA9FF8}"/>
          </ac:cxnSpMkLst>
        </pc:cxnChg>
        <pc:cxnChg chg="add">
          <ac:chgData name="Carl Barton" userId="17ade0fa-5720-4bd7-bfee-bd508f09de03" providerId="ADAL" clId="{E1AE01D1-EED4-43B8-BAD1-2D12A4CA5B31}" dt="2022-03-03T18:30:23.252" v="890" actId="26606"/>
          <ac:cxnSpMkLst>
            <pc:docMk/>
            <pc:sldMk cId="109299317" sldId="501"/>
            <ac:cxnSpMk id="131" creationId="{64FA5DFF-7FE6-4855-84E6-DFA78EE978BD}"/>
          </ac:cxnSpMkLst>
        </pc:cxnChg>
        <pc:cxnChg chg="add">
          <ac:chgData name="Carl Barton" userId="17ade0fa-5720-4bd7-bfee-bd508f09de03" providerId="ADAL" clId="{E1AE01D1-EED4-43B8-BAD1-2D12A4CA5B31}" dt="2022-03-03T18:30:23.252" v="890" actId="26606"/>
          <ac:cxnSpMkLst>
            <pc:docMk/>
            <pc:sldMk cId="109299317" sldId="501"/>
            <ac:cxnSpMk id="133" creationId="{2AFD8CBA-54A3-4363-991B-B9C631BBFA74}"/>
          </ac:cxnSpMkLst>
        </pc:cxnChg>
      </pc:sldChg>
      <pc:sldChg chg="addSp delSp add del setBg delDesignElem">
        <pc:chgData name="Carl Barton" userId="17ade0fa-5720-4bd7-bfee-bd508f09de03" providerId="ADAL" clId="{E1AE01D1-EED4-43B8-BAD1-2D12A4CA5B31}" dt="2022-03-03T18:08:12.223" v="14"/>
        <pc:sldMkLst>
          <pc:docMk/>
          <pc:sldMk cId="2331186930" sldId="501"/>
        </pc:sldMkLst>
        <pc:spChg chg="add del">
          <ac:chgData name="Carl Barton" userId="17ade0fa-5720-4bd7-bfee-bd508f09de03" providerId="ADAL" clId="{E1AE01D1-EED4-43B8-BAD1-2D12A4CA5B31}" dt="2022-03-03T18:08:12.223" v="14"/>
          <ac:spMkLst>
            <pc:docMk/>
            <pc:sldMk cId="2331186930" sldId="501"/>
            <ac:spMk id="70" creationId="{03E8462A-FEBA-4848-81CC-3F8DA3E477BE}"/>
          </ac:spMkLst>
        </pc:spChg>
        <pc:spChg chg="add del">
          <ac:chgData name="Carl Barton" userId="17ade0fa-5720-4bd7-bfee-bd508f09de03" providerId="ADAL" clId="{E1AE01D1-EED4-43B8-BAD1-2D12A4CA5B31}" dt="2022-03-03T18:08:12.223" v="14"/>
          <ac:spMkLst>
            <pc:docMk/>
            <pc:sldMk cId="2331186930" sldId="501"/>
            <ac:spMk id="83" creationId="{7941F9B1-B01B-4A84-89D9-B169AEB4E456}"/>
          </ac:spMkLst>
        </pc:spChg>
        <pc:grpChg chg="add del">
          <ac:chgData name="Carl Barton" userId="17ade0fa-5720-4bd7-bfee-bd508f09de03" providerId="ADAL" clId="{E1AE01D1-EED4-43B8-BAD1-2D12A4CA5B31}" dt="2022-03-03T18:08:12.223" v="14"/>
          <ac:grpSpMkLst>
            <pc:docMk/>
            <pc:sldMk cId="2331186930" sldId="501"/>
            <ac:grpSpMk id="58" creationId="{609316A9-990D-4EC3-A671-70EE5C1493A4}"/>
          </ac:grpSpMkLst>
        </pc:grpChg>
        <pc:grpChg chg="add del">
          <ac:chgData name="Carl Barton" userId="17ade0fa-5720-4bd7-bfee-bd508f09de03" providerId="ADAL" clId="{E1AE01D1-EED4-43B8-BAD1-2D12A4CA5B31}" dt="2022-03-03T18:08:12.223" v="14"/>
          <ac:grpSpMkLst>
            <pc:docMk/>
            <pc:sldMk cId="2331186930" sldId="501"/>
            <ac:grpSpMk id="72" creationId="{2109F83F-40FE-4DB3-84CC-09FB3340D06D}"/>
          </ac:grpSpMkLst>
        </pc:grpChg>
      </pc:sldChg>
      <pc:sldChg chg="modSp add mod">
        <pc:chgData name="Carl Barton" userId="17ade0fa-5720-4bd7-bfee-bd508f09de03" providerId="ADAL" clId="{E1AE01D1-EED4-43B8-BAD1-2D12A4CA5B31}" dt="2022-03-06T20:51:52.287" v="7348" actId="313"/>
        <pc:sldMkLst>
          <pc:docMk/>
          <pc:sldMk cId="2053367462" sldId="502"/>
        </pc:sldMkLst>
        <pc:spChg chg="mod">
          <ac:chgData name="Carl Barton" userId="17ade0fa-5720-4bd7-bfee-bd508f09de03" providerId="ADAL" clId="{E1AE01D1-EED4-43B8-BAD1-2D12A4CA5B31}" dt="2022-03-03T19:48:49.771" v="2388" actId="20577"/>
          <ac:spMkLst>
            <pc:docMk/>
            <pc:sldMk cId="2053367462" sldId="502"/>
            <ac:spMk id="2" creationId="{C04E6D02-B8D1-4D18-BF93-64C8DFBC3ED8}"/>
          </ac:spMkLst>
        </pc:spChg>
        <pc:spChg chg="mod">
          <ac:chgData name="Carl Barton" userId="17ade0fa-5720-4bd7-bfee-bd508f09de03" providerId="ADAL" clId="{E1AE01D1-EED4-43B8-BAD1-2D12A4CA5B31}" dt="2022-03-06T20:51:52.287" v="7348" actId="313"/>
          <ac:spMkLst>
            <pc:docMk/>
            <pc:sldMk cId="2053367462" sldId="502"/>
            <ac:spMk id="10" creationId="{824BAA69-CF9D-4202-83FC-D74AAEBF31A8}"/>
          </ac:spMkLst>
        </pc:spChg>
      </pc:sldChg>
      <pc:sldChg chg="addSp delSp modSp add mod">
        <pc:chgData name="Carl Barton" userId="17ade0fa-5720-4bd7-bfee-bd508f09de03" providerId="ADAL" clId="{E1AE01D1-EED4-43B8-BAD1-2D12A4CA5B31}" dt="2022-03-06T20:29:32.473" v="6720"/>
        <pc:sldMkLst>
          <pc:docMk/>
          <pc:sldMk cId="2957226442" sldId="503"/>
        </pc:sldMkLst>
        <pc:spChg chg="mod">
          <ac:chgData name="Carl Barton" userId="17ade0fa-5720-4bd7-bfee-bd508f09de03" providerId="ADAL" clId="{E1AE01D1-EED4-43B8-BAD1-2D12A4CA5B31}" dt="2022-03-03T18:15:34.335" v="170" actId="20577"/>
          <ac:spMkLst>
            <pc:docMk/>
            <pc:sldMk cId="2957226442" sldId="503"/>
            <ac:spMk id="2" creationId="{C04E6D02-B8D1-4D18-BF93-64C8DFBC3ED8}"/>
          </ac:spMkLst>
        </pc:spChg>
        <pc:spChg chg="add del mod">
          <ac:chgData name="Carl Barton" userId="17ade0fa-5720-4bd7-bfee-bd508f09de03" providerId="ADAL" clId="{E1AE01D1-EED4-43B8-BAD1-2D12A4CA5B31}" dt="2022-03-03T18:45:21.266" v="1362" actId="478"/>
          <ac:spMkLst>
            <pc:docMk/>
            <pc:sldMk cId="2957226442" sldId="503"/>
            <ac:spMk id="4" creationId="{C298583A-1D01-4DF9-9E03-9ED93B5BF7F2}"/>
          </ac:spMkLst>
        </pc:spChg>
        <pc:spChg chg="add mod">
          <ac:chgData name="Carl Barton" userId="17ade0fa-5720-4bd7-bfee-bd508f09de03" providerId="ADAL" clId="{E1AE01D1-EED4-43B8-BAD1-2D12A4CA5B31}" dt="2022-03-06T20:29:32.473" v="6720"/>
          <ac:spMkLst>
            <pc:docMk/>
            <pc:sldMk cId="2957226442" sldId="503"/>
            <ac:spMk id="8" creationId="{C35EC2D9-0464-4C49-860A-EE4B383EC9AC}"/>
          </ac:spMkLst>
        </pc:spChg>
        <pc:spChg chg="del">
          <ac:chgData name="Carl Barton" userId="17ade0fa-5720-4bd7-bfee-bd508f09de03" providerId="ADAL" clId="{E1AE01D1-EED4-43B8-BAD1-2D12A4CA5B31}" dt="2022-03-03T18:45:15.682" v="1360" actId="478"/>
          <ac:spMkLst>
            <pc:docMk/>
            <pc:sldMk cId="2957226442" sldId="503"/>
            <ac:spMk id="10" creationId="{824BAA69-CF9D-4202-83FC-D74AAEBF31A8}"/>
          </ac:spMkLst>
        </pc:spChg>
        <pc:spChg chg="add del mod">
          <ac:chgData name="Carl Barton" userId="17ade0fa-5720-4bd7-bfee-bd508f09de03" providerId="ADAL" clId="{E1AE01D1-EED4-43B8-BAD1-2D12A4CA5B31}" dt="2022-03-04T04:30:23.100" v="2715" actId="478"/>
          <ac:spMkLst>
            <pc:docMk/>
            <pc:sldMk cId="2957226442" sldId="503"/>
            <ac:spMk id="11" creationId="{C14F96D9-FD1A-4935-8F03-227E60DACF2C}"/>
          </ac:spMkLst>
        </pc:spChg>
      </pc:sldChg>
      <pc:sldChg chg="modSp add mod">
        <pc:chgData name="Carl Barton" userId="17ade0fa-5720-4bd7-bfee-bd508f09de03" providerId="ADAL" clId="{E1AE01D1-EED4-43B8-BAD1-2D12A4CA5B31}" dt="2022-03-06T20:50:56.647" v="7291" actId="20577"/>
        <pc:sldMkLst>
          <pc:docMk/>
          <pc:sldMk cId="3079719305" sldId="504"/>
        </pc:sldMkLst>
        <pc:spChg chg="mod">
          <ac:chgData name="Carl Barton" userId="17ade0fa-5720-4bd7-bfee-bd508f09de03" providerId="ADAL" clId="{E1AE01D1-EED4-43B8-BAD1-2D12A4CA5B31}" dt="2022-03-04T04:37:40.225" v="2805" actId="20577"/>
          <ac:spMkLst>
            <pc:docMk/>
            <pc:sldMk cId="3079719305" sldId="504"/>
            <ac:spMk id="2" creationId="{C04E6D02-B8D1-4D18-BF93-64C8DFBC3ED8}"/>
          </ac:spMkLst>
        </pc:spChg>
        <pc:spChg chg="mod">
          <ac:chgData name="Carl Barton" userId="17ade0fa-5720-4bd7-bfee-bd508f09de03" providerId="ADAL" clId="{E1AE01D1-EED4-43B8-BAD1-2D12A4CA5B31}" dt="2022-03-06T20:50:56.647" v="7291" actId="20577"/>
          <ac:spMkLst>
            <pc:docMk/>
            <pc:sldMk cId="3079719305" sldId="504"/>
            <ac:spMk id="10" creationId="{824BAA69-CF9D-4202-83FC-D74AAEBF31A8}"/>
          </ac:spMkLst>
        </pc:spChg>
      </pc:sldChg>
      <pc:sldChg chg="modSp add mod ord">
        <pc:chgData name="Carl Barton" userId="17ade0fa-5720-4bd7-bfee-bd508f09de03" providerId="ADAL" clId="{E1AE01D1-EED4-43B8-BAD1-2D12A4CA5B31}" dt="2022-03-06T20:10:32.744" v="6166" actId="20577"/>
        <pc:sldMkLst>
          <pc:docMk/>
          <pc:sldMk cId="122701324" sldId="505"/>
        </pc:sldMkLst>
        <pc:spChg chg="mod">
          <ac:chgData name="Carl Barton" userId="17ade0fa-5720-4bd7-bfee-bd508f09de03" providerId="ADAL" clId="{E1AE01D1-EED4-43B8-BAD1-2D12A4CA5B31}" dt="2022-03-04T04:41:35.562" v="3156" actId="948"/>
          <ac:spMkLst>
            <pc:docMk/>
            <pc:sldMk cId="122701324" sldId="505"/>
            <ac:spMk id="2" creationId="{C04E6D02-B8D1-4D18-BF93-64C8DFBC3ED8}"/>
          </ac:spMkLst>
        </pc:spChg>
        <pc:spChg chg="mod">
          <ac:chgData name="Carl Barton" userId="17ade0fa-5720-4bd7-bfee-bd508f09de03" providerId="ADAL" clId="{E1AE01D1-EED4-43B8-BAD1-2D12A4CA5B31}" dt="2022-03-06T20:10:32.744" v="6166" actId="20577"/>
          <ac:spMkLst>
            <pc:docMk/>
            <pc:sldMk cId="122701324" sldId="505"/>
            <ac:spMk id="10" creationId="{824BAA69-CF9D-4202-83FC-D74AAEBF31A8}"/>
          </ac:spMkLst>
        </pc:spChg>
      </pc:sldChg>
      <pc:sldChg chg="add del">
        <pc:chgData name="Carl Barton" userId="17ade0fa-5720-4bd7-bfee-bd508f09de03" providerId="ADAL" clId="{E1AE01D1-EED4-43B8-BAD1-2D12A4CA5B31}" dt="2022-03-03T18:30:51.259" v="897" actId="2696"/>
        <pc:sldMkLst>
          <pc:docMk/>
          <pc:sldMk cId="2998701757" sldId="506"/>
        </pc:sldMkLst>
      </pc:sldChg>
      <pc:sldChg chg="add del ord">
        <pc:chgData name="Carl Barton" userId="17ade0fa-5720-4bd7-bfee-bd508f09de03" providerId="ADAL" clId="{E1AE01D1-EED4-43B8-BAD1-2D12A4CA5B31}" dt="2022-03-03T18:34:14.602" v="1012" actId="47"/>
        <pc:sldMkLst>
          <pc:docMk/>
          <pc:sldMk cId="3891063048" sldId="507"/>
        </pc:sldMkLst>
      </pc:sldChg>
      <pc:sldChg chg="modSp add mod ord">
        <pc:chgData name="Carl Barton" userId="17ade0fa-5720-4bd7-bfee-bd508f09de03" providerId="ADAL" clId="{E1AE01D1-EED4-43B8-BAD1-2D12A4CA5B31}" dt="2022-03-06T20:31:07.555" v="6727" actId="255"/>
        <pc:sldMkLst>
          <pc:docMk/>
          <pc:sldMk cId="2984851159" sldId="508"/>
        </pc:sldMkLst>
        <pc:spChg chg="mod">
          <ac:chgData name="Carl Barton" userId="17ade0fa-5720-4bd7-bfee-bd508f09de03" providerId="ADAL" clId="{E1AE01D1-EED4-43B8-BAD1-2D12A4CA5B31}" dt="2022-03-06T20:31:07.555" v="6727" actId="255"/>
          <ac:spMkLst>
            <pc:docMk/>
            <pc:sldMk cId="2984851159" sldId="508"/>
            <ac:spMk id="40" creationId="{E0019F80-137E-4A0A-ACD3-2E2952D81B70}"/>
          </ac:spMkLst>
        </pc:spChg>
      </pc:sldChg>
      <pc:sldChg chg="delSp modSp add mod setBg delDesignElem">
        <pc:chgData name="Carl Barton" userId="17ade0fa-5720-4bd7-bfee-bd508f09de03" providerId="ADAL" clId="{E1AE01D1-EED4-43B8-BAD1-2D12A4CA5B31}" dt="2022-03-06T20:42:27.940" v="7016" actId="1076"/>
        <pc:sldMkLst>
          <pc:docMk/>
          <pc:sldMk cId="1551345351" sldId="509"/>
        </pc:sldMkLst>
        <pc:spChg chg="mod">
          <ac:chgData name="Carl Barton" userId="17ade0fa-5720-4bd7-bfee-bd508f09de03" providerId="ADAL" clId="{E1AE01D1-EED4-43B8-BAD1-2D12A4CA5B31}" dt="2022-03-06T20:42:27.940" v="7016" actId="1076"/>
          <ac:spMkLst>
            <pc:docMk/>
            <pc:sldMk cId="1551345351" sldId="509"/>
            <ac:spMk id="40" creationId="{E0019F80-137E-4A0A-ACD3-2E2952D81B70}"/>
          </ac:spMkLst>
        </pc:spChg>
        <pc:spChg chg="del">
          <ac:chgData name="Carl Barton" userId="17ade0fa-5720-4bd7-bfee-bd508f09de03" providerId="ADAL" clId="{E1AE01D1-EED4-43B8-BAD1-2D12A4CA5B31}" dt="2022-03-03T18:46:10.810" v="1364"/>
          <ac:spMkLst>
            <pc:docMk/>
            <pc:sldMk cId="1551345351" sldId="509"/>
            <ac:spMk id="135" creationId="{3F088236-D655-4F88-B238-E16762358025}"/>
          </ac:spMkLst>
        </pc:spChg>
        <pc:spChg chg="del">
          <ac:chgData name="Carl Barton" userId="17ade0fa-5720-4bd7-bfee-bd508f09de03" providerId="ADAL" clId="{E1AE01D1-EED4-43B8-BAD1-2D12A4CA5B31}" dt="2022-03-03T18:46:10.810" v="1364"/>
          <ac:spMkLst>
            <pc:docMk/>
            <pc:sldMk cId="1551345351" sldId="509"/>
            <ac:spMk id="137" creationId="{3DAC0C92-199E-475C-9390-119A9B027276}"/>
          </ac:spMkLst>
        </pc:spChg>
        <pc:spChg chg="del">
          <ac:chgData name="Carl Barton" userId="17ade0fa-5720-4bd7-bfee-bd508f09de03" providerId="ADAL" clId="{E1AE01D1-EED4-43B8-BAD1-2D12A4CA5B31}" dt="2022-03-03T18:46:10.810" v="1364"/>
          <ac:spMkLst>
            <pc:docMk/>
            <pc:sldMk cId="1551345351" sldId="509"/>
            <ac:spMk id="139" creationId="{C4CFB339-0ED8-4FE2-9EF1-6D1375B8499B}"/>
          </ac:spMkLst>
        </pc:spChg>
        <pc:spChg chg="del">
          <ac:chgData name="Carl Barton" userId="17ade0fa-5720-4bd7-bfee-bd508f09de03" providerId="ADAL" clId="{E1AE01D1-EED4-43B8-BAD1-2D12A4CA5B31}" dt="2022-03-03T18:46:10.810" v="1364"/>
          <ac:spMkLst>
            <pc:docMk/>
            <pc:sldMk cId="1551345351" sldId="509"/>
            <ac:spMk id="141" creationId="{31896C80-2069-4431-9C19-83B913734490}"/>
          </ac:spMkLst>
        </pc:spChg>
        <pc:spChg chg="del">
          <ac:chgData name="Carl Barton" userId="17ade0fa-5720-4bd7-bfee-bd508f09de03" providerId="ADAL" clId="{E1AE01D1-EED4-43B8-BAD1-2D12A4CA5B31}" dt="2022-03-03T18:46:10.810" v="1364"/>
          <ac:spMkLst>
            <pc:docMk/>
            <pc:sldMk cId="1551345351" sldId="509"/>
            <ac:spMk id="143" creationId="{BF120A21-0841-4823-B0C4-28AEBCEF9B78}"/>
          </ac:spMkLst>
        </pc:spChg>
        <pc:spChg chg="del">
          <ac:chgData name="Carl Barton" userId="17ade0fa-5720-4bd7-bfee-bd508f09de03" providerId="ADAL" clId="{E1AE01D1-EED4-43B8-BAD1-2D12A4CA5B31}" dt="2022-03-03T18:46:10.810" v="1364"/>
          <ac:spMkLst>
            <pc:docMk/>
            <pc:sldMk cId="1551345351" sldId="509"/>
            <ac:spMk id="145" creationId="{DBB05BAE-BBD3-4289-899F-A6851503C6B0}"/>
          </ac:spMkLst>
        </pc:spChg>
        <pc:spChg chg="del">
          <ac:chgData name="Carl Barton" userId="17ade0fa-5720-4bd7-bfee-bd508f09de03" providerId="ADAL" clId="{E1AE01D1-EED4-43B8-BAD1-2D12A4CA5B31}" dt="2022-03-03T18:46:10.810" v="1364"/>
          <ac:spMkLst>
            <pc:docMk/>
            <pc:sldMk cId="1551345351" sldId="509"/>
            <ac:spMk id="147" creationId="{9874D11C-36F5-4BBE-A490-019A54E953B0}"/>
          </ac:spMkLst>
        </pc:spChg>
        <pc:cxnChg chg="del">
          <ac:chgData name="Carl Barton" userId="17ade0fa-5720-4bd7-bfee-bd508f09de03" providerId="ADAL" clId="{E1AE01D1-EED4-43B8-BAD1-2D12A4CA5B31}" dt="2022-03-03T18:46:10.810" v="1364"/>
          <ac:cxnSpMkLst>
            <pc:docMk/>
            <pc:sldMk cId="1551345351" sldId="509"/>
            <ac:cxnSpMk id="131" creationId="{64FA5DFF-7FE6-4855-84E6-DFA78EE978BD}"/>
          </ac:cxnSpMkLst>
        </pc:cxnChg>
        <pc:cxnChg chg="del">
          <ac:chgData name="Carl Barton" userId="17ade0fa-5720-4bd7-bfee-bd508f09de03" providerId="ADAL" clId="{E1AE01D1-EED4-43B8-BAD1-2D12A4CA5B31}" dt="2022-03-03T18:46:10.810" v="1364"/>
          <ac:cxnSpMkLst>
            <pc:docMk/>
            <pc:sldMk cId="1551345351" sldId="509"/>
            <ac:cxnSpMk id="133" creationId="{2AFD8CBA-54A3-4363-991B-B9C631BBFA74}"/>
          </ac:cxnSpMkLst>
        </pc:cxnChg>
      </pc:sldChg>
      <pc:sldChg chg="addSp del delDesignElem">
        <pc:chgData name="Carl Barton" userId="17ade0fa-5720-4bd7-bfee-bd508f09de03" providerId="ADAL" clId="{E1AE01D1-EED4-43B8-BAD1-2D12A4CA5B31}" dt="2022-03-03T18:48:01.153" v="1419"/>
        <pc:sldMkLst>
          <pc:docMk/>
          <pc:sldMk cId="939611574" sldId="510"/>
        </pc:sldMkLst>
        <pc:spChg chg="add">
          <ac:chgData name="Carl Barton" userId="17ade0fa-5720-4bd7-bfee-bd508f09de03" providerId="ADAL" clId="{E1AE01D1-EED4-43B8-BAD1-2D12A4CA5B31}" dt="2022-03-03T18:48:01.153" v="1419"/>
          <ac:spMkLst>
            <pc:docMk/>
            <pc:sldMk cId="939611574" sldId="510"/>
            <ac:spMk id="17" creationId="{603AE127-802C-459A-A612-DB85B67F0DC0}"/>
          </ac:spMkLst>
        </pc:spChg>
        <pc:spChg chg="add">
          <ac:chgData name="Carl Barton" userId="17ade0fa-5720-4bd7-bfee-bd508f09de03" providerId="ADAL" clId="{E1AE01D1-EED4-43B8-BAD1-2D12A4CA5B31}" dt="2022-03-03T18:48:01.153" v="1419"/>
          <ac:spMkLst>
            <pc:docMk/>
            <pc:sldMk cId="939611574" sldId="510"/>
            <ac:spMk id="19" creationId="{9323D83D-50D6-4040-A58B-FCEA340F886A}"/>
          </ac:spMkLst>
        </pc:spChg>
        <pc:spChg chg="add">
          <ac:chgData name="Carl Barton" userId="17ade0fa-5720-4bd7-bfee-bd508f09de03" providerId="ADAL" clId="{E1AE01D1-EED4-43B8-BAD1-2D12A4CA5B31}" dt="2022-03-03T18:48:01.153" v="1419"/>
          <ac:spMkLst>
            <pc:docMk/>
            <pc:sldMk cId="939611574" sldId="510"/>
            <ac:spMk id="23" creationId="{F10FD715-4DCE-4779-B634-EC78315EA213}"/>
          </ac:spMkLst>
        </pc:spChg>
        <pc:cxnChg chg="add">
          <ac:chgData name="Carl Barton" userId="17ade0fa-5720-4bd7-bfee-bd508f09de03" providerId="ADAL" clId="{E1AE01D1-EED4-43B8-BAD1-2D12A4CA5B31}" dt="2022-03-03T18:48:01.153" v="1419"/>
          <ac:cxnSpMkLst>
            <pc:docMk/>
            <pc:sldMk cId="939611574" sldId="510"/>
            <ac:cxnSpMk id="21" creationId="{1A1FE6BB-DFB2-4080-9B5E-076EF5DDE67B}"/>
          </ac:cxnSpMkLst>
        </pc:cxnChg>
      </pc:sldChg>
      <pc:sldChg chg="addSp delSp add del setBg delDesignElem">
        <pc:chgData name="Carl Barton" userId="17ade0fa-5720-4bd7-bfee-bd508f09de03" providerId="ADAL" clId="{E1AE01D1-EED4-43B8-BAD1-2D12A4CA5B31}" dt="2022-03-03T18:47:50.429" v="1417"/>
        <pc:sldMkLst>
          <pc:docMk/>
          <pc:sldMk cId="2503975792" sldId="510"/>
        </pc:sldMkLst>
        <pc:spChg chg="add del">
          <ac:chgData name="Carl Barton" userId="17ade0fa-5720-4bd7-bfee-bd508f09de03" providerId="ADAL" clId="{E1AE01D1-EED4-43B8-BAD1-2D12A4CA5B31}" dt="2022-03-03T18:47:50.429" v="1417"/>
          <ac:spMkLst>
            <pc:docMk/>
            <pc:sldMk cId="2503975792" sldId="510"/>
            <ac:spMk id="17" creationId="{603AE127-802C-459A-A612-DB85B67F0DC0}"/>
          </ac:spMkLst>
        </pc:spChg>
        <pc:spChg chg="add del">
          <ac:chgData name="Carl Barton" userId="17ade0fa-5720-4bd7-bfee-bd508f09de03" providerId="ADAL" clId="{E1AE01D1-EED4-43B8-BAD1-2D12A4CA5B31}" dt="2022-03-03T18:47:50.429" v="1417"/>
          <ac:spMkLst>
            <pc:docMk/>
            <pc:sldMk cId="2503975792" sldId="510"/>
            <ac:spMk id="19" creationId="{9323D83D-50D6-4040-A58B-FCEA340F886A}"/>
          </ac:spMkLst>
        </pc:spChg>
        <pc:spChg chg="add del">
          <ac:chgData name="Carl Barton" userId="17ade0fa-5720-4bd7-bfee-bd508f09de03" providerId="ADAL" clId="{E1AE01D1-EED4-43B8-BAD1-2D12A4CA5B31}" dt="2022-03-03T18:47:50.429" v="1417"/>
          <ac:spMkLst>
            <pc:docMk/>
            <pc:sldMk cId="2503975792" sldId="510"/>
            <ac:spMk id="23" creationId="{F10FD715-4DCE-4779-B634-EC78315EA213}"/>
          </ac:spMkLst>
        </pc:spChg>
        <pc:cxnChg chg="add del">
          <ac:chgData name="Carl Barton" userId="17ade0fa-5720-4bd7-bfee-bd508f09de03" providerId="ADAL" clId="{E1AE01D1-EED4-43B8-BAD1-2D12A4CA5B31}" dt="2022-03-03T18:47:50.429" v="1417"/>
          <ac:cxnSpMkLst>
            <pc:docMk/>
            <pc:sldMk cId="2503975792" sldId="510"/>
            <ac:cxnSpMk id="21" creationId="{1A1FE6BB-DFB2-4080-9B5E-076EF5DDE67B}"/>
          </ac:cxnSpMkLst>
        </pc:cxnChg>
      </pc:sldChg>
      <pc:sldChg chg="modSp mod">
        <pc:chgData name="Carl Barton" userId="17ade0fa-5720-4bd7-bfee-bd508f09de03" providerId="ADAL" clId="{E1AE01D1-EED4-43B8-BAD1-2D12A4CA5B31}" dt="2022-03-04T21:19:32.942" v="4985" actId="20577"/>
        <pc:sldMkLst>
          <pc:docMk/>
          <pc:sldMk cId="3886867246" sldId="510"/>
        </pc:sldMkLst>
        <pc:spChg chg="mod">
          <ac:chgData name="Carl Barton" userId="17ade0fa-5720-4bd7-bfee-bd508f09de03" providerId="ADAL" clId="{E1AE01D1-EED4-43B8-BAD1-2D12A4CA5B31}" dt="2022-03-03T18:49:13.793" v="1484" actId="20577"/>
          <ac:spMkLst>
            <pc:docMk/>
            <pc:sldMk cId="3886867246" sldId="510"/>
            <ac:spMk id="2" creationId="{C04E6D02-B8D1-4D18-BF93-64C8DFBC3ED8}"/>
          </ac:spMkLst>
        </pc:spChg>
        <pc:spChg chg="mod">
          <ac:chgData name="Carl Barton" userId="17ade0fa-5720-4bd7-bfee-bd508f09de03" providerId="ADAL" clId="{E1AE01D1-EED4-43B8-BAD1-2D12A4CA5B31}" dt="2022-03-04T21:19:32.942" v="4985" actId="20577"/>
          <ac:spMkLst>
            <pc:docMk/>
            <pc:sldMk cId="3886867246" sldId="510"/>
            <ac:spMk id="10" creationId="{824BAA69-CF9D-4202-83FC-D74AAEBF31A8}"/>
          </ac:spMkLst>
        </pc:spChg>
      </pc:sldChg>
      <pc:sldChg chg="delSp modSp del mod">
        <pc:chgData name="Carl Barton" userId="17ade0fa-5720-4bd7-bfee-bd508f09de03" providerId="ADAL" clId="{E1AE01D1-EED4-43B8-BAD1-2D12A4CA5B31}" dt="2022-03-05T00:13:47.247" v="5750" actId="2696"/>
        <pc:sldMkLst>
          <pc:docMk/>
          <pc:sldMk cId="649878684" sldId="511"/>
        </pc:sldMkLst>
        <pc:spChg chg="del">
          <ac:chgData name="Carl Barton" userId="17ade0fa-5720-4bd7-bfee-bd508f09de03" providerId="ADAL" clId="{E1AE01D1-EED4-43B8-BAD1-2D12A4CA5B31}" dt="2022-03-04T04:17:23.050" v="2413" actId="478"/>
          <ac:spMkLst>
            <pc:docMk/>
            <pc:sldMk cId="649878684" sldId="511"/>
            <ac:spMk id="3" creationId="{4B175CB4-4051-47B2-B9FD-85EEB96DA609}"/>
          </ac:spMkLst>
        </pc:spChg>
        <pc:spChg chg="del">
          <ac:chgData name="Carl Barton" userId="17ade0fa-5720-4bd7-bfee-bd508f09de03" providerId="ADAL" clId="{E1AE01D1-EED4-43B8-BAD1-2D12A4CA5B31}" dt="2022-03-04T04:17:29.273" v="2415" actId="478"/>
          <ac:spMkLst>
            <pc:docMk/>
            <pc:sldMk cId="649878684" sldId="511"/>
            <ac:spMk id="10" creationId="{55F51726-D379-418E-8A1D-D239B6BE39EB}"/>
          </ac:spMkLst>
        </pc:spChg>
        <pc:spChg chg="mod">
          <ac:chgData name="Carl Barton" userId="17ade0fa-5720-4bd7-bfee-bd508f09de03" providerId="ADAL" clId="{E1AE01D1-EED4-43B8-BAD1-2D12A4CA5B31}" dt="2022-03-04T04:23:22.016" v="2621" actId="255"/>
          <ac:spMkLst>
            <pc:docMk/>
            <pc:sldMk cId="649878684" sldId="511"/>
            <ac:spMk id="40" creationId="{E0019F80-137E-4A0A-ACD3-2E2952D81B70}"/>
          </ac:spMkLst>
        </pc:spChg>
        <pc:spChg chg="del">
          <ac:chgData name="Carl Barton" userId="17ade0fa-5720-4bd7-bfee-bd508f09de03" providerId="ADAL" clId="{E1AE01D1-EED4-43B8-BAD1-2D12A4CA5B31}" dt="2022-03-04T04:17:32.956" v="2416" actId="478"/>
          <ac:spMkLst>
            <pc:docMk/>
            <pc:sldMk cId="649878684" sldId="511"/>
            <ac:spMk id="42" creationId="{D5CE3519-47C2-449F-B307-E9C15DF6579F}"/>
          </ac:spMkLst>
        </pc:spChg>
        <pc:graphicFrameChg chg="del">
          <ac:chgData name="Carl Barton" userId="17ade0fa-5720-4bd7-bfee-bd508f09de03" providerId="ADAL" clId="{E1AE01D1-EED4-43B8-BAD1-2D12A4CA5B31}" dt="2022-03-04T04:17:26.703" v="2414" actId="478"/>
          <ac:graphicFrameMkLst>
            <pc:docMk/>
            <pc:sldMk cId="649878684" sldId="511"/>
            <ac:graphicFrameMk id="9" creationId="{F6032F3B-616B-4A8F-8EC3-411A495C38E1}"/>
          </ac:graphicFrameMkLst>
        </pc:graphicFrameChg>
      </pc:sldChg>
      <pc:sldChg chg="del">
        <pc:chgData name="Carl Barton" userId="17ade0fa-5720-4bd7-bfee-bd508f09de03" providerId="ADAL" clId="{E1AE01D1-EED4-43B8-BAD1-2D12A4CA5B31}" dt="2022-03-03T18:05:51.490" v="1" actId="2696"/>
        <pc:sldMkLst>
          <pc:docMk/>
          <pc:sldMk cId="2398758047" sldId="511"/>
        </pc:sldMkLst>
      </pc:sldChg>
      <pc:sldChg chg="addSp delSp add del setBg delDesignElem">
        <pc:chgData name="Carl Barton" userId="17ade0fa-5720-4bd7-bfee-bd508f09de03" providerId="ADAL" clId="{E1AE01D1-EED4-43B8-BAD1-2D12A4CA5B31}" dt="2022-03-04T04:17:14.875" v="2412"/>
        <pc:sldMkLst>
          <pc:docMk/>
          <pc:sldMk cId="4080191681" sldId="511"/>
        </pc:sldMkLst>
        <pc:spChg chg="add del">
          <ac:chgData name="Carl Barton" userId="17ade0fa-5720-4bd7-bfee-bd508f09de03" providerId="ADAL" clId="{E1AE01D1-EED4-43B8-BAD1-2D12A4CA5B31}" dt="2022-03-04T04:17:14.875" v="2412"/>
          <ac:spMkLst>
            <pc:docMk/>
            <pc:sldMk cId="4080191681" sldId="511"/>
            <ac:spMk id="70" creationId="{03E8462A-FEBA-4848-81CC-3F8DA3E477BE}"/>
          </ac:spMkLst>
        </pc:spChg>
        <pc:spChg chg="add del">
          <ac:chgData name="Carl Barton" userId="17ade0fa-5720-4bd7-bfee-bd508f09de03" providerId="ADAL" clId="{E1AE01D1-EED4-43B8-BAD1-2D12A4CA5B31}" dt="2022-03-04T04:17:14.875" v="2412"/>
          <ac:spMkLst>
            <pc:docMk/>
            <pc:sldMk cId="4080191681" sldId="511"/>
            <ac:spMk id="83" creationId="{7941F9B1-B01B-4A84-89D9-B169AEB4E456}"/>
          </ac:spMkLst>
        </pc:spChg>
        <pc:grpChg chg="add del">
          <ac:chgData name="Carl Barton" userId="17ade0fa-5720-4bd7-bfee-bd508f09de03" providerId="ADAL" clId="{E1AE01D1-EED4-43B8-BAD1-2D12A4CA5B31}" dt="2022-03-04T04:17:14.875" v="2412"/>
          <ac:grpSpMkLst>
            <pc:docMk/>
            <pc:sldMk cId="4080191681" sldId="511"/>
            <ac:grpSpMk id="58" creationId="{609316A9-990D-4EC3-A671-70EE5C1493A4}"/>
          </ac:grpSpMkLst>
        </pc:grpChg>
        <pc:grpChg chg="add del">
          <ac:chgData name="Carl Barton" userId="17ade0fa-5720-4bd7-bfee-bd508f09de03" providerId="ADAL" clId="{E1AE01D1-EED4-43B8-BAD1-2D12A4CA5B31}" dt="2022-03-04T04:17:14.875" v="2412"/>
          <ac:grpSpMkLst>
            <pc:docMk/>
            <pc:sldMk cId="4080191681" sldId="511"/>
            <ac:grpSpMk id="72" creationId="{2109F83F-40FE-4DB3-84CC-09FB3340D06D}"/>
          </ac:grpSpMkLst>
        </pc:grpChg>
      </pc:sldChg>
      <pc:sldChg chg="del">
        <pc:chgData name="Carl Barton" userId="17ade0fa-5720-4bd7-bfee-bd508f09de03" providerId="ADAL" clId="{E1AE01D1-EED4-43B8-BAD1-2D12A4CA5B31}" dt="2022-03-03T18:05:48.612" v="0" actId="2696"/>
        <pc:sldMkLst>
          <pc:docMk/>
          <pc:sldMk cId="643293822" sldId="512"/>
        </pc:sldMkLst>
      </pc:sldChg>
      <pc:sldChg chg="addSp delSp modSp add del mod setBg delDesignElem">
        <pc:chgData name="Carl Barton" userId="17ade0fa-5720-4bd7-bfee-bd508f09de03" providerId="ADAL" clId="{E1AE01D1-EED4-43B8-BAD1-2D12A4CA5B31}" dt="2022-03-05T00:12:29.032" v="5749" actId="20577"/>
        <pc:sldMkLst>
          <pc:docMk/>
          <pc:sldMk cId="3190754235" sldId="512"/>
        </pc:sldMkLst>
        <pc:spChg chg="mod">
          <ac:chgData name="Carl Barton" userId="17ade0fa-5720-4bd7-bfee-bd508f09de03" providerId="ADAL" clId="{E1AE01D1-EED4-43B8-BAD1-2D12A4CA5B31}" dt="2022-03-04T04:50:23.560" v="3707" actId="20577"/>
          <ac:spMkLst>
            <pc:docMk/>
            <pc:sldMk cId="3190754235" sldId="512"/>
            <ac:spMk id="2" creationId="{C04E6D02-B8D1-4D18-BF93-64C8DFBC3ED8}"/>
          </ac:spMkLst>
        </pc:spChg>
        <pc:spChg chg="mod">
          <ac:chgData name="Carl Barton" userId="17ade0fa-5720-4bd7-bfee-bd508f09de03" providerId="ADAL" clId="{E1AE01D1-EED4-43B8-BAD1-2D12A4CA5B31}" dt="2022-03-05T00:12:29.032" v="5749" actId="20577"/>
          <ac:spMkLst>
            <pc:docMk/>
            <pc:sldMk cId="3190754235" sldId="512"/>
            <ac:spMk id="10" creationId="{824BAA69-CF9D-4202-83FC-D74AAEBF31A8}"/>
          </ac:spMkLst>
        </pc:spChg>
        <pc:spChg chg="add del">
          <ac:chgData name="Carl Barton" userId="17ade0fa-5720-4bd7-bfee-bd508f09de03" providerId="ADAL" clId="{E1AE01D1-EED4-43B8-BAD1-2D12A4CA5B31}" dt="2022-03-04T04:42:46.696" v="3167"/>
          <ac:spMkLst>
            <pc:docMk/>
            <pc:sldMk cId="3190754235" sldId="512"/>
            <ac:spMk id="17" creationId="{603AE127-802C-459A-A612-DB85B67F0DC0}"/>
          </ac:spMkLst>
        </pc:spChg>
        <pc:spChg chg="add del">
          <ac:chgData name="Carl Barton" userId="17ade0fa-5720-4bd7-bfee-bd508f09de03" providerId="ADAL" clId="{E1AE01D1-EED4-43B8-BAD1-2D12A4CA5B31}" dt="2022-03-04T04:42:46.696" v="3167"/>
          <ac:spMkLst>
            <pc:docMk/>
            <pc:sldMk cId="3190754235" sldId="512"/>
            <ac:spMk id="19" creationId="{9323D83D-50D6-4040-A58B-FCEA340F886A}"/>
          </ac:spMkLst>
        </pc:spChg>
        <pc:spChg chg="add del">
          <ac:chgData name="Carl Barton" userId="17ade0fa-5720-4bd7-bfee-bd508f09de03" providerId="ADAL" clId="{E1AE01D1-EED4-43B8-BAD1-2D12A4CA5B31}" dt="2022-03-04T04:42:46.696" v="3167"/>
          <ac:spMkLst>
            <pc:docMk/>
            <pc:sldMk cId="3190754235" sldId="512"/>
            <ac:spMk id="23" creationId="{F10FD715-4DCE-4779-B634-EC78315EA213}"/>
          </ac:spMkLst>
        </pc:spChg>
        <pc:cxnChg chg="add del">
          <ac:chgData name="Carl Barton" userId="17ade0fa-5720-4bd7-bfee-bd508f09de03" providerId="ADAL" clId="{E1AE01D1-EED4-43B8-BAD1-2D12A4CA5B31}" dt="2022-03-04T04:42:46.696" v="3167"/>
          <ac:cxnSpMkLst>
            <pc:docMk/>
            <pc:sldMk cId="3190754235" sldId="512"/>
            <ac:cxnSpMk id="21" creationId="{1A1FE6BB-DFB2-4080-9B5E-076EF5DDE67B}"/>
          </ac:cxnSpMkLst>
        </pc:cxnChg>
      </pc:sldChg>
      <pc:sldChg chg="modSp mod">
        <pc:chgData name="Carl Barton" userId="17ade0fa-5720-4bd7-bfee-bd508f09de03" providerId="ADAL" clId="{E1AE01D1-EED4-43B8-BAD1-2D12A4CA5B31}" dt="2022-03-06T20:49:58.598" v="7286" actId="255"/>
        <pc:sldMkLst>
          <pc:docMk/>
          <pc:sldMk cId="220441495" sldId="513"/>
        </pc:sldMkLst>
        <pc:spChg chg="mod">
          <ac:chgData name="Carl Barton" userId="17ade0fa-5720-4bd7-bfee-bd508f09de03" providerId="ADAL" clId="{E1AE01D1-EED4-43B8-BAD1-2D12A4CA5B31}" dt="2022-03-06T20:49:58.598" v="7286" actId="255"/>
          <ac:spMkLst>
            <pc:docMk/>
            <pc:sldMk cId="220441495" sldId="513"/>
            <ac:spMk id="40" creationId="{E0019F80-137E-4A0A-ACD3-2E2952D81B70}"/>
          </ac:spMkLst>
        </pc:spChg>
      </pc:sldChg>
      <pc:sldChg chg="addSp delSp modSp add mod">
        <pc:chgData name="Carl Barton" userId="17ade0fa-5720-4bd7-bfee-bd508f09de03" providerId="ADAL" clId="{E1AE01D1-EED4-43B8-BAD1-2D12A4CA5B31}" dt="2022-03-04T21:30:06.823" v="5320" actId="20577"/>
        <pc:sldMkLst>
          <pc:docMk/>
          <pc:sldMk cId="4228171551" sldId="514"/>
        </pc:sldMkLst>
        <pc:spChg chg="add del mod">
          <ac:chgData name="Carl Barton" userId="17ade0fa-5720-4bd7-bfee-bd508f09de03" providerId="ADAL" clId="{E1AE01D1-EED4-43B8-BAD1-2D12A4CA5B31}" dt="2022-03-04T19:11:51.353" v="4180" actId="478"/>
          <ac:spMkLst>
            <pc:docMk/>
            <pc:sldMk cId="4228171551" sldId="514"/>
            <ac:spMk id="3" creationId="{AC518D9D-262A-4A15-A50B-738F35E7E5ED}"/>
          </ac:spMkLst>
        </pc:spChg>
        <pc:spChg chg="add del mod">
          <ac:chgData name="Carl Barton" userId="17ade0fa-5720-4bd7-bfee-bd508f09de03" providerId="ADAL" clId="{E1AE01D1-EED4-43B8-BAD1-2D12A4CA5B31}" dt="2022-03-04T19:31:56.738" v="4290" actId="478"/>
          <ac:spMkLst>
            <pc:docMk/>
            <pc:sldMk cId="4228171551" sldId="514"/>
            <ac:spMk id="31" creationId="{6A176F93-EDC9-43CF-B187-3A98B453CA5F}"/>
          </ac:spMkLst>
        </pc:spChg>
        <pc:spChg chg="add mod">
          <ac:chgData name="Carl Barton" userId="17ade0fa-5720-4bd7-bfee-bd508f09de03" providerId="ADAL" clId="{E1AE01D1-EED4-43B8-BAD1-2D12A4CA5B31}" dt="2022-03-04T21:30:06.823" v="5320" actId="20577"/>
          <ac:spMkLst>
            <pc:docMk/>
            <pc:sldMk cId="4228171551" sldId="514"/>
            <ac:spMk id="33" creationId="{0B6838B2-62C9-470B-88A2-3120BE53B3BC}"/>
          </ac:spMkLst>
        </pc:spChg>
        <pc:spChg chg="del">
          <ac:chgData name="Carl Barton" userId="17ade0fa-5720-4bd7-bfee-bd508f09de03" providerId="ADAL" clId="{E1AE01D1-EED4-43B8-BAD1-2D12A4CA5B31}" dt="2022-03-04T19:11:47.528" v="4179" actId="478"/>
          <ac:spMkLst>
            <pc:docMk/>
            <pc:sldMk cId="4228171551" sldId="514"/>
            <ac:spMk id="40" creationId="{E0019F80-137E-4A0A-ACD3-2E2952D81B70}"/>
          </ac:spMkLst>
        </pc:spChg>
        <pc:picChg chg="add del mod">
          <ac:chgData name="Carl Barton" userId="17ade0fa-5720-4bd7-bfee-bd508f09de03" providerId="ADAL" clId="{E1AE01D1-EED4-43B8-BAD1-2D12A4CA5B31}" dt="2022-03-04T19:17:41.069" v="4207" actId="478"/>
          <ac:picMkLst>
            <pc:docMk/>
            <pc:sldMk cId="4228171551" sldId="514"/>
            <ac:picMk id="5" creationId="{9CAFC6B9-7037-4D4D-8B75-16E0BCFD2A7A}"/>
          </ac:picMkLst>
        </pc:picChg>
        <pc:picChg chg="add del mod">
          <ac:chgData name="Carl Barton" userId="17ade0fa-5720-4bd7-bfee-bd508f09de03" providerId="ADAL" clId="{E1AE01D1-EED4-43B8-BAD1-2D12A4CA5B31}" dt="2022-03-04T19:31:00.557" v="4285" actId="478"/>
          <ac:picMkLst>
            <pc:docMk/>
            <pc:sldMk cId="4228171551" sldId="514"/>
            <ac:picMk id="9" creationId="{703F04D0-90CE-4554-B84F-337ECC41585B}"/>
          </ac:picMkLst>
        </pc:picChg>
        <pc:picChg chg="add mod">
          <ac:chgData name="Carl Barton" userId="17ade0fa-5720-4bd7-bfee-bd508f09de03" providerId="ADAL" clId="{E1AE01D1-EED4-43B8-BAD1-2D12A4CA5B31}" dt="2022-03-04T19:35:56.698" v="4526" actId="1076"/>
          <ac:picMkLst>
            <pc:docMk/>
            <pc:sldMk cId="4228171551" sldId="514"/>
            <ac:picMk id="36" creationId="{E82B0880-8C6D-44B9-ADF9-EAB41E5419D4}"/>
          </ac:picMkLst>
        </pc:picChg>
      </pc:sldChg>
      <pc:sldChg chg="addSp delSp modSp add mod">
        <pc:chgData name="Carl Barton" userId="17ade0fa-5720-4bd7-bfee-bd508f09de03" providerId="ADAL" clId="{E1AE01D1-EED4-43B8-BAD1-2D12A4CA5B31}" dt="2022-03-04T19:25:54.274" v="4266" actId="1076"/>
        <pc:sldMkLst>
          <pc:docMk/>
          <pc:sldMk cId="979460526" sldId="515"/>
        </pc:sldMkLst>
        <pc:spChg chg="mod">
          <ac:chgData name="Carl Barton" userId="17ade0fa-5720-4bd7-bfee-bd508f09de03" providerId="ADAL" clId="{E1AE01D1-EED4-43B8-BAD1-2D12A4CA5B31}" dt="2022-03-04T19:25:44.656" v="4264" actId="21"/>
          <ac:spMkLst>
            <pc:docMk/>
            <pc:sldMk cId="979460526" sldId="515"/>
            <ac:spMk id="31" creationId="{6A176F93-EDC9-43CF-B187-3A98B453CA5F}"/>
          </ac:spMkLst>
        </pc:spChg>
        <pc:spChg chg="add del mod">
          <ac:chgData name="Carl Barton" userId="17ade0fa-5720-4bd7-bfee-bd508f09de03" providerId="ADAL" clId="{E1AE01D1-EED4-43B8-BAD1-2D12A4CA5B31}" dt="2022-03-04T19:25:54.274" v="4266" actId="1076"/>
          <ac:spMkLst>
            <pc:docMk/>
            <pc:sldMk cId="979460526" sldId="515"/>
            <ac:spMk id="33" creationId="{0B6838B2-62C9-470B-88A2-3120BE53B3BC}"/>
          </ac:spMkLst>
        </pc:spChg>
        <pc:picChg chg="mod">
          <ac:chgData name="Carl Barton" userId="17ade0fa-5720-4bd7-bfee-bd508f09de03" providerId="ADAL" clId="{E1AE01D1-EED4-43B8-BAD1-2D12A4CA5B31}" dt="2022-03-04T19:25:30.481" v="4261" actId="1076"/>
          <ac:picMkLst>
            <pc:docMk/>
            <pc:sldMk cId="979460526" sldId="515"/>
            <ac:picMk id="5" creationId="{9CAFC6B9-7037-4D4D-8B75-16E0BCFD2A7A}"/>
          </ac:picMkLst>
        </pc:picChg>
      </pc:sldChg>
      <pc:sldChg chg="del">
        <pc:chgData name="Carl Barton" userId="17ade0fa-5720-4bd7-bfee-bd508f09de03" providerId="ADAL" clId="{E1AE01D1-EED4-43B8-BAD1-2D12A4CA5B31}" dt="2022-03-03T18:06:02.903" v="2" actId="2696"/>
        <pc:sldMkLst>
          <pc:docMk/>
          <pc:sldMk cId="589605656" sldId="516"/>
        </pc:sldMkLst>
      </pc:sldChg>
      <pc:sldChg chg="addSp delSp modSp add mod ord">
        <pc:chgData name="Carl Barton" userId="17ade0fa-5720-4bd7-bfee-bd508f09de03" providerId="ADAL" clId="{E1AE01D1-EED4-43B8-BAD1-2D12A4CA5B31}" dt="2022-03-04T19:29:11.051" v="4283" actId="1076"/>
        <pc:sldMkLst>
          <pc:docMk/>
          <pc:sldMk cId="1874719641" sldId="516"/>
        </pc:sldMkLst>
        <pc:spChg chg="mod">
          <ac:chgData name="Carl Barton" userId="17ade0fa-5720-4bd7-bfee-bd508f09de03" providerId="ADAL" clId="{E1AE01D1-EED4-43B8-BAD1-2D12A4CA5B31}" dt="2022-03-04T19:29:06.183" v="4282" actId="1076"/>
          <ac:spMkLst>
            <pc:docMk/>
            <pc:sldMk cId="1874719641" sldId="516"/>
            <ac:spMk id="31" creationId="{6A176F93-EDC9-43CF-B187-3A98B453CA5F}"/>
          </ac:spMkLst>
        </pc:spChg>
        <pc:spChg chg="mod">
          <ac:chgData name="Carl Barton" userId="17ade0fa-5720-4bd7-bfee-bd508f09de03" providerId="ADAL" clId="{E1AE01D1-EED4-43B8-BAD1-2D12A4CA5B31}" dt="2022-03-04T19:29:11.051" v="4283" actId="1076"/>
          <ac:spMkLst>
            <pc:docMk/>
            <pc:sldMk cId="1874719641" sldId="516"/>
            <ac:spMk id="33" creationId="{0B6838B2-62C9-470B-88A2-3120BE53B3BC}"/>
          </ac:spMkLst>
        </pc:spChg>
        <pc:picChg chg="add mod">
          <ac:chgData name="Carl Barton" userId="17ade0fa-5720-4bd7-bfee-bd508f09de03" providerId="ADAL" clId="{E1AE01D1-EED4-43B8-BAD1-2D12A4CA5B31}" dt="2022-03-04T19:26:27.635" v="4269" actId="1076"/>
          <ac:picMkLst>
            <pc:docMk/>
            <pc:sldMk cId="1874719641" sldId="516"/>
            <ac:picMk id="3" creationId="{6057EE83-82B6-4F5A-9270-601B1D06D909}"/>
          </ac:picMkLst>
        </pc:picChg>
        <pc:picChg chg="del">
          <ac:chgData name="Carl Barton" userId="17ade0fa-5720-4bd7-bfee-bd508f09de03" providerId="ADAL" clId="{E1AE01D1-EED4-43B8-BAD1-2D12A4CA5B31}" dt="2022-03-04T19:21:55.054" v="4237" actId="478"/>
          <ac:picMkLst>
            <pc:docMk/>
            <pc:sldMk cId="1874719641" sldId="516"/>
            <ac:picMk id="5" creationId="{9CAFC6B9-7037-4D4D-8B75-16E0BCFD2A7A}"/>
          </ac:picMkLst>
        </pc:picChg>
      </pc:sldChg>
      <pc:sldChg chg="del">
        <pc:chgData name="Carl Barton" userId="17ade0fa-5720-4bd7-bfee-bd508f09de03" providerId="ADAL" clId="{E1AE01D1-EED4-43B8-BAD1-2D12A4CA5B31}" dt="2022-03-03T18:06:02.903" v="2" actId="2696"/>
        <pc:sldMkLst>
          <pc:docMk/>
          <pc:sldMk cId="549942624" sldId="517"/>
        </pc:sldMkLst>
      </pc:sldChg>
      <pc:sldChg chg="modSp add mod">
        <pc:chgData name="Carl Barton" userId="17ade0fa-5720-4bd7-bfee-bd508f09de03" providerId="ADAL" clId="{E1AE01D1-EED4-43B8-BAD1-2D12A4CA5B31}" dt="2022-03-06T20:35:55.431" v="6832" actId="20577"/>
        <pc:sldMkLst>
          <pc:docMk/>
          <pc:sldMk cId="835261662" sldId="517"/>
        </pc:sldMkLst>
        <pc:spChg chg="mod">
          <ac:chgData name="Carl Barton" userId="17ade0fa-5720-4bd7-bfee-bd508f09de03" providerId="ADAL" clId="{E1AE01D1-EED4-43B8-BAD1-2D12A4CA5B31}" dt="2022-03-06T20:35:55.431" v="6832" actId="20577"/>
          <ac:spMkLst>
            <pc:docMk/>
            <pc:sldMk cId="835261662" sldId="517"/>
            <ac:spMk id="33" creationId="{0B6838B2-62C9-470B-88A2-3120BE53B3BC}"/>
          </ac:spMkLst>
        </pc:spChg>
      </pc:sldChg>
      <pc:sldChg chg="del">
        <pc:chgData name="Carl Barton" userId="17ade0fa-5720-4bd7-bfee-bd508f09de03" providerId="ADAL" clId="{E1AE01D1-EED4-43B8-BAD1-2D12A4CA5B31}" dt="2022-03-03T18:06:02.903" v="2" actId="2696"/>
        <pc:sldMkLst>
          <pc:docMk/>
          <pc:sldMk cId="936250801" sldId="518"/>
        </pc:sldMkLst>
      </pc:sldChg>
      <pc:sldChg chg="addSp delSp modSp add mod">
        <pc:chgData name="Carl Barton" userId="17ade0fa-5720-4bd7-bfee-bd508f09de03" providerId="ADAL" clId="{E1AE01D1-EED4-43B8-BAD1-2D12A4CA5B31}" dt="2022-03-04T21:21:20.533" v="4999" actId="1076"/>
        <pc:sldMkLst>
          <pc:docMk/>
          <pc:sldMk cId="3277706292" sldId="518"/>
        </pc:sldMkLst>
        <pc:spChg chg="mod">
          <ac:chgData name="Carl Barton" userId="17ade0fa-5720-4bd7-bfee-bd508f09de03" providerId="ADAL" clId="{E1AE01D1-EED4-43B8-BAD1-2D12A4CA5B31}" dt="2022-03-04T21:21:16.349" v="4998" actId="1076"/>
          <ac:spMkLst>
            <pc:docMk/>
            <pc:sldMk cId="3277706292" sldId="518"/>
            <ac:spMk id="31" creationId="{6A176F93-EDC9-43CF-B187-3A98B453CA5F}"/>
          </ac:spMkLst>
        </pc:spChg>
        <pc:spChg chg="mod">
          <ac:chgData name="Carl Barton" userId="17ade0fa-5720-4bd7-bfee-bd508f09de03" providerId="ADAL" clId="{E1AE01D1-EED4-43B8-BAD1-2D12A4CA5B31}" dt="2022-03-04T21:21:13.115" v="4997" actId="1076"/>
          <ac:spMkLst>
            <pc:docMk/>
            <pc:sldMk cId="3277706292" sldId="518"/>
            <ac:spMk id="33" creationId="{0B6838B2-62C9-470B-88A2-3120BE53B3BC}"/>
          </ac:spMkLst>
        </pc:spChg>
        <pc:picChg chg="add mod">
          <ac:chgData name="Carl Barton" userId="17ade0fa-5720-4bd7-bfee-bd508f09de03" providerId="ADAL" clId="{E1AE01D1-EED4-43B8-BAD1-2D12A4CA5B31}" dt="2022-03-04T21:21:20.533" v="4999" actId="1076"/>
          <ac:picMkLst>
            <pc:docMk/>
            <pc:sldMk cId="3277706292" sldId="518"/>
            <ac:picMk id="3" creationId="{8043A2B0-48D8-4754-B0F4-A88D003EB349}"/>
          </ac:picMkLst>
        </pc:picChg>
        <pc:picChg chg="del">
          <ac:chgData name="Carl Barton" userId="17ade0fa-5720-4bd7-bfee-bd508f09de03" providerId="ADAL" clId="{E1AE01D1-EED4-43B8-BAD1-2D12A4CA5B31}" dt="2022-03-04T19:40:01.514" v="4529" actId="478"/>
          <ac:picMkLst>
            <pc:docMk/>
            <pc:sldMk cId="3277706292" sldId="518"/>
            <ac:picMk id="5" creationId="{9CAFC6B9-7037-4D4D-8B75-16E0BCFD2A7A}"/>
          </ac:picMkLst>
        </pc:picChg>
      </pc:sldChg>
      <pc:sldChg chg="del">
        <pc:chgData name="Carl Barton" userId="17ade0fa-5720-4bd7-bfee-bd508f09de03" providerId="ADAL" clId="{E1AE01D1-EED4-43B8-BAD1-2D12A4CA5B31}" dt="2022-03-03T18:06:02.903" v="2" actId="2696"/>
        <pc:sldMkLst>
          <pc:docMk/>
          <pc:sldMk cId="1921559080" sldId="519"/>
        </pc:sldMkLst>
      </pc:sldChg>
      <pc:sldChg chg="modSp add del mod">
        <pc:chgData name="Carl Barton" userId="17ade0fa-5720-4bd7-bfee-bd508f09de03" providerId="ADAL" clId="{E1AE01D1-EED4-43B8-BAD1-2D12A4CA5B31}" dt="2022-03-06T20:42:35.490" v="7017" actId="2696"/>
        <pc:sldMkLst>
          <pc:docMk/>
          <pc:sldMk cId="3277528151" sldId="519"/>
        </pc:sldMkLst>
        <pc:spChg chg="mod">
          <ac:chgData name="Carl Barton" userId="17ade0fa-5720-4bd7-bfee-bd508f09de03" providerId="ADAL" clId="{E1AE01D1-EED4-43B8-BAD1-2D12A4CA5B31}" dt="2022-03-05T00:46:49.100" v="5885" actId="20577"/>
          <ac:spMkLst>
            <pc:docMk/>
            <pc:sldMk cId="3277528151" sldId="519"/>
            <ac:spMk id="40" creationId="{E0019F80-137E-4A0A-ACD3-2E2952D81B70}"/>
          </ac:spMkLst>
        </pc:spChg>
      </pc:sldChg>
      <pc:sldChg chg="del">
        <pc:chgData name="Carl Barton" userId="17ade0fa-5720-4bd7-bfee-bd508f09de03" providerId="ADAL" clId="{E1AE01D1-EED4-43B8-BAD1-2D12A4CA5B31}" dt="2022-03-03T18:06:02.903" v="2" actId="2696"/>
        <pc:sldMkLst>
          <pc:docMk/>
          <pc:sldMk cId="3243761403" sldId="520"/>
        </pc:sldMkLst>
      </pc:sldChg>
      <pc:sldChg chg="modSp add mod">
        <pc:chgData name="Carl Barton" userId="17ade0fa-5720-4bd7-bfee-bd508f09de03" providerId="ADAL" clId="{E1AE01D1-EED4-43B8-BAD1-2D12A4CA5B31}" dt="2022-03-06T20:51:19.230" v="7312" actId="313"/>
        <pc:sldMkLst>
          <pc:docMk/>
          <pc:sldMk cId="3904293716" sldId="520"/>
        </pc:sldMkLst>
        <pc:spChg chg="mod">
          <ac:chgData name="Carl Barton" userId="17ade0fa-5720-4bd7-bfee-bd508f09de03" providerId="ADAL" clId="{E1AE01D1-EED4-43B8-BAD1-2D12A4CA5B31}" dt="2022-03-06T20:51:19.230" v="7312" actId="313"/>
          <ac:spMkLst>
            <pc:docMk/>
            <pc:sldMk cId="3904293716" sldId="520"/>
            <ac:spMk id="10" creationId="{824BAA69-CF9D-4202-83FC-D74AAEBF31A8}"/>
          </ac:spMkLst>
        </pc:spChg>
      </pc:sldChg>
      <pc:sldChg chg="modSp new mod">
        <pc:chgData name="Carl Barton" userId="17ade0fa-5720-4bd7-bfee-bd508f09de03" providerId="ADAL" clId="{E1AE01D1-EED4-43B8-BAD1-2D12A4CA5B31}" dt="2022-03-06T20:48:05.579" v="7283" actId="20577"/>
        <pc:sldMkLst>
          <pc:docMk/>
          <pc:sldMk cId="2917802008" sldId="521"/>
        </pc:sldMkLst>
        <pc:spChg chg="mod">
          <ac:chgData name="Carl Barton" userId="17ade0fa-5720-4bd7-bfee-bd508f09de03" providerId="ADAL" clId="{E1AE01D1-EED4-43B8-BAD1-2D12A4CA5B31}" dt="2022-03-06T20:40:32.501" v="6876" actId="113"/>
          <ac:spMkLst>
            <pc:docMk/>
            <pc:sldMk cId="2917802008" sldId="521"/>
            <ac:spMk id="2" creationId="{7C866670-0D21-4599-B70B-8E8716923531}"/>
          </ac:spMkLst>
        </pc:spChg>
        <pc:spChg chg="mod">
          <ac:chgData name="Carl Barton" userId="17ade0fa-5720-4bd7-bfee-bd508f09de03" providerId="ADAL" clId="{E1AE01D1-EED4-43B8-BAD1-2D12A4CA5B31}" dt="2022-03-06T20:48:05.579" v="7283" actId="20577"/>
          <ac:spMkLst>
            <pc:docMk/>
            <pc:sldMk cId="2917802008" sldId="521"/>
            <ac:spMk id="3" creationId="{5CD2A50E-B05D-4A63-980E-AFF7E33BECE8}"/>
          </ac:spMkLst>
        </pc:spChg>
      </pc:sldChg>
      <pc:sldChg chg="del">
        <pc:chgData name="Carl Barton" userId="17ade0fa-5720-4bd7-bfee-bd508f09de03" providerId="ADAL" clId="{E1AE01D1-EED4-43B8-BAD1-2D12A4CA5B31}" dt="2022-03-03T18:06:02.903" v="2" actId="2696"/>
        <pc:sldMkLst>
          <pc:docMk/>
          <pc:sldMk cId="4197014807" sldId="521"/>
        </pc:sldMkLst>
      </pc:sldChg>
      <pc:sldChg chg="del">
        <pc:chgData name="Carl Barton" userId="17ade0fa-5720-4bd7-bfee-bd508f09de03" providerId="ADAL" clId="{E1AE01D1-EED4-43B8-BAD1-2D12A4CA5B31}" dt="2022-03-03T18:06:02.903" v="2" actId="2696"/>
        <pc:sldMkLst>
          <pc:docMk/>
          <pc:sldMk cId="614150411" sldId="522"/>
        </pc:sldMkLst>
      </pc:sldChg>
    </pc:docChg>
  </pc:docChgLst>
  <pc:docChgLst>
    <pc:chgData name="Blair Grant" userId="S::blair.grant@derigohealth.com::950e4f5b-5038-438e-8175-e6d429867ca7" providerId="AD" clId="Web-{1F5B81F3-B5D9-42AE-AADF-C87E4271E1FD}"/>
    <pc:docChg chg="modSld">
      <pc:chgData name="Blair Grant" userId="S::blair.grant@derigohealth.com::950e4f5b-5038-438e-8175-e6d429867ca7" providerId="AD" clId="Web-{1F5B81F3-B5D9-42AE-AADF-C87E4271E1FD}" dt="2022-09-12T21:57:31.750" v="52"/>
      <pc:docMkLst>
        <pc:docMk/>
      </pc:docMkLst>
      <pc:sldChg chg="modNotes">
        <pc:chgData name="Blair Grant" userId="S::blair.grant@derigohealth.com::950e4f5b-5038-438e-8175-e6d429867ca7" providerId="AD" clId="Web-{1F5B81F3-B5D9-42AE-AADF-C87E4271E1FD}" dt="2022-09-12T21:57:31.750" v="52"/>
        <pc:sldMkLst>
          <pc:docMk/>
          <pc:sldMk cId="367576275" sldId="611"/>
        </pc:sldMkLst>
      </pc:sldChg>
    </pc:docChg>
  </pc:docChgLst>
  <pc:docChgLst>
    <pc:chgData name="Carl Barton" userId="17ade0fa-5720-4bd7-bfee-bd508f09de03" providerId="ADAL" clId="{1782C20E-06A7-4E6F-8D7E-A27B028ADA4F}"/>
    <pc:docChg chg="undo redo custSel addSld delSld modSld sldOrd">
      <pc:chgData name="Carl Barton" userId="17ade0fa-5720-4bd7-bfee-bd508f09de03" providerId="ADAL" clId="{1782C20E-06A7-4E6F-8D7E-A27B028ADA4F}" dt="2022-05-02T19:35:33.909" v="9760" actId="12"/>
      <pc:docMkLst>
        <pc:docMk/>
      </pc:docMkLst>
      <pc:sldChg chg="modSp mod">
        <pc:chgData name="Carl Barton" userId="17ade0fa-5720-4bd7-bfee-bd508f09de03" providerId="ADAL" clId="{1782C20E-06A7-4E6F-8D7E-A27B028ADA4F}" dt="2022-04-28T06:41:22.274" v="2873" actId="207"/>
        <pc:sldMkLst>
          <pc:docMk/>
          <pc:sldMk cId="1877509004" sldId="256"/>
        </pc:sldMkLst>
        <pc:spChg chg="mod">
          <ac:chgData name="Carl Barton" userId="17ade0fa-5720-4bd7-bfee-bd508f09de03" providerId="ADAL" clId="{1782C20E-06A7-4E6F-8D7E-A27B028ADA4F}" dt="2022-04-28T06:41:22.274" v="2873" actId="207"/>
          <ac:spMkLst>
            <pc:docMk/>
            <pc:sldMk cId="1877509004" sldId="256"/>
            <ac:spMk id="2" creationId="{B56F1A97-4D15-450F-971A-5AF450245628}"/>
          </ac:spMkLst>
        </pc:spChg>
      </pc:sldChg>
      <pc:sldChg chg="addSp delSp modSp add del mod setBg delDesignElem">
        <pc:chgData name="Carl Barton" userId="17ade0fa-5720-4bd7-bfee-bd508f09de03" providerId="ADAL" clId="{1782C20E-06A7-4E6F-8D7E-A27B028ADA4F}" dt="2022-04-28T19:36:41.011" v="9227" actId="207"/>
        <pc:sldMkLst>
          <pc:docMk/>
          <pc:sldMk cId="3693700558" sldId="486"/>
        </pc:sldMkLst>
        <pc:spChg chg="mod">
          <ac:chgData name="Carl Barton" userId="17ade0fa-5720-4bd7-bfee-bd508f09de03" providerId="ADAL" clId="{1782C20E-06A7-4E6F-8D7E-A27B028ADA4F}" dt="2022-04-28T19:36:41.011" v="9227" actId="207"/>
          <ac:spMkLst>
            <pc:docMk/>
            <pc:sldMk cId="3693700558" sldId="486"/>
            <ac:spMk id="40" creationId="{E0019F80-137E-4A0A-ACD3-2E2952D81B70}"/>
          </ac:spMkLst>
        </pc:spChg>
        <pc:spChg chg="add del">
          <ac:chgData name="Carl Barton" userId="17ade0fa-5720-4bd7-bfee-bd508f09de03" providerId="ADAL" clId="{1782C20E-06A7-4E6F-8D7E-A27B028ADA4F}" dt="2022-04-28T11:53:40.509" v="6721"/>
          <ac:spMkLst>
            <pc:docMk/>
            <pc:sldMk cId="3693700558" sldId="486"/>
            <ac:spMk id="70" creationId="{03E8462A-FEBA-4848-81CC-3F8DA3E477BE}"/>
          </ac:spMkLst>
        </pc:spChg>
        <pc:spChg chg="add del">
          <ac:chgData name="Carl Barton" userId="17ade0fa-5720-4bd7-bfee-bd508f09de03" providerId="ADAL" clId="{1782C20E-06A7-4E6F-8D7E-A27B028ADA4F}" dt="2022-04-28T11:53:40.509" v="6721"/>
          <ac:spMkLst>
            <pc:docMk/>
            <pc:sldMk cId="3693700558" sldId="486"/>
            <ac:spMk id="83" creationId="{7941F9B1-B01B-4A84-89D9-B169AEB4E456}"/>
          </ac:spMkLst>
        </pc:spChg>
        <pc:grpChg chg="add del">
          <ac:chgData name="Carl Barton" userId="17ade0fa-5720-4bd7-bfee-bd508f09de03" providerId="ADAL" clId="{1782C20E-06A7-4E6F-8D7E-A27B028ADA4F}" dt="2022-04-28T11:53:40.509" v="6721"/>
          <ac:grpSpMkLst>
            <pc:docMk/>
            <pc:sldMk cId="3693700558" sldId="486"/>
            <ac:grpSpMk id="58" creationId="{609316A9-990D-4EC3-A671-70EE5C1493A4}"/>
          </ac:grpSpMkLst>
        </pc:grpChg>
        <pc:grpChg chg="add del">
          <ac:chgData name="Carl Barton" userId="17ade0fa-5720-4bd7-bfee-bd508f09de03" providerId="ADAL" clId="{1782C20E-06A7-4E6F-8D7E-A27B028ADA4F}" dt="2022-04-28T11:53:40.509" v="6721"/>
          <ac:grpSpMkLst>
            <pc:docMk/>
            <pc:sldMk cId="3693700558" sldId="486"/>
            <ac:grpSpMk id="72" creationId="{2109F83F-40FE-4DB3-84CC-09FB3340D06D}"/>
          </ac:grpSpMkLst>
        </pc:grpChg>
      </pc:sldChg>
      <pc:sldChg chg="addSp delSp modSp add del mod setBg delDesignElem">
        <pc:chgData name="Carl Barton" userId="17ade0fa-5720-4bd7-bfee-bd508f09de03" providerId="ADAL" clId="{1782C20E-06A7-4E6F-8D7E-A27B028ADA4F}" dt="2022-04-28T19:36:45.744" v="9228" actId="207"/>
        <pc:sldMkLst>
          <pc:docMk/>
          <pc:sldMk cId="176663246" sldId="487"/>
        </pc:sldMkLst>
        <pc:spChg chg="mod">
          <ac:chgData name="Carl Barton" userId="17ade0fa-5720-4bd7-bfee-bd508f09de03" providerId="ADAL" clId="{1782C20E-06A7-4E6F-8D7E-A27B028ADA4F}" dt="2022-04-28T19:36:45.744" v="9228" actId="207"/>
          <ac:spMkLst>
            <pc:docMk/>
            <pc:sldMk cId="176663246" sldId="487"/>
            <ac:spMk id="40" creationId="{E0019F80-137E-4A0A-ACD3-2E2952D81B70}"/>
          </ac:spMkLst>
        </pc:spChg>
        <pc:spChg chg="add del">
          <ac:chgData name="Carl Barton" userId="17ade0fa-5720-4bd7-bfee-bd508f09de03" providerId="ADAL" clId="{1782C20E-06A7-4E6F-8D7E-A27B028ADA4F}" dt="2022-04-28T11:53:40.509" v="6721"/>
          <ac:spMkLst>
            <pc:docMk/>
            <pc:sldMk cId="176663246" sldId="487"/>
            <ac:spMk id="70" creationId="{03E8462A-FEBA-4848-81CC-3F8DA3E477BE}"/>
          </ac:spMkLst>
        </pc:spChg>
        <pc:spChg chg="add del">
          <ac:chgData name="Carl Barton" userId="17ade0fa-5720-4bd7-bfee-bd508f09de03" providerId="ADAL" clId="{1782C20E-06A7-4E6F-8D7E-A27B028ADA4F}" dt="2022-04-28T11:53:40.509" v="6721"/>
          <ac:spMkLst>
            <pc:docMk/>
            <pc:sldMk cId="176663246" sldId="487"/>
            <ac:spMk id="83" creationId="{7941F9B1-B01B-4A84-89D9-B169AEB4E456}"/>
          </ac:spMkLst>
        </pc:spChg>
        <pc:grpChg chg="add del">
          <ac:chgData name="Carl Barton" userId="17ade0fa-5720-4bd7-bfee-bd508f09de03" providerId="ADAL" clId="{1782C20E-06A7-4E6F-8D7E-A27B028ADA4F}" dt="2022-04-28T11:53:40.509" v="6721"/>
          <ac:grpSpMkLst>
            <pc:docMk/>
            <pc:sldMk cId="176663246" sldId="487"/>
            <ac:grpSpMk id="58" creationId="{609316A9-990D-4EC3-A671-70EE5C1493A4}"/>
          </ac:grpSpMkLst>
        </pc:grpChg>
        <pc:grpChg chg="add del">
          <ac:chgData name="Carl Barton" userId="17ade0fa-5720-4bd7-bfee-bd508f09de03" providerId="ADAL" clId="{1782C20E-06A7-4E6F-8D7E-A27B028ADA4F}" dt="2022-04-28T11:53:40.509" v="6721"/>
          <ac:grpSpMkLst>
            <pc:docMk/>
            <pc:sldMk cId="176663246" sldId="487"/>
            <ac:grpSpMk id="72" creationId="{2109F83F-40FE-4DB3-84CC-09FB3340D06D}"/>
          </ac:grpSpMkLst>
        </pc:grpChg>
      </pc:sldChg>
      <pc:sldChg chg="del">
        <pc:chgData name="Carl Barton" userId="17ade0fa-5720-4bd7-bfee-bd508f09de03" providerId="ADAL" clId="{1782C20E-06A7-4E6F-8D7E-A27B028ADA4F}" dt="2022-04-27T21:56:59.626" v="733" actId="47"/>
        <pc:sldMkLst>
          <pc:docMk/>
          <pc:sldMk cId="1483011295" sldId="489"/>
        </pc:sldMkLst>
      </pc:sldChg>
      <pc:sldChg chg="modSp del mod">
        <pc:chgData name="Carl Barton" userId="17ade0fa-5720-4bd7-bfee-bd508f09de03" providerId="ADAL" clId="{1782C20E-06A7-4E6F-8D7E-A27B028ADA4F}" dt="2022-04-28T08:40:51.666" v="4377" actId="2696"/>
        <pc:sldMkLst>
          <pc:docMk/>
          <pc:sldMk cId="2030174334" sldId="497"/>
        </pc:sldMkLst>
        <pc:spChg chg="mod">
          <ac:chgData name="Carl Barton" userId="17ade0fa-5720-4bd7-bfee-bd508f09de03" providerId="ADAL" clId="{1782C20E-06A7-4E6F-8D7E-A27B028ADA4F}" dt="2022-04-27T21:32:26.866" v="278" actId="20577"/>
          <ac:spMkLst>
            <pc:docMk/>
            <pc:sldMk cId="2030174334" sldId="497"/>
            <ac:spMk id="37" creationId="{CB936676-587A-4C54-BAB6-546546FF0F68}"/>
          </ac:spMkLst>
        </pc:spChg>
      </pc:sldChg>
      <pc:sldChg chg="addSp modSp mod">
        <pc:chgData name="Carl Barton" userId="17ade0fa-5720-4bd7-bfee-bd508f09de03" providerId="ADAL" clId="{1782C20E-06A7-4E6F-8D7E-A27B028ADA4F}" dt="2022-04-28T10:48:00.154" v="5927" actId="14100"/>
        <pc:sldMkLst>
          <pc:docMk/>
          <pc:sldMk cId="109299317" sldId="501"/>
        </pc:sldMkLst>
        <pc:spChg chg="add mod">
          <ac:chgData name="Carl Barton" userId="17ade0fa-5720-4bd7-bfee-bd508f09de03" providerId="ADAL" clId="{1782C20E-06A7-4E6F-8D7E-A27B028ADA4F}" dt="2022-04-28T08:05:03.538" v="4027" actId="207"/>
          <ac:spMkLst>
            <pc:docMk/>
            <pc:sldMk cId="109299317" sldId="501"/>
            <ac:spMk id="17" creationId="{F173621B-8833-4D5C-BA7F-C81214D11C6D}"/>
          </ac:spMkLst>
        </pc:spChg>
        <pc:picChg chg="mod">
          <ac:chgData name="Carl Barton" userId="17ade0fa-5720-4bd7-bfee-bd508f09de03" providerId="ADAL" clId="{1782C20E-06A7-4E6F-8D7E-A27B028ADA4F}" dt="2022-04-28T05:12:01.642" v="2676" actId="1076"/>
          <ac:picMkLst>
            <pc:docMk/>
            <pc:sldMk cId="109299317" sldId="501"/>
            <ac:picMk id="3" creationId="{3B3ECD37-55BC-4249-A432-079DD5C5D2AD}"/>
          </ac:picMkLst>
        </pc:picChg>
        <pc:picChg chg="mod ord">
          <ac:chgData name="Carl Barton" userId="17ade0fa-5720-4bd7-bfee-bd508f09de03" providerId="ADAL" clId="{1782C20E-06A7-4E6F-8D7E-A27B028ADA4F}" dt="2022-04-28T08:04:42.738" v="4025" actId="1076"/>
          <ac:picMkLst>
            <pc:docMk/>
            <pc:sldMk cId="109299317" sldId="501"/>
            <ac:picMk id="13" creationId="{9EBD9C3E-E630-4D02-9494-55681B274EAE}"/>
          </ac:picMkLst>
        </pc:picChg>
        <pc:picChg chg="mod">
          <ac:chgData name="Carl Barton" userId="17ade0fa-5720-4bd7-bfee-bd508f09de03" providerId="ADAL" clId="{1782C20E-06A7-4E6F-8D7E-A27B028ADA4F}" dt="2022-04-28T05:12:01.642" v="2676" actId="1076"/>
          <ac:picMkLst>
            <pc:docMk/>
            <pc:sldMk cId="109299317" sldId="501"/>
            <ac:picMk id="14" creationId="{99DBFF51-063F-45A1-8146-028C3C8A14E0}"/>
          </ac:picMkLst>
        </pc:picChg>
        <pc:picChg chg="mod">
          <ac:chgData name="Carl Barton" userId="17ade0fa-5720-4bd7-bfee-bd508f09de03" providerId="ADAL" clId="{1782C20E-06A7-4E6F-8D7E-A27B028ADA4F}" dt="2022-04-28T05:12:01.642" v="2676" actId="1076"/>
          <ac:picMkLst>
            <pc:docMk/>
            <pc:sldMk cId="109299317" sldId="501"/>
            <ac:picMk id="15" creationId="{0476E3D7-B8B2-4FEF-A424-18E42B5B6021}"/>
          </ac:picMkLst>
        </pc:picChg>
        <pc:picChg chg="mod">
          <ac:chgData name="Carl Barton" userId="17ade0fa-5720-4bd7-bfee-bd508f09de03" providerId="ADAL" clId="{1782C20E-06A7-4E6F-8D7E-A27B028ADA4F}" dt="2022-04-28T05:12:01.642" v="2676" actId="1076"/>
          <ac:picMkLst>
            <pc:docMk/>
            <pc:sldMk cId="109299317" sldId="501"/>
            <ac:picMk id="16" creationId="{C6A43501-CF93-4331-8FC6-32F74AB3779C}"/>
          </ac:picMkLst>
        </pc:picChg>
        <pc:picChg chg="mod ord">
          <ac:chgData name="Carl Barton" userId="17ade0fa-5720-4bd7-bfee-bd508f09de03" providerId="ADAL" clId="{1782C20E-06A7-4E6F-8D7E-A27B028ADA4F}" dt="2022-04-28T10:48:00.154" v="5927" actId="14100"/>
          <ac:picMkLst>
            <pc:docMk/>
            <pc:sldMk cId="109299317" sldId="501"/>
            <ac:picMk id="110" creationId="{8C9AE6EB-57A9-44FC-AD54-B20883497472}"/>
          </ac:picMkLst>
        </pc:picChg>
      </pc:sldChg>
      <pc:sldChg chg="del">
        <pc:chgData name="Carl Barton" userId="17ade0fa-5720-4bd7-bfee-bd508f09de03" providerId="ADAL" clId="{1782C20E-06A7-4E6F-8D7E-A27B028ADA4F}" dt="2022-04-27T21:09:20.382" v="0" actId="47"/>
        <pc:sldMkLst>
          <pc:docMk/>
          <pc:sldMk cId="2053367462" sldId="502"/>
        </pc:sldMkLst>
      </pc:sldChg>
      <pc:sldChg chg="del">
        <pc:chgData name="Carl Barton" userId="17ade0fa-5720-4bd7-bfee-bd508f09de03" providerId="ADAL" clId="{1782C20E-06A7-4E6F-8D7E-A27B028ADA4F}" dt="2022-04-27T21:09:20.382" v="0" actId="47"/>
        <pc:sldMkLst>
          <pc:docMk/>
          <pc:sldMk cId="2957226442" sldId="503"/>
        </pc:sldMkLst>
      </pc:sldChg>
      <pc:sldChg chg="del">
        <pc:chgData name="Carl Barton" userId="17ade0fa-5720-4bd7-bfee-bd508f09de03" providerId="ADAL" clId="{1782C20E-06A7-4E6F-8D7E-A27B028ADA4F}" dt="2022-04-27T21:09:20.382" v="0" actId="47"/>
        <pc:sldMkLst>
          <pc:docMk/>
          <pc:sldMk cId="3079719305" sldId="504"/>
        </pc:sldMkLst>
      </pc:sldChg>
      <pc:sldChg chg="del">
        <pc:chgData name="Carl Barton" userId="17ade0fa-5720-4bd7-bfee-bd508f09de03" providerId="ADAL" clId="{1782C20E-06A7-4E6F-8D7E-A27B028ADA4F}" dt="2022-04-27T21:09:20.382" v="0" actId="47"/>
        <pc:sldMkLst>
          <pc:docMk/>
          <pc:sldMk cId="122701324" sldId="505"/>
        </pc:sldMkLst>
      </pc:sldChg>
      <pc:sldChg chg="delSp modSp mod ord">
        <pc:chgData name="Carl Barton" userId="17ade0fa-5720-4bd7-bfee-bd508f09de03" providerId="ADAL" clId="{1782C20E-06A7-4E6F-8D7E-A27B028ADA4F}" dt="2022-04-28T06:05:29.232" v="2835" actId="948"/>
        <pc:sldMkLst>
          <pc:docMk/>
          <pc:sldMk cId="2984851159" sldId="508"/>
        </pc:sldMkLst>
        <pc:spChg chg="mod">
          <ac:chgData name="Carl Barton" userId="17ade0fa-5720-4bd7-bfee-bd508f09de03" providerId="ADAL" clId="{1782C20E-06A7-4E6F-8D7E-A27B028ADA4F}" dt="2022-04-28T06:05:29.232" v="2835" actId="948"/>
          <ac:spMkLst>
            <pc:docMk/>
            <pc:sldMk cId="2984851159" sldId="508"/>
            <ac:spMk id="40" creationId="{E0019F80-137E-4A0A-ACD3-2E2952D81B70}"/>
          </ac:spMkLst>
        </pc:spChg>
        <pc:picChg chg="del">
          <ac:chgData name="Carl Barton" userId="17ade0fa-5720-4bd7-bfee-bd508f09de03" providerId="ADAL" clId="{1782C20E-06A7-4E6F-8D7E-A27B028ADA4F}" dt="2022-04-27T21:30:26.390" v="246" actId="478"/>
          <ac:picMkLst>
            <pc:docMk/>
            <pc:sldMk cId="2984851159" sldId="508"/>
            <ac:picMk id="110" creationId="{8C9AE6EB-57A9-44FC-AD54-B20883497472}"/>
          </ac:picMkLst>
        </pc:picChg>
      </pc:sldChg>
      <pc:sldChg chg="del">
        <pc:chgData name="Carl Barton" userId="17ade0fa-5720-4bd7-bfee-bd508f09de03" providerId="ADAL" clId="{1782C20E-06A7-4E6F-8D7E-A27B028ADA4F}" dt="2022-04-27T21:09:20.382" v="0" actId="47"/>
        <pc:sldMkLst>
          <pc:docMk/>
          <pc:sldMk cId="1551345351" sldId="509"/>
        </pc:sldMkLst>
      </pc:sldChg>
      <pc:sldChg chg="del">
        <pc:chgData name="Carl Barton" userId="17ade0fa-5720-4bd7-bfee-bd508f09de03" providerId="ADAL" clId="{1782C20E-06A7-4E6F-8D7E-A27B028ADA4F}" dt="2022-04-27T21:09:20.382" v="0" actId="47"/>
        <pc:sldMkLst>
          <pc:docMk/>
          <pc:sldMk cId="3886867246" sldId="510"/>
        </pc:sldMkLst>
      </pc:sldChg>
      <pc:sldChg chg="modSp del mod">
        <pc:chgData name="Carl Barton" userId="17ade0fa-5720-4bd7-bfee-bd508f09de03" providerId="ADAL" clId="{1782C20E-06A7-4E6F-8D7E-A27B028ADA4F}" dt="2022-04-28T10:35:41.318" v="5618" actId="2696"/>
        <pc:sldMkLst>
          <pc:docMk/>
          <pc:sldMk cId="3190754235" sldId="512"/>
        </pc:sldMkLst>
        <pc:spChg chg="mod">
          <ac:chgData name="Carl Barton" userId="17ade0fa-5720-4bd7-bfee-bd508f09de03" providerId="ADAL" clId="{1782C20E-06A7-4E6F-8D7E-A27B028ADA4F}" dt="2022-04-28T08:34:45.048" v="4286" actId="207"/>
          <ac:spMkLst>
            <pc:docMk/>
            <pc:sldMk cId="3190754235" sldId="512"/>
            <ac:spMk id="2" creationId="{C04E6D02-B8D1-4D18-BF93-64C8DFBC3ED8}"/>
          </ac:spMkLst>
        </pc:spChg>
      </pc:sldChg>
      <pc:sldChg chg="modSp mod">
        <pc:chgData name="Carl Barton" userId="17ade0fa-5720-4bd7-bfee-bd508f09de03" providerId="ADAL" clId="{1782C20E-06A7-4E6F-8D7E-A27B028ADA4F}" dt="2022-04-27T21:28:46.114" v="189" actId="1076"/>
        <pc:sldMkLst>
          <pc:docMk/>
          <pc:sldMk cId="4228171551" sldId="514"/>
        </pc:sldMkLst>
        <pc:spChg chg="mod">
          <ac:chgData name="Carl Barton" userId="17ade0fa-5720-4bd7-bfee-bd508f09de03" providerId="ADAL" clId="{1782C20E-06A7-4E6F-8D7E-A27B028ADA4F}" dt="2022-04-27T21:28:46.114" v="189" actId="1076"/>
          <ac:spMkLst>
            <pc:docMk/>
            <pc:sldMk cId="4228171551" sldId="514"/>
            <ac:spMk id="33" creationId="{0B6838B2-62C9-470B-88A2-3120BE53B3BC}"/>
          </ac:spMkLst>
        </pc:spChg>
        <pc:picChg chg="mod">
          <ac:chgData name="Carl Barton" userId="17ade0fa-5720-4bd7-bfee-bd508f09de03" providerId="ADAL" clId="{1782C20E-06A7-4E6F-8D7E-A27B028ADA4F}" dt="2022-04-27T21:28:43.182" v="188" actId="1076"/>
          <ac:picMkLst>
            <pc:docMk/>
            <pc:sldMk cId="4228171551" sldId="514"/>
            <ac:picMk id="36" creationId="{E82B0880-8C6D-44B9-ADF9-EAB41E5419D4}"/>
          </ac:picMkLst>
        </pc:picChg>
      </pc:sldChg>
      <pc:sldChg chg="modSp mod">
        <pc:chgData name="Carl Barton" userId="17ade0fa-5720-4bd7-bfee-bd508f09de03" providerId="ADAL" clId="{1782C20E-06A7-4E6F-8D7E-A27B028ADA4F}" dt="2022-04-28T09:08:35.508" v="4724" actId="1076"/>
        <pc:sldMkLst>
          <pc:docMk/>
          <pc:sldMk cId="979460526" sldId="515"/>
        </pc:sldMkLst>
        <pc:spChg chg="mod">
          <ac:chgData name="Carl Barton" userId="17ade0fa-5720-4bd7-bfee-bd508f09de03" providerId="ADAL" clId="{1782C20E-06A7-4E6F-8D7E-A27B028ADA4F}" dt="2022-04-28T09:08:23.425" v="4723" actId="1076"/>
          <ac:spMkLst>
            <pc:docMk/>
            <pc:sldMk cId="979460526" sldId="515"/>
            <ac:spMk id="31" creationId="{6A176F93-EDC9-43CF-B187-3A98B453CA5F}"/>
          </ac:spMkLst>
        </pc:spChg>
        <pc:spChg chg="mod">
          <ac:chgData name="Carl Barton" userId="17ade0fa-5720-4bd7-bfee-bd508f09de03" providerId="ADAL" clId="{1782C20E-06A7-4E6F-8D7E-A27B028ADA4F}" dt="2022-04-28T09:08:35.508" v="4724" actId="1076"/>
          <ac:spMkLst>
            <pc:docMk/>
            <pc:sldMk cId="979460526" sldId="515"/>
            <ac:spMk id="33" creationId="{0B6838B2-62C9-470B-88A2-3120BE53B3BC}"/>
          </ac:spMkLst>
        </pc:spChg>
      </pc:sldChg>
      <pc:sldChg chg="modSp mod">
        <pc:chgData name="Carl Barton" userId="17ade0fa-5720-4bd7-bfee-bd508f09de03" providerId="ADAL" clId="{1782C20E-06A7-4E6F-8D7E-A27B028ADA4F}" dt="2022-04-28T09:06:04.685" v="4715" actId="20577"/>
        <pc:sldMkLst>
          <pc:docMk/>
          <pc:sldMk cId="1874719641" sldId="516"/>
        </pc:sldMkLst>
        <pc:spChg chg="mod">
          <ac:chgData name="Carl Barton" userId="17ade0fa-5720-4bd7-bfee-bd508f09de03" providerId="ADAL" clId="{1782C20E-06A7-4E6F-8D7E-A27B028ADA4F}" dt="2022-04-28T09:02:54.008" v="4695" actId="948"/>
          <ac:spMkLst>
            <pc:docMk/>
            <pc:sldMk cId="1874719641" sldId="516"/>
            <ac:spMk id="31" creationId="{6A176F93-EDC9-43CF-B187-3A98B453CA5F}"/>
          </ac:spMkLst>
        </pc:spChg>
        <pc:spChg chg="mod">
          <ac:chgData name="Carl Barton" userId="17ade0fa-5720-4bd7-bfee-bd508f09de03" providerId="ADAL" clId="{1782C20E-06A7-4E6F-8D7E-A27B028ADA4F}" dt="2022-04-28T09:06:04.685" v="4715" actId="20577"/>
          <ac:spMkLst>
            <pc:docMk/>
            <pc:sldMk cId="1874719641" sldId="516"/>
            <ac:spMk id="33" creationId="{0B6838B2-62C9-470B-88A2-3120BE53B3BC}"/>
          </ac:spMkLst>
        </pc:spChg>
      </pc:sldChg>
      <pc:sldChg chg="modSp mod">
        <pc:chgData name="Carl Barton" userId="17ade0fa-5720-4bd7-bfee-bd508f09de03" providerId="ADAL" clId="{1782C20E-06A7-4E6F-8D7E-A27B028ADA4F}" dt="2022-04-28T09:27:26.820" v="5068" actId="1076"/>
        <pc:sldMkLst>
          <pc:docMk/>
          <pc:sldMk cId="835261662" sldId="517"/>
        </pc:sldMkLst>
        <pc:spChg chg="mod">
          <ac:chgData name="Carl Barton" userId="17ade0fa-5720-4bd7-bfee-bd508f09de03" providerId="ADAL" clId="{1782C20E-06A7-4E6F-8D7E-A27B028ADA4F}" dt="2022-04-28T09:27:26.820" v="5068" actId="1076"/>
          <ac:spMkLst>
            <pc:docMk/>
            <pc:sldMk cId="835261662" sldId="517"/>
            <ac:spMk id="33" creationId="{0B6838B2-62C9-470B-88A2-3120BE53B3BC}"/>
          </ac:spMkLst>
        </pc:spChg>
      </pc:sldChg>
      <pc:sldChg chg="modSp mod">
        <pc:chgData name="Carl Barton" userId="17ade0fa-5720-4bd7-bfee-bd508f09de03" providerId="ADAL" clId="{1782C20E-06A7-4E6F-8D7E-A27B028ADA4F}" dt="2022-04-28T09:08:02.991" v="4721" actId="1076"/>
        <pc:sldMkLst>
          <pc:docMk/>
          <pc:sldMk cId="3277706292" sldId="518"/>
        </pc:sldMkLst>
        <pc:spChg chg="mod">
          <ac:chgData name="Carl Barton" userId="17ade0fa-5720-4bd7-bfee-bd508f09de03" providerId="ADAL" clId="{1782C20E-06A7-4E6F-8D7E-A27B028ADA4F}" dt="2022-04-28T09:08:02.991" v="4721" actId="1076"/>
          <ac:spMkLst>
            <pc:docMk/>
            <pc:sldMk cId="3277706292" sldId="518"/>
            <ac:spMk id="33" creationId="{0B6838B2-62C9-470B-88A2-3120BE53B3BC}"/>
          </ac:spMkLst>
        </pc:spChg>
      </pc:sldChg>
      <pc:sldChg chg="addSp delSp modSp add del mod setBg">
        <pc:chgData name="Carl Barton" userId="17ade0fa-5720-4bd7-bfee-bd508f09de03" providerId="ADAL" clId="{1782C20E-06A7-4E6F-8D7E-A27B028ADA4F}" dt="2022-04-28T13:08:11.999" v="7931" actId="20577"/>
        <pc:sldMkLst>
          <pc:docMk/>
          <pc:sldMk cId="2917802008" sldId="521"/>
        </pc:sldMkLst>
        <pc:spChg chg="mod">
          <ac:chgData name="Carl Barton" userId="17ade0fa-5720-4bd7-bfee-bd508f09de03" providerId="ADAL" clId="{1782C20E-06A7-4E6F-8D7E-A27B028ADA4F}" dt="2022-04-28T13:08:11.999" v="7931" actId="20577"/>
          <ac:spMkLst>
            <pc:docMk/>
            <pc:sldMk cId="2917802008" sldId="521"/>
            <ac:spMk id="2" creationId="{7C866670-0D21-4599-B70B-8E8716923531}"/>
          </ac:spMkLst>
        </pc:spChg>
        <pc:spChg chg="del mod">
          <ac:chgData name="Carl Barton" userId="17ade0fa-5720-4bd7-bfee-bd508f09de03" providerId="ADAL" clId="{1782C20E-06A7-4E6F-8D7E-A27B028ADA4F}" dt="2022-04-27T21:47:39.882" v="515" actId="478"/>
          <ac:spMkLst>
            <pc:docMk/>
            <pc:sldMk cId="2917802008" sldId="521"/>
            <ac:spMk id="3" creationId="{5CD2A50E-B05D-4A63-980E-AFF7E33BECE8}"/>
          </ac:spMkLst>
        </pc:spChg>
        <pc:spChg chg="add del mod">
          <ac:chgData name="Carl Barton" userId="17ade0fa-5720-4bd7-bfee-bd508f09de03" providerId="ADAL" clId="{1782C20E-06A7-4E6F-8D7E-A27B028ADA4F}" dt="2022-04-27T21:47:42.643" v="516" actId="478"/>
          <ac:spMkLst>
            <pc:docMk/>
            <pc:sldMk cId="2917802008" sldId="521"/>
            <ac:spMk id="5" creationId="{0992D47F-BE92-420E-93A1-C2A4189C191F}"/>
          </ac:spMkLst>
        </pc:spChg>
        <pc:spChg chg="add">
          <ac:chgData name="Carl Barton" userId="17ade0fa-5720-4bd7-bfee-bd508f09de03" providerId="ADAL" clId="{1782C20E-06A7-4E6F-8D7E-A27B028ADA4F}" dt="2022-04-27T21:42:25.743" v="499" actId="26606"/>
          <ac:spMkLst>
            <pc:docMk/>
            <pc:sldMk cId="2917802008" sldId="521"/>
            <ac:spMk id="8" creationId="{E80B86A7-A1EC-475B-9166-88902B033A38}"/>
          </ac:spMkLst>
        </pc:spChg>
        <pc:spChg chg="add del mod">
          <ac:chgData name="Carl Barton" userId="17ade0fa-5720-4bd7-bfee-bd508f09de03" providerId="ADAL" clId="{1782C20E-06A7-4E6F-8D7E-A27B028ADA4F}" dt="2022-04-28T10:36:36.075" v="5620" actId="26606"/>
          <ac:spMkLst>
            <pc:docMk/>
            <pc:sldMk cId="2917802008" sldId="521"/>
            <ac:spMk id="9" creationId="{CF33FB1D-88CD-40A3-97CC-DA79D56DB1C8}"/>
          </ac:spMkLst>
        </pc:spChg>
        <pc:spChg chg="add">
          <ac:chgData name="Carl Barton" userId="17ade0fa-5720-4bd7-bfee-bd508f09de03" providerId="ADAL" clId="{1782C20E-06A7-4E6F-8D7E-A27B028ADA4F}" dt="2022-04-27T21:42:25.743" v="499" actId="26606"/>
          <ac:spMkLst>
            <pc:docMk/>
            <pc:sldMk cId="2917802008" sldId="521"/>
            <ac:spMk id="10" creationId="{C2C29CB1-9F74-4879-A6AF-AEA67B6F1F4D}"/>
          </ac:spMkLst>
        </pc:spChg>
        <pc:spChg chg="add">
          <ac:chgData name="Carl Barton" userId="17ade0fa-5720-4bd7-bfee-bd508f09de03" providerId="ADAL" clId="{1782C20E-06A7-4E6F-8D7E-A27B028ADA4F}" dt="2022-04-27T21:42:25.743" v="499" actId="26606"/>
          <ac:spMkLst>
            <pc:docMk/>
            <pc:sldMk cId="2917802008" sldId="521"/>
            <ac:spMk id="12" creationId="{7E2C7115-5336-410C-AD71-0F0952A2E5A7}"/>
          </ac:spMkLst>
        </pc:spChg>
        <pc:graphicFrameChg chg="add del">
          <ac:chgData name="Carl Barton" userId="17ade0fa-5720-4bd7-bfee-bd508f09de03" providerId="ADAL" clId="{1782C20E-06A7-4E6F-8D7E-A27B028ADA4F}" dt="2022-04-28T10:36:36.075" v="5620" actId="26606"/>
          <ac:graphicFrameMkLst>
            <pc:docMk/>
            <pc:sldMk cId="2917802008" sldId="521"/>
            <ac:graphicFrameMk id="14" creationId="{A0B08066-8886-B643-50EE-78EF7F42A0EB}"/>
          </ac:graphicFrameMkLst>
        </pc:graphicFrameChg>
      </pc:sldChg>
      <pc:sldChg chg="modSp mod">
        <pc:chgData name="Carl Barton" userId="17ade0fa-5720-4bd7-bfee-bd508f09de03" providerId="ADAL" clId="{1782C20E-06A7-4E6F-8D7E-A27B028ADA4F}" dt="2022-05-02T19:35:33.909" v="9760" actId="12"/>
        <pc:sldMkLst>
          <pc:docMk/>
          <pc:sldMk cId="1180752070" sldId="522"/>
        </pc:sldMkLst>
        <pc:spChg chg="mod">
          <ac:chgData name="Carl Barton" userId="17ade0fa-5720-4bd7-bfee-bd508f09de03" providerId="ADAL" clId="{1782C20E-06A7-4E6F-8D7E-A27B028ADA4F}" dt="2022-04-28T10:27:12.665" v="5203" actId="20577"/>
          <ac:spMkLst>
            <pc:docMk/>
            <pc:sldMk cId="1180752070" sldId="522"/>
            <ac:spMk id="2" creationId="{7C866670-0D21-4599-B70B-8E8716923531}"/>
          </ac:spMkLst>
        </pc:spChg>
        <pc:spChg chg="mod">
          <ac:chgData name="Carl Barton" userId="17ade0fa-5720-4bd7-bfee-bd508f09de03" providerId="ADAL" clId="{1782C20E-06A7-4E6F-8D7E-A27B028ADA4F}" dt="2022-05-02T19:35:33.909" v="9760" actId="12"/>
          <ac:spMkLst>
            <pc:docMk/>
            <pc:sldMk cId="1180752070" sldId="522"/>
            <ac:spMk id="3" creationId="{5CD2A50E-B05D-4A63-980E-AFF7E33BECE8}"/>
          </ac:spMkLst>
        </pc:spChg>
      </pc:sldChg>
      <pc:sldChg chg="addSp delSp modSp del mod ord">
        <pc:chgData name="Carl Barton" userId="17ade0fa-5720-4bd7-bfee-bd508f09de03" providerId="ADAL" clId="{1782C20E-06A7-4E6F-8D7E-A27B028ADA4F}" dt="2022-04-27T21:48:09.565" v="520" actId="2696"/>
        <pc:sldMkLst>
          <pc:docMk/>
          <pc:sldMk cId="374940946" sldId="523"/>
        </pc:sldMkLst>
        <pc:spChg chg="add mod">
          <ac:chgData name="Carl Barton" userId="17ade0fa-5720-4bd7-bfee-bd508f09de03" providerId="ADAL" clId="{1782C20E-06A7-4E6F-8D7E-A27B028ADA4F}" dt="2022-04-27T21:47:36.107" v="514" actId="21"/>
          <ac:spMkLst>
            <pc:docMk/>
            <pc:sldMk cId="374940946" sldId="523"/>
            <ac:spMk id="4" creationId="{E1E56004-AB1F-439F-BC93-8BADE390A9A8}"/>
          </ac:spMkLst>
        </pc:spChg>
        <pc:spChg chg="del">
          <ac:chgData name="Carl Barton" userId="17ade0fa-5720-4bd7-bfee-bd508f09de03" providerId="ADAL" clId="{1782C20E-06A7-4E6F-8D7E-A27B028ADA4F}" dt="2022-04-27T21:47:36.107" v="514" actId="21"/>
          <ac:spMkLst>
            <pc:docMk/>
            <pc:sldMk cId="374940946" sldId="523"/>
            <ac:spMk id="10" creationId="{824BAA69-CF9D-4202-83FC-D74AAEBF31A8}"/>
          </ac:spMkLst>
        </pc:spChg>
      </pc:sldChg>
      <pc:sldChg chg="modSp del mod">
        <pc:chgData name="Carl Barton" userId="17ade0fa-5720-4bd7-bfee-bd508f09de03" providerId="ADAL" clId="{1782C20E-06A7-4E6F-8D7E-A27B028ADA4F}" dt="2022-04-28T00:25:04.859" v="2113" actId="2696"/>
        <pc:sldMkLst>
          <pc:docMk/>
          <pc:sldMk cId="1646805231" sldId="524"/>
        </pc:sldMkLst>
        <pc:spChg chg="mod">
          <ac:chgData name="Carl Barton" userId="17ade0fa-5720-4bd7-bfee-bd508f09de03" providerId="ADAL" clId="{1782C20E-06A7-4E6F-8D7E-A27B028ADA4F}" dt="2022-04-27T23:56:13.802" v="1392" actId="1076"/>
          <ac:spMkLst>
            <pc:docMk/>
            <pc:sldMk cId="1646805231" sldId="524"/>
            <ac:spMk id="37" creationId="{CB936676-587A-4C54-BAB6-546546FF0F68}"/>
          </ac:spMkLst>
        </pc:spChg>
      </pc:sldChg>
      <pc:sldChg chg="addSp delSp modSp del mod ord">
        <pc:chgData name="Carl Barton" userId="17ade0fa-5720-4bd7-bfee-bd508f09de03" providerId="ADAL" clId="{1782C20E-06A7-4E6F-8D7E-A27B028ADA4F}" dt="2022-04-27T21:56:43.806" v="731" actId="47"/>
        <pc:sldMkLst>
          <pc:docMk/>
          <pc:sldMk cId="2959815767" sldId="525"/>
        </pc:sldMkLst>
        <pc:spChg chg="mod">
          <ac:chgData name="Carl Barton" userId="17ade0fa-5720-4bd7-bfee-bd508f09de03" providerId="ADAL" clId="{1782C20E-06A7-4E6F-8D7E-A27B028ADA4F}" dt="2022-04-27T21:23:14.637" v="12" actId="1076"/>
          <ac:spMkLst>
            <pc:docMk/>
            <pc:sldMk cId="2959815767" sldId="525"/>
            <ac:spMk id="2" creationId="{7C866670-0D21-4599-B70B-8E8716923531}"/>
          </ac:spMkLst>
        </pc:spChg>
        <pc:graphicFrameChg chg="add del mod modGraphic">
          <ac:chgData name="Carl Barton" userId="17ade0fa-5720-4bd7-bfee-bd508f09de03" providerId="ADAL" clId="{1782C20E-06A7-4E6F-8D7E-A27B028ADA4F}" dt="2022-04-27T21:36:13.190" v="344" actId="21"/>
          <ac:graphicFrameMkLst>
            <pc:docMk/>
            <pc:sldMk cId="2959815767" sldId="525"/>
            <ac:graphicFrameMk id="3" creationId="{0B16432E-2F11-4798-96D6-1BF38C41F667}"/>
          </ac:graphicFrameMkLst>
        </pc:graphicFrameChg>
        <pc:graphicFrameChg chg="del">
          <ac:chgData name="Carl Barton" userId="17ade0fa-5720-4bd7-bfee-bd508f09de03" providerId="ADAL" clId="{1782C20E-06A7-4E6F-8D7E-A27B028ADA4F}" dt="2022-04-27T21:22:52.989" v="1" actId="478"/>
          <ac:graphicFrameMkLst>
            <pc:docMk/>
            <pc:sldMk cId="2959815767" sldId="525"/>
            <ac:graphicFrameMk id="6" creationId="{B45D604D-B7C9-44DD-BC88-84C1056CDEE5}"/>
          </ac:graphicFrameMkLst>
        </pc:graphicFrameChg>
      </pc:sldChg>
      <pc:sldChg chg="modSp del mod ord">
        <pc:chgData name="Carl Barton" userId="17ade0fa-5720-4bd7-bfee-bd508f09de03" providerId="ADAL" clId="{1782C20E-06A7-4E6F-8D7E-A27B028ADA4F}" dt="2022-04-28T08:38:52.199" v="4345" actId="2696"/>
        <pc:sldMkLst>
          <pc:docMk/>
          <pc:sldMk cId="3577222665" sldId="526"/>
        </pc:sldMkLst>
        <pc:spChg chg="mod">
          <ac:chgData name="Carl Barton" userId="17ade0fa-5720-4bd7-bfee-bd508f09de03" providerId="ADAL" clId="{1782C20E-06A7-4E6F-8D7E-A27B028ADA4F}" dt="2022-04-27T21:58:25.521" v="765" actId="20577"/>
          <ac:spMkLst>
            <pc:docMk/>
            <pc:sldMk cId="3577222665" sldId="526"/>
            <ac:spMk id="37" creationId="{CB936676-587A-4C54-BAB6-546546FF0F68}"/>
          </ac:spMkLst>
        </pc:spChg>
      </pc:sldChg>
      <pc:sldChg chg="add del">
        <pc:chgData name="Carl Barton" userId="17ade0fa-5720-4bd7-bfee-bd508f09de03" providerId="ADAL" clId="{1782C20E-06A7-4E6F-8D7E-A27B028ADA4F}" dt="2022-04-27T21:56:47.208" v="732" actId="47"/>
        <pc:sldMkLst>
          <pc:docMk/>
          <pc:sldMk cId="3822171274" sldId="527"/>
        </pc:sldMkLst>
      </pc:sldChg>
      <pc:sldChg chg="addSp delSp modSp add mod ord">
        <pc:chgData name="Carl Barton" userId="17ade0fa-5720-4bd7-bfee-bd508f09de03" providerId="ADAL" clId="{1782C20E-06A7-4E6F-8D7E-A27B028ADA4F}" dt="2022-04-28T13:10:35.919" v="8029" actId="115"/>
        <pc:sldMkLst>
          <pc:docMk/>
          <pc:sldMk cId="4260917796" sldId="528"/>
        </pc:sldMkLst>
        <pc:spChg chg="mod">
          <ac:chgData name="Carl Barton" userId="17ade0fa-5720-4bd7-bfee-bd508f09de03" providerId="ADAL" clId="{1782C20E-06A7-4E6F-8D7E-A27B028ADA4F}" dt="2022-04-28T07:56:56.053" v="3928" actId="255"/>
          <ac:spMkLst>
            <pc:docMk/>
            <pc:sldMk cId="4260917796" sldId="528"/>
            <ac:spMk id="2" creationId="{C04E6D02-B8D1-4D18-BF93-64C8DFBC3ED8}"/>
          </ac:spMkLst>
        </pc:spChg>
        <pc:spChg chg="add del mod">
          <ac:chgData name="Carl Barton" userId="17ade0fa-5720-4bd7-bfee-bd508f09de03" providerId="ADAL" clId="{1782C20E-06A7-4E6F-8D7E-A27B028ADA4F}" dt="2022-04-27T21:35:46.042" v="341" actId="478"/>
          <ac:spMkLst>
            <pc:docMk/>
            <pc:sldMk cId="4260917796" sldId="528"/>
            <ac:spMk id="4" creationId="{ACF6524E-A579-4170-9B15-DF4F61E5DFA4}"/>
          </ac:spMkLst>
        </pc:spChg>
        <pc:spChg chg="add mod">
          <ac:chgData name="Carl Barton" userId="17ade0fa-5720-4bd7-bfee-bd508f09de03" providerId="ADAL" clId="{1782C20E-06A7-4E6F-8D7E-A27B028ADA4F}" dt="2022-04-28T13:10:35.919" v="8029" actId="115"/>
          <ac:spMkLst>
            <pc:docMk/>
            <pc:sldMk cId="4260917796" sldId="528"/>
            <ac:spMk id="5" creationId="{BD16FD0B-A849-471F-9350-5A6983CE147C}"/>
          </ac:spMkLst>
        </pc:spChg>
        <pc:spChg chg="del mod">
          <ac:chgData name="Carl Barton" userId="17ade0fa-5720-4bd7-bfee-bd508f09de03" providerId="ADAL" clId="{1782C20E-06A7-4E6F-8D7E-A27B028ADA4F}" dt="2022-04-27T21:35:42.513" v="340" actId="478"/>
          <ac:spMkLst>
            <pc:docMk/>
            <pc:sldMk cId="4260917796" sldId="528"/>
            <ac:spMk id="10" creationId="{824BAA69-CF9D-4202-83FC-D74AAEBF31A8}"/>
          </ac:spMkLst>
        </pc:spChg>
        <pc:graphicFrameChg chg="del">
          <ac:chgData name="Carl Barton" userId="17ade0fa-5720-4bd7-bfee-bd508f09de03" providerId="ADAL" clId="{1782C20E-06A7-4E6F-8D7E-A27B028ADA4F}" dt="2022-04-27T21:35:56.199" v="342" actId="478"/>
          <ac:graphicFrameMkLst>
            <pc:docMk/>
            <pc:sldMk cId="4260917796" sldId="528"/>
            <ac:graphicFrameMk id="8" creationId="{B5CFE064-32BB-4E21-BEAB-12BC61CFEC04}"/>
          </ac:graphicFrameMkLst>
        </pc:graphicFrameChg>
        <pc:graphicFrameChg chg="add mod modGraphic">
          <ac:chgData name="Carl Barton" userId="17ade0fa-5720-4bd7-bfee-bd508f09de03" providerId="ADAL" clId="{1782C20E-06A7-4E6F-8D7E-A27B028ADA4F}" dt="2022-04-28T05:59:27.144" v="2802" actId="207"/>
          <ac:graphicFrameMkLst>
            <pc:docMk/>
            <pc:sldMk cId="4260917796" sldId="528"/>
            <ac:graphicFrameMk id="11" creationId="{6D365B81-6457-446B-BC75-22798DB050C4}"/>
          </ac:graphicFrameMkLst>
        </pc:graphicFrameChg>
      </pc:sldChg>
      <pc:sldChg chg="modSp add mod">
        <pc:chgData name="Carl Barton" userId="17ade0fa-5720-4bd7-bfee-bd508f09de03" providerId="ADAL" clId="{1782C20E-06A7-4E6F-8D7E-A27B028ADA4F}" dt="2022-04-28T08:34:35.639" v="4285" actId="207"/>
        <pc:sldMkLst>
          <pc:docMk/>
          <pc:sldMk cId="3854505494" sldId="529"/>
        </pc:sldMkLst>
        <pc:spChg chg="mod">
          <ac:chgData name="Carl Barton" userId="17ade0fa-5720-4bd7-bfee-bd508f09de03" providerId="ADAL" clId="{1782C20E-06A7-4E6F-8D7E-A27B028ADA4F}" dt="2022-04-28T08:34:35.639" v="4285" actId="207"/>
          <ac:spMkLst>
            <pc:docMk/>
            <pc:sldMk cId="3854505494" sldId="529"/>
            <ac:spMk id="40" creationId="{E0019F80-137E-4A0A-ACD3-2E2952D81B70}"/>
          </ac:spMkLst>
        </pc:spChg>
      </pc:sldChg>
      <pc:sldChg chg="addSp del delDesignElem">
        <pc:chgData name="Carl Barton" userId="17ade0fa-5720-4bd7-bfee-bd508f09de03" providerId="ADAL" clId="{1782C20E-06A7-4E6F-8D7E-A27B028ADA4F}" dt="2022-04-27T21:30:49.913" v="251"/>
        <pc:sldMkLst>
          <pc:docMk/>
          <pc:sldMk cId="397940480" sldId="530"/>
        </pc:sldMkLst>
        <pc:spChg chg="add">
          <ac:chgData name="Carl Barton" userId="17ade0fa-5720-4bd7-bfee-bd508f09de03" providerId="ADAL" clId="{1782C20E-06A7-4E6F-8D7E-A27B028ADA4F}" dt="2022-04-27T21:30:49.913" v="251"/>
          <ac:spMkLst>
            <pc:docMk/>
            <pc:sldMk cId="397940480" sldId="530"/>
            <ac:spMk id="17" creationId="{603AE127-802C-459A-A612-DB85B67F0DC0}"/>
          </ac:spMkLst>
        </pc:spChg>
        <pc:spChg chg="add">
          <ac:chgData name="Carl Barton" userId="17ade0fa-5720-4bd7-bfee-bd508f09de03" providerId="ADAL" clId="{1782C20E-06A7-4E6F-8D7E-A27B028ADA4F}" dt="2022-04-27T21:30:49.913" v="251"/>
          <ac:spMkLst>
            <pc:docMk/>
            <pc:sldMk cId="397940480" sldId="530"/>
            <ac:spMk id="19" creationId="{9323D83D-50D6-4040-A58B-FCEA340F886A}"/>
          </ac:spMkLst>
        </pc:spChg>
        <pc:spChg chg="add">
          <ac:chgData name="Carl Barton" userId="17ade0fa-5720-4bd7-bfee-bd508f09de03" providerId="ADAL" clId="{1782C20E-06A7-4E6F-8D7E-A27B028ADA4F}" dt="2022-04-27T21:30:49.913" v="251"/>
          <ac:spMkLst>
            <pc:docMk/>
            <pc:sldMk cId="397940480" sldId="530"/>
            <ac:spMk id="23" creationId="{F10FD715-4DCE-4779-B634-EC78315EA213}"/>
          </ac:spMkLst>
        </pc:spChg>
        <pc:cxnChg chg="add">
          <ac:chgData name="Carl Barton" userId="17ade0fa-5720-4bd7-bfee-bd508f09de03" providerId="ADAL" clId="{1782C20E-06A7-4E6F-8D7E-A27B028ADA4F}" dt="2022-04-27T21:30:49.913" v="251"/>
          <ac:cxnSpMkLst>
            <pc:docMk/>
            <pc:sldMk cId="397940480" sldId="530"/>
            <ac:cxnSpMk id="21" creationId="{1A1FE6BB-DFB2-4080-9B5E-076EF5DDE67B}"/>
          </ac:cxnSpMkLst>
        </pc:cxnChg>
      </pc:sldChg>
      <pc:sldChg chg="modSp mod">
        <pc:chgData name="Carl Barton" userId="17ade0fa-5720-4bd7-bfee-bd508f09de03" providerId="ADAL" clId="{1782C20E-06A7-4E6F-8D7E-A27B028ADA4F}" dt="2022-04-28T20:05:38.003" v="9472" actId="12"/>
        <pc:sldMkLst>
          <pc:docMk/>
          <pc:sldMk cId="919840504" sldId="530"/>
        </pc:sldMkLst>
        <pc:spChg chg="mod">
          <ac:chgData name="Carl Barton" userId="17ade0fa-5720-4bd7-bfee-bd508f09de03" providerId="ADAL" clId="{1782C20E-06A7-4E6F-8D7E-A27B028ADA4F}" dt="2022-04-28T19:18:36.168" v="8410" actId="207"/>
          <ac:spMkLst>
            <pc:docMk/>
            <pc:sldMk cId="919840504" sldId="530"/>
            <ac:spMk id="2" creationId="{C04E6D02-B8D1-4D18-BF93-64C8DFBC3ED8}"/>
          </ac:spMkLst>
        </pc:spChg>
        <pc:spChg chg="mod">
          <ac:chgData name="Carl Barton" userId="17ade0fa-5720-4bd7-bfee-bd508f09de03" providerId="ADAL" clId="{1782C20E-06A7-4E6F-8D7E-A27B028ADA4F}" dt="2022-04-28T20:05:38.003" v="9472" actId="12"/>
          <ac:spMkLst>
            <pc:docMk/>
            <pc:sldMk cId="919840504" sldId="530"/>
            <ac:spMk id="10" creationId="{824BAA69-CF9D-4202-83FC-D74AAEBF31A8}"/>
          </ac:spMkLst>
        </pc:spChg>
      </pc:sldChg>
      <pc:sldChg chg="addSp del delDesignElem">
        <pc:chgData name="Carl Barton" userId="17ade0fa-5720-4bd7-bfee-bd508f09de03" providerId="ADAL" clId="{1782C20E-06A7-4E6F-8D7E-A27B028ADA4F}" dt="2022-04-27T21:30:45.693" v="249"/>
        <pc:sldMkLst>
          <pc:docMk/>
          <pc:sldMk cId="3405428674" sldId="530"/>
        </pc:sldMkLst>
        <pc:spChg chg="add">
          <ac:chgData name="Carl Barton" userId="17ade0fa-5720-4bd7-bfee-bd508f09de03" providerId="ADAL" clId="{1782C20E-06A7-4E6F-8D7E-A27B028ADA4F}" dt="2022-04-27T21:30:45.693" v="249"/>
          <ac:spMkLst>
            <pc:docMk/>
            <pc:sldMk cId="3405428674" sldId="530"/>
            <ac:spMk id="17" creationId="{603AE127-802C-459A-A612-DB85B67F0DC0}"/>
          </ac:spMkLst>
        </pc:spChg>
        <pc:spChg chg="add">
          <ac:chgData name="Carl Barton" userId="17ade0fa-5720-4bd7-bfee-bd508f09de03" providerId="ADAL" clId="{1782C20E-06A7-4E6F-8D7E-A27B028ADA4F}" dt="2022-04-27T21:30:45.693" v="249"/>
          <ac:spMkLst>
            <pc:docMk/>
            <pc:sldMk cId="3405428674" sldId="530"/>
            <ac:spMk id="19" creationId="{9323D83D-50D6-4040-A58B-FCEA340F886A}"/>
          </ac:spMkLst>
        </pc:spChg>
        <pc:spChg chg="add">
          <ac:chgData name="Carl Barton" userId="17ade0fa-5720-4bd7-bfee-bd508f09de03" providerId="ADAL" clId="{1782C20E-06A7-4E6F-8D7E-A27B028ADA4F}" dt="2022-04-27T21:30:45.693" v="249"/>
          <ac:spMkLst>
            <pc:docMk/>
            <pc:sldMk cId="3405428674" sldId="530"/>
            <ac:spMk id="23" creationId="{F10FD715-4DCE-4779-B634-EC78315EA213}"/>
          </ac:spMkLst>
        </pc:spChg>
        <pc:cxnChg chg="add">
          <ac:chgData name="Carl Barton" userId="17ade0fa-5720-4bd7-bfee-bd508f09de03" providerId="ADAL" clId="{1782C20E-06A7-4E6F-8D7E-A27B028ADA4F}" dt="2022-04-27T21:30:45.693" v="249"/>
          <ac:cxnSpMkLst>
            <pc:docMk/>
            <pc:sldMk cId="3405428674" sldId="530"/>
            <ac:cxnSpMk id="21" creationId="{1A1FE6BB-DFB2-4080-9B5E-076EF5DDE67B}"/>
          </ac:cxnSpMkLst>
        </pc:cxnChg>
      </pc:sldChg>
      <pc:sldChg chg="modSp mod">
        <pc:chgData name="Carl Barton" userId="17ade0fa-5720-4bd7-bfee-bd508f09de03" providerId="ADAL" clId="{1782C20E-06A7-4E6F-8D7E-A27B028ADA4F}" dt="2022-04-28T19:20:51.130" v="8539" actId="114"/>
        <pc:sldMkLst>
          <pc:docMk/>
          <pc:sldMk cId="1974813133" sldId="531"/>
        </pc:sldMkLst>
        <pc:spChg chg="mod">
          <ac:chgData name="Carl Barton" userId="17ade0fa-5720-4bd7-bfee-bd508f09de03" providerId="ADAL" clId="{1782C20E-06A7-4E6F-8D7E-A27B028ADA4F}" dt="2022-04-28T09:26:31.876" v="5066" actId="207"/>
          <ac:spMkLst>
            <pc:docMk/>
            <pc:sldMk cId="1974813133" sldId="531"/>
            <ac:spMk id="2" creationId="{C04E6D02-B8D1-4D18-BF93-64C8DFBC3ED8}"/>
          </ac:spMkLst>
        </pc:spChg>
        <pc:spChg chg="mod">
          <ac:chgData name="Carl Barton" userId="17ade0fa-5720-4bd7-bfee-bd508f09de03" providerId="ADAL" clId="{1782C20E-06A7-4E6F-8D7E-A27B028ADA4F}" dt="2022-04-28T19:20:51.130" v="8539" actId="114"/>
          <ac:spMkLst>
            <pc:docMk/>
            <pc:sldMk cId="1974813133" sldId="531"/>
            <ac:spMk id="10" creationId="{824BAA69-CF9D-4202-83FC-D74AAEBF31A8}"/>
          </ac:spMkLst>
        </pc:spChg>
      </pc:sldChg>
      <pc:sldChg chg="addSp delSp add del setBg delDesignElem">
        <pc:chgData name="Carl Barton" userId="17ade0fa-5720-4bd7-bfee-bd508f09de03" providerId="ADAL" clId="{1782C20E-06A7-4E6F-8D7E-A27B028ADA4F}" dt="2022-04-27T21:31:44.855" v="260"/>
        <pc:sldMkLst>
          <pc:docMk/>
          <pc:sldMk cId="3761474432" sldId="531"/>
        </pc:sldMkLst>
        <pc:spChg chg="add del">
          <ac:chgData name="Carl Barton" userId="17ade0fa-5720-4bd7-bfee-bd508f09de03" providerId="ADAL" clId="{1782C20E-06A7-4E6F-8D7E-A27B028ADA4F}" dt="2022-04-27T21:31:44.855" v="260"/>
          <ac:spMkLst>
            <pc:docMk/>
            <pc:sldMk cId="3761474432" sldId="531"/>
            <ac:spMk id="17" creationId="{603AE127-802C-459A-A612-DB85B67F0DC0}"/>
          </ac:spMkLst>
        </pc:spChg>
        <pc:spChg chg="add del">
          <ac:chgData name="Carl Barton" userId="17ade0fa-5720-4bd7-bfee-bd508f09de03" providerId="ADAL" clId="{1782C20E-06A7-4E6F-8D7E-A27B028ADA4F}" dt="2022-04-27T21:31:44.855" v="260"/>
          <ac:spMkLst>
            <pc:docMk/>
            <pc:sldMk cId="3761474432" sldId="531"/>
            <ac:spMk id="19" creationId="{9323D83D-50D6-4040-A58B-FCEA340F886A}"/>
          </ac:spMkLst>
        </pc:spChg>
        <pc:spChg chg="add del">
          <ac:chgData name="Carl Barton" userId="17ade0fa-5720-4bd7-bfee-bd508f09de03" providerId="ADAL" clId="{1782C20E-06A7-4E6F-8D7E-A27B028ADA4F}" dt="2022-04-27T21:31:44.855" v="260"/>
          <ac:spMkLst>
            <pc:docMk/>
            <pc:sldMk cId="3761474432" sldId="531"/>
            <ac:spMk id="23" creationId="{F10FD715-4DCE-4779-B634-EC78315EA213}"/>
          </ac:spMkLst>
        </pc:spChg>
        <pc:cxnChg chg="add del">
          <ac:chgData name="Carl Barton" userId="17ade0fa-5720-4bd7-bfee-bd508f09de03" providerId="ADAL" clId="{1782C20E-06A7-4E6F-8D7E-A27B028ADA4F}" dt="2022-04-27T21:31:44.855" v="260"/>
          <ac:cxnSpMkLst>
            <pc:docMk/>
            <pc:sldMk cId="3761474432" sldId="531"/>
            <ac:cxnSpMk id="21" creationId="{1A1FE6BB-DFB2-4080-9B5E-076EF5DDE67B}"/>
          </ac:cxnSpMkLst>
        </pc:cxnChg>
      </pc:sldChg>
      <pc:sldChg chg="addSp delSp modSp add del mod">
        <pc:chgData name="Carl Barton" userId="17ade0fa-5720-4bd7-bfee-bd508f09de03" providerId="ADAL" clId="{1782C20E-06A7-4E6F-8D7E-A27B028ADA4F}" dt="2022-04-28T13:15:06.729" v="8176" actId="2696"/>
        <pc:sldMkLst>
          <pc:docMk/>
          <pc:sldMk cId="1624646293" sldId="532"/>
        </pc:sldMkLst>
        <pc:spChg chg="add del mod">
          <ac:chgData name="Carl Barton" userId="17ade0fa-5720-4bd7-bfee-bd508f09de03" providerId="ADAL" clId="{1782C20E-06A7-4E6F-8D7E-A27B028ADA4F}" dt="2022-04-27T21:32:44.726" v="281" actId="478"/>
          <ac:spMkLst>
            <pc:docMk/>
            <pc:sldMk cId="1624646293" sldId="532"/>
            <ac:spMk id="3" creationId="{BDAD1904-A9B9-4AD9-8AE4-69FA21841765}"/>
          </ac:spMkLst>
        </pc:spChg>
        <pc:spChg chg="add mod">
          <ac:chgData name="Carl Barton" userId="17ade0fa-5720-4bd7-bfee-bd508f09de03" providerId="ADAL" clId="{1782C20E-06A7-4E6F-8D7E-A27B028ADA4F}" dt="2022-04-28T05:09:34.439" v="2654" actId="207"/>
          <ac:spMkLst>
            <pc:docMk/>
            <pc:sldMk cId="1624646293" sldId="532"/>
            <ac:spMk id="28" creationId="{75CC19E1-105D-4101-B406-6E166D2BE0A7}"/>
          </ac:spMkLst>
        </pc:spChg>
        <pc:spChg chg="del">
          <ac:chgData name="Carl Barton" userId="17ade0fa-5720-4bd7-bfee-bd508f09de03" providerId="ADAL" clId="{1782C20E-06A7-4E6F-8D7E-A27B028ADA4F}" dt="2022-04-27T21:32:39.620" v="279" actId="478"/>
          <ac:spMkLst>
            <pc:docMk/>
            <pc:sldMk cId="1624646293" sldId="532"/>
            <ac:spMk id="37" creationId="{CB936676-587A-4C54-BAB6-546546FF0F68}"/>
          </ac:spMkLst>
        </pc:spChg>
      </pc:sldChg>
      <pc:sldChg chg="addSp delSp modSp add del mod">
        <pc:chgData name="Carl Barton" userId="17ade0fa-5720-4bd7-bfee-bd508f09de03" providerId="ADAL" clId="{1782C20E-06A7-4E6F-8D7E-A27B028ADA4F}" dt="2022-04-28T04:45:21.985" v="2649" actId="47"/>
        <pc:sldMkLst>
          <pc:docMk/>
          <pc:sldMk cId="2967348401" sldId="533"/>
        </pc:sldMkLst>
        <pc:spChg chg="mod">
          <ac:chgData name="Carl Barton" userId="17ade0fa-5720-4bd7-bfee-bd508f09de03" providerId="ADAL" clId="{1782C20E-06A7-4E6F-8D7E-A27B028ADA4F}" dt="2022-04-27T22:00:16.012" v="778" actId="255"/>
          <ac:spMkLst>
            <pc:docMk/>
            <pc:sldMk cId="2967348401" sldId="533"/>
            <ac:spMk id="2" creationId="{C04E6D02-B8D1-4D18-BF93-64C8DFBC3ED8}"/>
          </ac:spMkLst>
        </pc:spChg>
        <pc:spChg chg="add del mod">
          <ac:chgData name="Carl Barton" userId="17ade0fa-5720-4bd7-bfee-bd508f09de03" providerId="ADAL" clId="{1782C20E-06A7-4E6F-8D7E-A27B028ADA4F}" dt="2022-04-27T21:38:31.842" v="394" actId="478"/>
          <ac:spMkLst>
            <pc:docMk/>
            <pc:sldMk cId="2967348401" sldId="533"/>
            <ac:spMk id="4" creationId="{37FAC604-806C-4A1E-8D0A-09DC0E7419DA}"/>
          </ac:spMkLst>
        </pc:spChg>
        <pc:spChg chg="del mod">
          <ac:chgData name="Carl Barton" userId="17ade0fa-5720-4bd7-bfee-bd508f09de03" providerId="ADAL" clId="{1782C20E-06A7-4E6F-8D7E-A27B028ADA4F}" dt="2022-04-27T21:38:28.636" v="393" actId="478"/>
          <ac:spMkLst>
            <pc:docMk/>
            <pc:sldMk cId="2967348401" sldId="533"/>
            <ac:spMk id="10" creationId="{824BAA69-CF9D-4202-83FC-D74AAEBF31A8}"/>
          </ac:spMkLst>
        </pc:spChg>
        <pc:graphicFrameChg chg="add mod modGraphic">
          <ac:chgData name="Carl Barton" userId="17ade0fa-5720-4bd7-bfee-bd508f09de03" providerId="ADAL" clId="{1782C20E-06A7-4E6F-8D7E-A27B028ADA4F}" dt="2022-04-28T04:44:35.507" v="2646" actId="14100"/>
          <ac:graphicFrameMkLst>
            <pc:docMk/>
            <pc:sldMk cId="2967348401" sldId="533"/>
            <ac:graphicFrameMk id="5" creationId="{7CFD0D10-6072-4AE2-9225-56312FCE1349}"/>
          </ac:graphicFrameMkLst>
        </pc:graphicFrameChg>
        <pc:graphicFrameChg chg="del mod">
          <ac:chgData name="Carl Barton" userId="17ade0fa-5720-4bd7-bfee-bd508f09de03" providerId="ADAL" clId="{1782C20E-06A7-4E6F-8D7E-A27B028ADA4F}" dt="2022-04-27T21:51:14.971" v="521" actId="478"/>
          <ac:graphicFrameMkLst>
            <pc:docMk/>
            <pc:sldMk cId="2967348401" sldId="533"/>
            <ac:graphicFrameMk id="8" creationId="{B5CFE064-32BB-4E21-BEAB-12BC61CFEC04}"/>
          </ac:graphicFrameMkLst>
        </pc:graphicFrameChg>
      </pc:sldChg>
      <pc:sldChg chg="modSp mod">
        <pc:chgData name="Carl Barton" userId="17ade0fa-5720-4bd7-bfee-bd508f09de03" providerId="ADAL" clId="{1782C20E-06A7-4E6F-8D7E-A27B028ADA4F}" dt="2022-04-28T12:18:30.750" v="7499" actId="20577"/>
        <pc:sldMkLst>
          <pc:docMk/>
          <pc:sldMk cId="686514184" sldId="534"/>
        </pc:sldMkLst>
        <pc:spChg chg="mod">
          <ac:chgData name="Carl Barton" userId="17ade0fa-5720-4bd7-bfee-bd508f09de03" providerId="ADAL" clId="{1782C20E-06A7-4E6F-8D7E-A27B028ADA4F}" dt="2022-04-28T12:18:21.244" v="7491" actId="1076"/>
          <ac:spMkLst>
            <pc:docMk/>
            <pc:sldMk cId="686514184" sldId="534"/>
            <ac:spMk id="2" creationId="{7C866670-0D21-4599-B70B-8E8716923531}"/>
          </ac:spMkLst>
        </pc:spChg>
        <pc:spChg chg="mod">
          <ac:chgData name="Carl Barton" userId="17ade0fa-5720-4bd7-bfee-bd508f09de03" providerId="ADAL" clId="{1782C20E-06A7-4E6F-8D7E-A27B028ADA4F}" dt="2022-04-28T12:18:30.750" v="7499" actId="20577"/>
          <ac:spMkLst>
            <pc:docMk/>
            <pc:sldMk cId="686514184" sldId="534"/>
            <ac:spMk id="9" creationId="{CF33FB1D-88CD-40A3-97CC-DA79D56DB1C8}"/>
          </ac:spMkLst>
        </pc:spChg>
      </pc:sldChg>
      <pc:sldChg chg="new del">
        <pc:chgData name="Carl Barton" userId="17ade0fa-5720-4bd7-bfee-bd508f09de03" providerId="ADAL" clId="{1782C20E-06A7-4E6F-8D7E-A27B028ADA4F}" dt="2022-04-27T21:53:26.502" v="540" actId="680"/>
        <pc:sldMkLst>
          <pc:docMk/>
          <pc:sldMk cId="1297840937" sldId="534"/>
        </pc:sldMkLst>
      </pc:sldChg>
      <pc:sldChg chg="addSp modSp add mod ord">
        <pc:chgData name="Carl Barton" userId="17ade0fa-5720-4bd7-bfee-bd508f09de03" providerId="ADAL" clId="{1782C20E-06A7-4E6F-8D7E-A27B028ADA4F}" dt="2022-04-28T13:11:09.751" v="8036" actId="20577"/>
        <pc:sldMkLst>
          <pc:docMk/>
          <pc:sldMk cId="919979918" sldId="535"/>
        </pc:sldMkLst>
        <pc:spChg chg="mod">
          <ac:chgData name="Carl Barton" userId="17ade0fa-5720-4bd7-bfee-bd508f09de03" providerId="ADAL" clId="{1782C20E-06A7-4E6F-8D7E-A27B028ADA4F}" dt="2022-04-28T11:42:58.700" v="6603" actId="207"/>
          <ac:spMkLst>
            <pc:docMk/>
            <pc:sldMk cId="919979918" sldId="535"/>
            <ac:spMk id="2" creationId="{7C866670-0D21-4599-B70B-8E8716923531}"/>
          </ac:spMkLst>
        </pc:spChg>
        <pc:spChg chg="add mod">
          <ac:chgData name="Carl Barton" userId="17ade0fa-5720-4bd7-bfee-bd508f09de03" providerId="ADAL" clId="{1782C20E-06A7-4E6F-8D7E-A27B028ADA4F}" dt="2022-04-28T12:48:30.031" v="7793" actId="1076"/>
          <ac:spMkLst>
            <pc:docMk/>
            <pc:sldMk cId="919979918" sldId="535"/>
            <ac:spMk id="7" creationId="{7D23EE76-66A9-48E7-8219-1F094452E41D}"/>
          </ac:spMkLst>
        </pc:spChg>
        <pc:spChg chg="mod">
          <ac:chgData name="Carl Barton" userId="17ade0fa-5720-4bd7-bfee-bd508f09de03" providerId="ADAL" clId="{1782C20E-06A7-4E6F-8D7E-A27B028ADA4F}" dt="2022-04-28T13:11:09.751" v="8036" actId="20577"/>
          <ac:spMkLst>
            <pc:docMk/>
            <pc:sldMk cId="919979918" sldId="535"/>
            <ac:spMk id="9" creationId="{CF33FB1D-88CD-40A3-97CC-DA79D56DB1C8}"/>
          </ac:spMkLst>
        </pc:spChg>
      </pc:sldChg>
      <pc:sldChg chg="new del">
        <pc:chgData name="Carl Barton" userId="17ade0fa-5720-4bd7-bfee-bd508f09de03" providerId="ADAL" clId="{1782C20E-06A7-4E6F-8D7E-A27B028ADA4F}" dt="2022-04-27T22:03:58.764" v="780" actId="680"/>
        <pc:sldMkLst>
          <pc:docMk/>
          <pc:sldMk cId="1116394604" sldId="535"/>
        </pc:sldMkLst>
      </pc:sldChg>
      <pc:sldChg chg="new del">
        <pc:chgData name="Carl Barton" userId="17ade0fa-5720-4bd7-bfee-bd508f09de03" providerId="ADAL" clId="{1782C20E-06A7-4E6F-8D7E-A27B028ADA4F}" dt="2022-04-27T22:04:06.300" v="782" actId="680"/>
        <pc:sldMkLst>
          <pc:docMk/>
          <pc:sldMk cId="3570868287" sldId="535"/>
        </pc:sldMkLst>
      </pc:sldChg>
      <pc:sldChg chg="delSp modSp add del mod ord">
        <pc:chgData name="Carl Barton" userId="17ade0fa-5720-4bd7-bfee-bd508f09de03" providerId="ADAL" clId="{1782C20E-06A7-4E6F-8D7E-A27B028ADA4F}" dt="2022-04-28T05:57:40.088" v="2782" actId="47"/>
        <pc:sldMkLst>
          <pc:docMk/>
          <pc:sldMk cId="1071887657" sldId="536"/>
        </pc:sldMkLst>
        <pc:spChg chg="mod">
          <ac:chgData name="Carl Barton" userId="17ade0fa-5720-4bd7-bfee-bd508f09de03" providerId="ADAL" clId="{1782C20E-06A7-4E6F-8D7E-A27B028ADA4F}" dt="2022-04-27T22:06:21.749" v="954" actId="1076"/>
          <ac:spMkLst>
            <pc:docMk/>
            <pc:sldMk cId="1071887657" sldId="536"/>
            <ac:spMk id="2" creationId="{C04E6D02-B8D1-4D18-BF93-64C8DFBC3ED8}"/>
          </ac:spMkLst>
        </pc:spChg>
        <pc:spChg chg="del">
          <ac:chgData name="Carl Barton" userId="17ade0fa-5720-4bd7-bfee-bd508f09de03" providerId="ADAL" clId="{1782C20E-06A7-4E6F-8D7E-A27B028ADA4F}" dt="2022-04-27T22:05:53.341" v="922" actId="478"/>
          <ac:spMkLst>
            <pc:docMk/>
            <pc:sldMk cId="1071887657" sldId="536"/>
            <ac:spMk id="5" creationId="{BD16FD0B-A849-471F-9350-5A6983CE147C}"/>
          </ac:spMkLst>
        </pc:spChg>
        <pc:graphicFrameChg chg="del">
          <ac:chgData name="Carl Barton" userId="17ade0fa-5720-4bd7-bfee-bd508f09de03" providerId="ADAL" clId="{1782C20E-06A7-4E6F-8D7E-A27B028ADA4F}" dt="2022-04-27T22:05:49.043" v="921" actId="478"/>
          <ac:graphicFrameMkLst>
            <pc:docMk/>
            <pc:sldMk cId="1071887657" sldId="536"/>
            <ac:graphicFrameMk id="11" creationId="{6D365B81-6457-446B-BC75-22798DB050C4}"/>
          </ac:graphicFrameMkLst>
        </pc:graphicFrameChg>
      </pc:sldChg>
      <pc:sldChg chg="addSp delSp modSp mod">
        <pc:chgData name="Carl Barton" userId="17ade0fa-5720-4bd7-bfee-bd508f09de03" providerId="ADAL" clId="{1782C20E-06A7-4E6F-8D7E-A27B028ADA4F}" dt="2022-04-28T10:36:58.778" v="5622" actId="26606"/>
        <pc:sldMkLst>
          <pc:docMk/>
          <pc:sldMk cId="2689999018" sldId="537"/>
        </pc:sldMkLst>
        <pc:spChg chg="mod">
          <ac:chgData name="Carl Barton" userId="17ade0fa-5720-4bd7-bfee-bd508f09de03" providerId="ADAL" clId="{1782C20E-06A7-4E6F-8D7E-A27B028ADA4F}" dt="2022-04-28T10:36:58.778" v="5622" actId="26606"/>
          <ac:spMkLst>
            <pc:docMk/>
            <pc:sldMk cId="2689999018" sldId="537"/>
            <ac:spMk id="2" creationId="{C04E6D02-B8D1-4D18-BF93-64C8DFBC3ED8}"/>
          </ac:spMkLst>
        </pc:spChg>
        <pc:spChg chg="add del">
          <ac:chgData name="Carl Barton" userId="17ade0fa-5720-4bd7-bfee-bd508f09de03" providerId="ADAL" clId="{1782C20E-06A7-4E6F-8D7E-A27B028ADA4F}" dt="2022-04-28T10:36:58.778" v="5622" actId="26606"/>
          <ac:spMkLst>
            <pc:docMk/>
            <pc:sldMk cId="2689999018" sldId="537"/>
            <ac:spMk id="17" creationId="{603AE127-802C-459A-A612-DB85B67F0DC0}"/>
          </ac:spMkLst>
        </pc:spChg>
        <pc:spChg chg="add del">
          <ac:chgData name="Carl Barton" userId="17ade0fa-5720-4bd7-bfee-bd508f09de03" providerId="ADAL" clId="{1782C20E-06A7-4E6F-8D7E-A27B028ADA4F}" dt="2022-04-28T10:36:58.778" v="5622" actId="26606"/>
          <ac:spMkLst>
            <pc:docMk/>
            <pc:sldMk cId="2689999018" sldId="537"/>
            <ac:spMk id="19" creationId="{9323D83D-50D6-4040-A58B-FCEA340F886A}"/>
          </ac:spMkLst>
        </pc:spChg>
        <pc:spChg chg="add del">
          <ac:chgData name="Carl Barton" userId="17ade0fa-5720-4bd7-bfee-bd508f09de03" providerId="ADAL" clId="{1782C20E-06A7-4E6F-8D7E-A27B028ADA4F}" dt="2022-04-28T10:36:58.778" v="5622" actId="26606"/>
          <ac:spMkLst>
            <pc:docMk/>
            <pc:sldMk cId="2689999018" sldId="537"/>
            <ac:spMk id="23" creationId="{F10FD715-4DCE-4779-B634-EC78315EA213}"/>
          </ac:spMkLst>
        </pc:spChg>
        <pc:spChg chg="add del">
          <ac:chgData name="Carl Barton" userId="17ade0fa-5720-4bd7-bfee-bd508f09de03" providerId="ADAL" clId="{1782C20E-06A7-4E6F-8D7E-A27B028ADA4F}" dt="2022-04-28T10:36:58.778" v="5622" actId="26606"/>
          <ac:spMkLst>
            <pc:docMk/>
            <pc:sldMk cId="2689999018" sldId="537"/>
            <ac:spMk id="40" creationId="{AA330523-F25B-4007-B3E5-ABB5637D160A}"/>
          </ac:spMkLst>
        </pc:spChg>
        <pc:grpChg chg="add del">
          <ac:chgData name="Carl Barton" userId="17ade0fa-5720-4bd7-bfee-bd508f09de03" providerId="ADAL" clId="{1782C20E-06A7-4E6F-8D7E-A27B028ADA4F}" dt="2022-04-28T10:36:58.778" v="5622" actId="26606"/>
          <ac:grpSpMkLst>
            <pc:docMk/>
            <pc:sldMk cId="2689999018" sldId="537"/>
            <ac:grpSpMk id="28" creationId="{B4DE830A-B531-4A3B-96F6-0ECE88B08555}"/>
          </ac:grpSpMkLst>
        </pc:grpChg>
        <pc:graphicFrameChg chg="add mod modGraphic">
          <ac:chgData name="Carl Barton" userId="17ade0fa-5720-4bd7-bfee-bd508f09de03" providerId="ADAL" clId="{1782C20E-06A7-4E6F-8D7E-A27B028ADA4F}" dt="2022-04-28T10:36:58.778" v="5622" actId="26606"/>
          <ac:graphicFrameMkLst>
            <pc:docMk/>
            <pc:sldMk cId="2689999018" sldId="537"/>
            <ac:graphicFrameMk id="5" creationId="{7CFD0D10-6072-4AE2-9225-56312FCE1349}"/>
          </ac:graphicFrameMkLst>
        </pc:graphicFrameChg>
        <pc:cxnChg chg="add del">
          <ac:chgData name="Carl Barton" userId="17ade0fa-5720-4bd7-bfee-bd508f09de03" providerId="ADAL" clId="{1782C20E-06A7-4E6F-8D7E-A27B028ADA4F}" dt="2022-04-28T10:36:58.778" v="5622" actId="26606"/>
          <ac:cxnSpMkLst>
            <pc:docMk/>
            <pc:sldMk cId="2689999018" sldId="537"/>
            <ac:cxnSpMk id="21" creationId="{1A1FE6BB-DFB2-4080-9B5E-076EF5DDE67B}"/>
          </ac:cxnSpMkLst>
        </pc:cxnChg>
      </pc:sldChg>
      <pc:sldChg chg="addSp delSp modSp add mod">
        <pc:chgData name="Carl Barton" userId="17ade0fa-5720-4bd7-bfee-bd508f09de03" providerId="ADAL" clId="{1782C20E-06A7-4E6F-8D7E-A27B028ADA4F}" dt="2022-05-02T19:32:54.768" v="9624" actId="13926"/>
        <pc:sldMkLst>
          <pc:docMk/>
          <pc:sldMk cId="4022354613" sldId="538"/>
        </pc:sldMkLst>
        <pc:spChg chg="del">
          <ac:chgData name="Carl Barton" userId="17ade0fa-5720-4bd7-bfee-bd508f09de03" providerId="ADAL" clId="{1782C20E-06A7-4E6F-8D7E-A27B028ADA4F}" dt="2022-04-27T23:57:27.638" v="1398" actId="478"/>
          <ac:spMkLst>
            <pc:docMk/>
            <pc:sldMk cId="4022354613" sldId="538"/>
            <ac:spMk id="3" creationId="{A2E0BAF3-BA43-4477-A75C-199E4B7E6B1A}"/>
          </ac:spMkLst>
        </pc:spChg>
        <pc:spChg chg="add mod">
          <ac:chgData name="Carl Barton" userId="17ade0fa-5720-4bd7-bfee-bd508f09de03" providerId="ADAL" clId="{1782C20E-06A7-4E6F-8D7E-A27B028ADA4F}" dt="2022-05-02T19:32:54.768" v="9624" actId="13926"/>
          <ac:spMkLst>
            <pc:docMk/>
            <pc:sldMk cId="4022354613" sldId="538"/>
            <ac:spMk id="4" creationId="{1008EE3C-01C3-481A-B6ED-546EDDE59476}"/>
          </ac:spMkLst>
        </pc:spChg>
        <pc:spChg chg="add mod">
          <ac:chgData name="Carl Barton" userId="17ade0fa-5720-4bd7-bfee-bd508f09de03" providerId="ADAL" clId="{1782C20E-06A7-4E6F-8D7E-A27B028ADA4F}" dt="2022-04-28T08:01:53.684" v="4018" actId="20577"/>
          <ac:spMkLst>
            <pc:docMk/>
            <pc:sldMk cId="4022354613" sldId="538"/>
            <ac:spMk id="30" creationId="{894AD510-CD06-4025-A11F-1F128A4847DF}"/>
          </ac:spMkLst>
        </pc:spChg>
        <pc:spChg chg="mod">
          <ac:chgData name="Carl Barton" userId="17ade0fa-5720-4bd7-bfee-bd508f09de03" providerId="ADAL" clId="{1782C20E-06A7-4E6F-8D7E-A27B028ADA4F}" dt="2022-04-28T08:01:46.720" v="4011" actId="255"/>
          <ac:spMkLst>
            <pc:docMk/>
            <pc:sldMk cId="4022354613" sldId="538"/>
            <ac:spMk id="37" creationId="{CB936676-587A-4C54-BAB6-546546FF0F68}"/>
          </ac:spMkLst>
        </pc:spChg>
        <pc:graphicFrameChg chg="del modGraphic">
          <ac:chgData name="Carl Barton" userId="17ade0fa-5720-4bd7-bfee-bd508f09de03" providerId="ADAL" clId="{1782C20E-06A7-4E6F-8D7E-A27B028ADA4F}" dt="2022-04-27T23:57:12.368" v="1397" actId="478"/>
          <ac:graphicFrameMkLst>
            <pc:docMk/>
            <pc:sldMk cId="4022354613" sldId="538"/>
            <ac:graphicFrameMk id="2" creationId="{140A225E-394D-4A9A-89A7-D4EFEF9B94AB}"/>
          </ac:graphicFrameMkLst>
        </pc:graphicFrameChg>
        <pc:graphicFrameChg chg="add del mod modGraphic">
          <ac:chgData name="Carl Barton" userId="17ade0fa-5720-4bd7-bfee-bd508f09de03" providerId="ADAL" clId="{1782C20E-06A7-4E6F-8D7E-A27B028ADA4F}" dt="2022-04-28T07:33:04.782" v="3563" actId="255"/>
          <ac:graphicFrameMkLst>
            <pc:docMk/>
            <pc:sldMk cId="4022354613" sldId="538"/>
            <ac:graphicFrameMk id="28" creationId="{826C77D2-CE14-4521-8331-052D219D6870}"/>
          </ac:graphicFrameMkLst>
        </pc:graphicFrameChg>
      </pc:sldChg>
      <pc:sldChg chg="addSp delSp modSp mod">
        <pc:chgData name="Carl Barton" userId="17ade0fa-5720-4bd7-bfee-bd508f09de03" providerId="ADAL" clId="{1782C20E-06A7-4E6F-8D7E-A27B028ADA4F}" dt="2022-04-28T08:29:08.355" v="4244" actId="1076"/>
        <pc:sldMkLst>
          <pc:docMk/>
          <pc:sldMk cId="1910633361" sldId="539"/>
        </pc:sldMkLst>
        <pc:spChg chg="add del mod">
          <ac:chgData name="Carl Barton" userId="17ade0fa-5720-4bd7-bfee-bd508f09de03" providerId="ADAL" clId="{1782C20E-06A7-4E6F-8D7E-A27B028ADA4F}" dt="2022-04-28T08:09:25.888" v="4038"/>
          <ac:spMkLst>
            <pc:docMk/>
            <pc:sldMk cId="1910633361" sldId="539"/>
            <ac:spMk id="2" creationId="{78B9301D-11BE-4D6D-89E6-EB0C2B95E979}"/>
          </ac:spMkLst>
        </pc:spChg>
        <pc:spChg chg="add del mod">
          <ac:chgData name="Carl Barton" userId="17ade0fa-5720-4bd7-bfee-bd508f09de03" providerId="ADAL" clId="{1782C20E-06A7-4E6F-8D7E-A27B028ADA4F}" dt="2022-04-28T00:27:31.861" v="2118" actId="478"/>
          <ac:spMkLst>
            <pc:docMk/>
            <pc:sldMk cId="1910633361" sldId="539"/>
            <ac:spMk id="3" creationId="{5AB35709-A712-49C9-855F-C6487613FE16}"/>
          </ac:spMkLst>
        </pc:spChg>
        <pc:spChg chg="del">
          <ac:chgData name="Carl Barton" userId="17ade0fa-5720-4bd7-bfee-bd508f09de03" providerId="ADAL" clId="{1782C20E-06A7-4E6F-8D7E-A27B028ADA4F}" dt="2022-04-28T00:27:28.509" v="2117" actId="478"/>
          <ac:spMkLst>
            <pc:docMk/>
            <pc:sldMk cId="1910633361" sldId="539"/>
            <ac:spMk id="37" creationId="{CB936676-587A-4C54-BAB6-546546FF0F68}"/>
          </ac:spMkLst>
        </pc:spChg>
        <pc:graphicFrameChg chg="add del mod">
          <ac:chgData name="Carl Barton" userId="17ade0fa-5720-4bd7-bfee-bd508f09de03" providerId="ADAL" clId="{1782C20E-06A7-4E6F-8D7E-A27B028ADA4F}" dt="2022-04-28T08:09:25.885" v="4036" actId="478"/>
          <ac:graphicFrameMkLst>
            <pc:docMk/>
            <pc:sldMk cId="1910633361" sldId="539"/>
            <ac:graphicFrameMk id="3" creationId="{9A48B481-C962-451C-8F8C-7826B186A4CB}"/>
          </ac:graphicFrameMkLst>
        </pc:graphicFrameChg>
        <pc:graphicFrameChg chg="add del mod">
          <ac:chgData name="Carl Barton" userId="17ade0fa-5720-4bd7-bfee-bd508f09de03" providerId="ADAL" clId="{1782C20E-06A7-4E6F-8D7E-A27B028ADA4F}" dt="2022-04-28T08:09:40.302" v="4040"/>
          <ac:graphicFrameMkLst>
            <pc:docMk/>
            <pc:sldMk cId="1910633361" sldId="539"/>
            <ac:graphicFrameMk id="4" creationId="{BC0AC4E8-D0E6-49F8-88FA-4AAAFEE6DBE6}"/>
          </ac:graphicFrameMkLst>
        </pc:graphicFrameChg>
        <pc:graphicFrameChg chg="add mod modGraphic">
          <ac:chgData name="Carl Barton" userId="17ade0fa-5720-4bd7-bfee-bd508f09de03" providerId="ADAL" clId="{1782C20E-06A7-4E6F-8D7E-A27B028ADA4F}" dt="2022-04-28T08:18:37.381" v="4127" actId="1076"/>
          <ac:graphicFrameMkLst>
            <pc:docMk/>
            <pc:sldMk cId="1910633361" sldId="539"/>
            <ac:graphicFrameMk id="6" creationId="{09A25098-10F1-43E9-B8CA-4A20761075A1}"/>
          </ac:graphicFrameMkLst>
        </pc:graphicFrameChg>
        <pc:graphicFrameChg chg="add mod modGraphic">
          <ac:chgData name="Carl Barton" userId="17ade0fa-5720-4bd7-bfee-bd508f09de03" providerId="ADAL" clId="{1782C20E-06A7-4E6F-8D7E-A27B028ADA4F}" dt="2022-04-28T08:18:41.519" v="4128" actId="1076"/>
          <ac:graphicFrameMkLst>
            <pc:docMk/>
            <pc:sldMk cId="1910633361" sldId="539"/>
            <ac:graphicFrameMk id="7" creationId="{665AAE2E-D429-4E82-A49B-FB7D0BA98237}"/>
          </ac:graphicFrameMkLst>
        </pc:graphicFrameChg>
        <pc:picChg chg="add mod modCrop">
          <ac:chgData name="Carl Barton" userId="17ade0fa-5720-4bd7-bfee-bd508f09de03" providerId="ADAL" clId="{1782C20E-06A7-4E6F-8D7E-A27B028ADA4F}" dt="2022-04-28T08:29:08.355" v="4244" actId="1076"/>
          <ac:picMkLst>
            <pc:docMk/>
            <pc:sldMk cId="1910633361" sldId="539"/>
            <ac:picMk id="5" creationId="{D91A4D89-20EF-4731-8E5D-D75C12E8E6BE}"/>
          </ac:picMkLst>
        </pc:picChg>
        <pc:picChg chg="add del mod">
          <ac:chgData name="Carl Barton" userId="17ade0fa-5720-4bd7-bfee-bd508f09de03" providerId="ADAL" clId="{1782C20E-06A7-4E6F-8D7E-A27B028ADA4F}" dt="2022-04-28T00:33:56.810" v="2127" actId="478"/>
          <ac:picMkLst>
            <pc:docMk/>
            <pc:sldMk cId="1910633361" sldId="539"/>
            <ac:picMk id="7" creationId="{30B873BF-346A-464E-9038-F46C2EA5C889}"/>
          </ac:picMkLst>
        </pc:picChg>
        <pc:picChg chg="add del mod">
          <ac:chgData name="Carl Barton" userId="17ade0fa-5720-4bd7-bfee-bd508f09de03" providerId="ADAL" clId="{1782C20E-06A7-4E6F-8D7E-A27B028ADA4F}" dt="2022-04-28T00:46:21.653" v="2151" actId="478"/>
          <ac:picMkLst>
            <pc:docMk/>
            <pc:sldMk cId="1910633361" sldId="539"/>
            <ac:picMk id="9" creationId="{800B932E-2485-4A28-9A64-901C34EEF41C}"/>
          </ac:picMkLst>
        </pc:picChg>
        <pc:picChg chg="add del mod">
          <ac:chgData name="Carl Barton" userId="17ade0fa-5720-4bd7-bfee-bd508f09de03" providerId="ADAL" clId="{1782C20E-06A7-4E6F-8D7E-A27B028ADA4F}" dt="2022-04-28T08:08:28.513" v="4032" actId="478"/>
          <ac:picMkLst>
            <pc:docMk/>
            <pc:sldMk cId="1910633361" sldId="539"/>
            <ac:picMk id="11" creationId="{4D04EA29-F5BE-4E59-9867-257F576F1528}"/>
          </ac:picMkLst>
        </pc:picChg>
      </pc:sldChg>
      <pc:sldChg chg="new del">
        <pc:chgData name="Carl Barton" userId="17ade0fa-5720-4bd7-bfee-bd508f09de03" providerId="ADAL" clId="{1782C20E-06A7-4E6F-8D7E-A27B028ADA4F}" dt="2022-04-28T00:02:43.157" v="1480" actId="680"/>
        <pc:sldMkLst>
          <pc:docMk/>
          <pc:sldMk cId="3188069115" sldId="539"/>
        </pc:sldMkLst>
      </pc:sldChg>
      <pc:sldChg chg="addSp delSp modSp add mod">
        <pc:chgData name="Carl Barton" userId="17ade0fa-5720-4bd7-bfee-bd508f09de03" providerId="ADAL" clId="{1782C20E-06A7-4E6F-8D7E-A27B028ADA4F}" dt="2022-04-28T08:29:27.168" v="4246" actId="1076"/>
        <pc:sldMkLst>
          <pc:docMk/>
          <pc:sldMk cId="339907867" sldId="540"/>
        </pc:sldMkLst>
        <pc:graphicFrameChg chg="add mod modGraphic">
          <ac:chgData name="Carl Barton" userId="17ade0fa-5720-4bd7-bfee-bd508f09de03" providerId="ADAL" clId="{1782C20E-06A7-4E6F-8D7E-A27B028ADA4F}" dt="2022-04-28T08:22:33.467" v="4178" actId="14100"/>
          <ac:graphicFrameMkLst>
            <pc:docMk/>
            <pc:sldMk cId="339907867" sldId="540"/>
            <ac:graphicFrameMk id="2" creationId="{DB60F6CF-FDF0-4A88-A8C2-79658D2E2BB8}"/>
          </ac:graphicFrameMkLst>
        </pc:graphicFrameChg>
        <pc:graphicFrameChg chg="add mod modGraphic">
          <ac:chgData name="Carl Barton" userId="17ade0fa-5720-4bd7-bfee-bd508f09de03" providerId="ADAL" clId="{1782C20E-06A7-4E6F-8D7E-A27B028ADA4F}" dt="2022-04-28T08:22:30.504" v="4177" actId="1076"/>
          <ac:graphicFrameMkLst>
            <pc:docMk/>
            <pc:sldMk cId="339907867" sldId="540"/>
            <ac:graphicFrameMk id="4" creationId="{4837C284-C96B-4A21-9413-0E26D78942DB}"/>
          </ac:graphicFrameMkLst>
        </pc:graphicFrameChg>
        <pc:picChg chg="add mod">
          <ac:chgData name="Carl Barton" userId="17ade0fa-5720-4bd7-bfee-bd508f09de03" providerId="ADAL" clId="{1782C20E-06A7-4E6F-8D7E-A27B028ADA4F}" dt="2022-04-28T08:29:27.168" v="4246" actId="1076"/>
          <ac:picMkLst>
            <pc:docMk/>
            <pc:sldMk cId="339907867" sldId="540"/>
            <ac:picMk id="3" creationId="{C17A6823-F110-45D9-BDB4-17308940C7F8}"/>
          </ac:picMkLst>
        </pc:picChg>
        <pc:picChg chg="del">
          <ac:chgData name="Carl Barton" userId="17ade0fa-5720-4bd7-bfee-bd508f09de03" providerId="ADAL" clId="{1782C20E-06A7-4E6F-8D7E-A27B028ADA4F}" dt="2022-04-28T00:46:59.217" v="2157" actId="478"/>
          <ac:picMkLst>
            <pc:docMk/>
            <pc:sldMk cId="339907867" sldId="540"/>
            <ac:picMk id="5" creationId="{D91A4D89-20EF-4731-8E5D-D75C12E8E6BE}"/>
          </ac:picMkLst>
        </pc:picChg>
        <pc:picChg chg="add del mod">
          <ac:chgData name="Carl Barton" userId="17ade0fa-5720-4bd7-bfee-bd508f09de03" providerId="ADAL" clId="{1782C20E-06A7-4E6F-8D7E-A27B028ADA4F}" dt="2022-04-28T08:18:56.742" v="4129" actId="478"/>
          <ac:picMkLst>
            <pc:docMk/>
            <pc:sldMk cId="339907867" sldId="540"/>
            <ac:picMk id="6" creationId="{1B4DEE06-C36B-4E54-B754-8A9F7033EBAA}"/>
          </ac:picMkLst>
        </pc:picChg>
        <pc:picChg chg="del">
          <ac:chgData name="Carl Barton" userId="17ade0fa-5720-4bd7-bfee-bd508f09de03" providerId="ADAL" clId="{1782C20E-06A7-4E6F-8D7E-A27B028ADA4F}" dt="2022-04-28T00:47:00.805" v="2158" actId="478"/>
          <ac:picMkLst>
            <pc:docMk/>
            <pc:sldMk cId="339907867" sldId="540"/>
            <ac:picMk id="11" creationId="{4D04EA29-F5BE-4E59-9867-257F576F1528}"/>
          </ac:picMkLst>
        </pc:picChg>
      </pc:sldChg>
      <pc:sldChg chg="addSp delSp modSp add mod">
        <pc:chgData name="Carl Barton" userId="17ade0fa-5720-4bd7-bfee-bd508f09de03" providerId="ADAL" clId="{1782C20E-06A7-4E6F-8D7E-A27B028ADA4F}" dt="2022-04-28T08:28:55.654" v="4243" actId="732"/>
        <pc:sldMkLst>
          <pc:docMk/>
          <pc:sldMk cId="1571973595" sldId="541"/>
        </pc:sldMkLst>
        <pc:graphicFrameChg chg="add mod modGraphic">
          <ac:chgData name="Carl Barton" userId="17ade0fa-5720-4bd7-bfee-bd508f09de03" providerId="ADAL" clId="{1782C20E-06A7-4E6F-8D7E-A27B028ADA4F}" dt="2022-04-28T08:26:43.042" v="4225" actId="14100"/>
          <ac:graphicFrameMkLst>
            <pc:docMk/>
            <pc:sldMk cId="1571973595" sldId="541"/>
            <ac:graphicFrameMk id="2" creationId="{1B16ECE5-8C6F-44B5-8177-FD223186774B}"/>
          </ac:graphicFrameMkLst>
        </pc:graphicFrameChg>
        <pc:graphicFrameChg chg="add mod modGraphic">
          <ac:chgData name="Carl Barton" userId="17ade0fa-5720-4bd7-bfee-bd508f09de03" providerId="ADAL" clId="{1782C20E-06A7-4E6F-8D7E-A27B028ADA4F}" dt="2022-04-28T08:27:53.436" v="4237" actId="1076"/>
          <ac:graphicFrameMkLst>
            <pc:docMk/>
            <pc:sldMk cId="1571973595" sldId="541"/>
            <ac:graphicFrameMk id="28" creationId="{CCDAEED4-28A4-43E4-AAA5-EF2A54356128}"/>
          </ac:graphicFrameMkLst>
        </pc:graphicFrameChg>
        <pc:picChg chg="del">
          <ac:chgData name="Carl Barton" userId="17ade0fa-5720-4bd7-bfee-bd508f09de03" providerId="ADAL" clId="{1782C20E-06A7-4E6F-8D7E-A27B028ADA4F}" dt="2022-04-28T00:49:52.403" v="2167" actId="478"/>
          <ac:picMkLst>
            <pc:docMk/>
            <pc:sldMk cId="1571973595" sldId="541"/>
            <ac:picMk id="3" creationId="{C17A6823-F110-45D9-BDB4-17308940C7F8}"/>
          </ac:picMkLst>
        </pc:picChg>
        <pc:picChg chg="add del mod">
          <ac:chgData name="Carl Barton" userId="17ade0fa-5720-4bd7-bfee-bd508f09de03" providerId="ADAL" clId="{1782C20E-06A7-4E6F-8D7E-A27B028ADA4F}" dt="2022-04-28T08:23:01.690" v="4179" actId="478"/>
          <ac:picMkLst>
            <pc:docMk/>
            <pc:sldMk cId="1571973595" sldId="541"/>
            <ac:picMk id="4" creationId="{A56848C9-3D9E-4334-9FDE-8F584FE49B2E}"/>
          </ac:picMkLst>
        </pc:picChg>
        <pc:picChg chg="del">
          <ac:chgData name="Carl Barton" userId="17ade0fa-5720-4bd7-bfee-bd508f09de03" providerId="ADAL" clId="{1782C20E-06A7-4E6F-8D7E-A27B028ADA4F}" dt="2022-04-28T00:49:54.594" v="2168" actId="478"/>
          <ac:picMkLst>
            <pc:docMk/>
            <pc:sldMk cId="1571973595" sldId="541"/>
            <ac:picMk id="6" creationId="{1B4DEE06-C36B-4E54-B754-8A9F7033EBAA}"/>
          </ac:picMkLst>
        </pc:picChg>
        <pc:picChg chg="add mod modCrop">
          <ac:chgData name="Carl Barton" userId="17ade0fa-5720-4bd7-bfee-bd508f09de03" providerId="ADAL" clId="{1782C20E-06A7-4E6F-8D7E-A27B028ADA4F}" dt="2022-04-28T08:28:55.654" v="4243" actId="732"/>
          <ac:picMkLst>
            <pc:docMk/>
            <pc:sldMk cId="1571973595" sldId="541"/>
            <ac:picMk id="7" creationId="{FC0F83EC-22C6-49B8-9EBC-AE029988F561}"/>
          </ac:picMkLst>
        </pc:picChg>
      </pc:sldChg>
      <pc:sldChg chg="addSp delSp modSp add del mod ord">
        <pc:chgData name="Carl Barton" userId="17ade0fa-5720-4bd7-bfee-bd508f09de03" providerId="ADAL" clId="{1782C20E-06A7-4E6F-8D7E-A27B028ADA4F}" dt="2022-04-28T08:42:30.498" v="4379" actId="47"/>
        <pc:sldMkLst>
          <pc:docMk/>
          <pc:sldMk cId="1908839040" sldId="542"/>
        </pc:sldMkLst>
        <pc:spChg chg="add del mod">
          <ac:chgData name="Carl Barton" userId="17ade0fa-5720-4bd7-bfee-bd508f09de03" providerId="ADAL" clId="{1782C20E-06A7-4E6F-8D7E-A27B028ADA4F}" dt="2022-04-28T05:53:26.133" v="2727" actId="478"/>
          <ac:spMkLst>
            <pc:docMk/>
            <pc:sldMk cId="1908839040" sldId="542"/>
            <ac:spMk id="3" creationId="{3906DFAB-5509-4839-B3C8-C195A64091EA}"/>
          </ac:spMkLst>
        </pc:spChg>
        <pc:spChg chg="add mod">
          <ac:chgData name="Carl Barton" userId="17ade0fa-5720-4bd7-bfee-bd508f09de03" providerId="ADAL" clId="{1782C20E-06A7-4E6F-8D7E-A27B028ADA4F}" dt="2022-04-28T05:57:57.994" v="2788" actId="21"/>
          <ac:spMkLst>
            <pc:docMk/>
            <pc:sldMk cId="1908839040" sldId="542"/>
            <ac:spMk id="8" creationId="{952C069E-5E1E-4B6A-B96D-126357CF3664}"/>
          </ac:spMkLst>
        </pc:spChg>
        <pc:spChg chg="add del mod">
          <ac:chgData name="Carl Barton" userId="17ade0fa-5720-4bd7-bfee-bd508f09de03" providerId="ADAL" clId="{1782C20E-06A7-4E6F-8D7E-A27B028ADA4F}" dt="2022-04-28T05:55:34.048" v="2749" actId="478"/>
          <ac:spMkLst>
            <pc:docMk/>
            <pc:sldMk cId="1908839040" sldId="542"/>
            <ac:spMk id="31" creationId="{487471D7-ABD7-4B3F-BE6B-CCEA284EACDD}"/>
          </ac:spMkLst>
        </pc:spChg>
        <pc:spChg chg="add del mod">
          <ac:chgData name="Carl Barton" userId="17ade0fa-5720-4bd7-bfee-bd508f09de03" providerId="ADAL" clId="{1782C20E-06A7-4E6F-8D7E-A27B028ADA4F}" dt="2022-04-28T05:57:57.994" v="2788" actId="21"/>
          <ac:spMkLst>
            <pc:docMk/>
            <pc:sldMk cId="1908839040" sldId="542"/>
            <ac:spMk id="32" creationId="{44DAE08B-4D2A-4E83-84D1-8EAA66985CDE}"/>
          </ac:spMkLst>
        </pc:spChg>
        <pc:spChg chg="del">
          <ac:chgData name="Carl Barton" userId="17ade0fa-5720-4bd7-bfee-bd508f09de03" providerId="ADAL" clId="{1782C20E-06A7-4E6F-8D7E-A27B028ADA4F}" dt="2022-04-28T05:53:23.258" v="2726" actId="478"/>
          <ac:spMkLst>
            <pc:docMk/>
            <pc:sldMk cId="1908839040" sldId="542"/>
            <ac:spMk id="37" creationId="{CB936676-587A-4C54-BAB6-546546FF0F68}"/>
          </ac:spMkLst>
        </pc:spChg>
        <pc:graphicFrameChg chg="add del mod">
          <ac:chgData name="Carl Barton" userId="17ade0fa-5720-4bd7-bfee-bd508f09de03" providerId="ADAL" clId="{1782C20E-06A7-4E6F-8D7E-A27B028ADA4F}" dt="2022-04-28T05:53:32.485" v="2729"/>
          <ac:graphicFrameMkLst>
            <pc:docMk/>
            <pc:sldMk cId="1908839040" sldId="542"/>
            <ac:graphicFrameMk id="4" creationId="{450CE8A1-C185-4D7D-8D50-3F40D25C2A3F}"/>
          </ac:graphicFrameMkLst>
        </pc:graphicFrameChg>
        <pc:graphicFrameChg chg="add del mod modGraphic">
          <ac:chgData name="Carl Barton" userId="17ade0fa-5720-4bd7-bfee-bd508f09de03" providerId="ADAL" clId="{1782C20E-06A7-4E6F-8D7E-A27B028ADA4F}" dt="2022-04-28T05:58:28.525" v="2795" actId="21"/>
          <ac:graphicFrameMkLst>
            <pc:docMk/>
            <pc:sldMk cId="1908839040" sldId="542"/>
            <ac:graphicFrameMk id="5" creationId="{A1CDE36D-5BDF-4F48-AF28-3EA18FB9183B}"/>
          </ac:graphicFrameMkLst>
        </pc:graphicFrameChg>
      </pc:sldChg>
      <pc:sldChg chg="addSp delSp modSp add mod ord">
        <pc:chgData name="Carl Barton" userId="17ade0fa-5720-4bd7-bfee-bd508f09de03" providerId="ADAL" clId="{1782C20E-06A7-4E6F-8D7E-A27B028ADA4F}" dt="2022-04-28T08:00:49.626" v="4002" actId="1076"/>
        <pc:sldMkLst>
          <pc:docMk/>
          <pc:sldMk cId="3543144178" sldId="543"/>
        </pc:sldMkLst>
        <pc:spChg chg="del">
          <ac:chgData name="Carl Barton" userId="17ade0fa-5720-4bd7-bfee-bd508f09de03" providerId="ADAL" clId="{1782C20E-06A7-4E6F-8D7E-A27B028ADA4F}" dt="2022-04-28T05:58:02.646" v="2789" actId="478"/>
          <ac:spMkLst>
            <pc:docMk/>
            <pc:sldMk cId="3543144178" sldId="543"/>
            <ac:spMk id="2" creationId="{7C866670-0D21-4599-B70B-8E8716923531}"/>
          </ac:spMkLst>
        </pc:spChg>
        <pc:spChg chg="add del mod">
          <ac:chgData name="Carl Barton" userId="17ade0fa-5720-4bd7-bfee-bd508f09de03" providerId="ADAL" clId="{1782C20E-06A7-4E6F-8D7E-A27B028ADA4F}" dt="2022-04-28T05:58:06.457" v="2790" actId="478"/>
          <ac:spMkLst>
            <pc:docMk/>
            <pc:sldMk cId="3543144178" sldId="543"/>
            <ac:spMk id="4" creationId="{9894333D-BFA9-4FE0-A437-F41E201E3EA4}"/>
          </ac:spMkLst>
        </pc:spChg>
        <pc:spChg chg="add del mod">
          <ac:chgData name="Carl Barton" userId="17ade0fa-5720-4bd7-bfee-bd508f09de03" providerId="ADAL" clId="{1782C20E-06A7-4E6F-8D7E-A27B028ADA4F}" dt="2022-04-28T05:58:23.786" v="2794" actId="478"/>
          <ac:spMkLst>
            <pc:docMk/>
            <pc:sldMk cId="3543144178" sldId="543"/>
            <ac:spMk id="6" creationId="{9DA34296-AA45-41F4-A5E6-5342E1569AE2}"/>
          </ac:spMkLst>
        </pc:spChg>
        <pc:spChg chg="del">
          <ac:chgData name="Carl Barton" userId="17ade0fa-5720-4bd7-bfee-bd508f09de03" providerId="ADAL" clId="{1782C20E-06A7-4E6F-8D7E-A27B028ADA4F}" dt="2022-04-28T05:58:20.327" v="2793" actId="478"/>
          <ac:spMkLst>
            <pc:docMk/>
            <pc:sldMk cId="3543144178" sldId="543"/>
            <ac:spMk id="9" creationId="{CF33FB1D-88CD-40A3-97CC-DA79D56DB1C8}"/>
          </ac:spMkLst>
        </pc:spChg>
        <pc:spChg chg="add mod">
          <ac:chgData name="Carl Barton" userId="17ade0fa-5720-4bd7-bfee-bd508f09de03" providerId="ADAL" clId="{1782C20E-06A7-4E6F-8D7E-A27B028ADA4F}" dt="2022-04-28T07:59:17.720" v="3979" actId="1076"/>
          <ac:spMkLst>
            <pc:docMk/>
            <pc:sldMk cId="3543144178" sldId="543"/>
            <ac:spMk id="9" creationId="{EF110FB3-69FF-4281-978C-4B030466810B}"/>
          </ac:spMkLst>
        </pc:spChg>
        <pc:spChg chg="add mod">
          <ac:chgData name="Carl Barton" userId="17ade0fa-5720-4bd7-bfee-bd508f09de03" providerId="ADAL" clId="{1782C20E-06A7-4E6F-8D7E-A27B028ADA4F}" dt="2022-04-28T08:00:49.626" v="4002" actId="1076"/>
          <ac:spMkLst>
            <pc:docMk/>
            <pc:sldMk cId="3543144178" sldId="543"/>
            <ac:spMk id="11" creationId="{7EFF31AF-970B-47C6-92A5-10DD06651B89}"/>
          </ac:spMkLst>
        </pc:spChg>
        <pc:graphicFrameChg chg="add mod modGraphic">
          <ac:chgData name="Carl Barton" userId="17ade0fa-5720-4bd7-bfee-bd508f09de03" providerId="ADAL" clId="{1782C20E-06A7-4E6F-8D7E-A27B028ADA4F}" dt="2022-04-28T07:28:39.144" v="3517" actId="242"/>
          <ac:graphicFrameMkLst>
            <pc:docMk/>
            <pc:sldMk cId="3543144178" sldId="543"/>
            <ac:graphicFrameMk id="2" creationId="{7482DF54-1898-4B33-9089-863FF84AE91C}"/>
          </ac:graphicFrameMkLst>
        </pc:graphicFrameChg>
        <pc:graphicFrameChg chg="add del mod modGraphic">
          <ac:chgData name="Carl Barton" userId="17ade0fa-5720-4bd7-bfee-bd508f09de03" providerId="ADAL" clId="{1782C20E-06A7-4E6F-8D7E-A27B028ADA4F}" dt="2022-04-28T07:25:22.776" v="3435" actId="478"/>
          <ac:graphicFrameMkLst>
            <pc:docMk/>
            <pc:sldMk cId="3543144178" sldId="543"/>
            <ac:graphicFrameMk id="13" creationId="{2F368CA1-81BF-4633-BCD3-C9B3129B4AA1}"/>
          </ac:graphicFrameMkLst>
        </pc:graphicFrameChg>
      </pc:sldChg>
      <pc:sldChg chg="addSp modSp add mod ord setBg">
        <pc:chgData name="Carl Barton" userId="17ade0fa-5720-4bd7-bfee-bd508f09de03" providerId="ADAL" clId="{1782C20E-06A7-4E6F-8D7E-A27B028ADA4F}" dt="2022-04-28T11:20:04.646" v="6204" actId="20577"/>
        <pc:sldMkLst>
          <pc:docMk/>
          <pc:sldMk cId="1036876194" sldId="544"/>
        </pc:sldMkLst>
        <pc:spChg chg="mod">
          <ac:chgData name="Carl Barton" userId="17ade0fa-5720-4bd7-bfee-bd508f09de03" providerId="ADAL" clId="{1782C20E-06A7-4E6F-8D7E-A27B028ADA4F}" dt="2022-04-28T11:20:04.646" v="6204" actId="20577"/>
          <ac:spMkLst>
            <pc:docMk/>
            <pc:sldMk cId="1036876194" sldId="544"/>
            <ac:spMk id="2" creationId="{7C866670-0D21-4599-B70B-8E8716923531}"/>
          </ac:spMkLst>
        </pc:spChg>
        <pc:spChg chg="mod">
          <ac:chgData name="Carl Barton" userId="17ade0fa-5720-4bd7-bfee-bd508f09de03" providerId="ADAL" clId="{1782C20E-06A7-4E6F-8D7E-A27B028ADA4F}" dt="2022-04-28T11:14:32.315" v="6118" actId="255"/>
          <ac:spMkLst>
            <pc:docMk/>
            <pc:sldMk cId="1036876194" sldId="544"/>
            <ac:spMk id="3" creationId="{5CD2A50E-B05D-4A63-980E-AFF7E33BECE8}"/>
          </ac:spMkLst>
        </pc:spChg>
        <pc:spChg chg="add">
          <ac:chgData name="Carl Barton" userId="17ade0fa-5720-4bd7-bfee-bd508f09de03" providerId="ADAL" clId="{1782C20E-06A7-4E6F-8D7E-A27B028ADA4F}" dt="2022-04-28T11:03:44.416" v="6061" actId="26606"/>
          <ac:spMkLst>
            <pc:docMk/>
            <pc:sldMk cId="1036876194" sldId="544"/>
            <ac:spMk id="8" creationId="{8DF4D7F6-81B5-452A-9CE6-76D81F91D41B}"/>
          </ac:spMkLst>
        </pc:spChg>
        <pc:spChg chg="add">
          <ac:chgData name="Carl Barton" userId="17ade0fa-5720-4bd7-bfee-bd508f09de03" providerId="ADAL" clId="{1782C20E-06A7-4E6F-8D7E-A27B028ADA4F}" dt="2022-04-28T11:03:44.416" v="6061" actId="26606"/>
          <ac:spMkLst>
            <pc:docMk/>
            <pc:sldMk cId="1036876194" sldId="544"/>
            <ac:spMk id="10" creationId="{4600514D-20FB-4559-97DC-D1DC39E6C3DE}"/>
          </ac:spMkLst>
        </pc:spChg>
        <pc:spChg chg="add">
          <ac:chgData name="Carl Barton" userId="17ade0fa-5720-4bd7-bfee-bd508f09de03" providerId="ADAL" clId="{1782C20E-06A7-4E6F-8D7E-A27B028ADA4F}" dt="2022-04-28T11:03:44.416" v="6061" actId="26606"/>
          <ac:spMkLst>
            <pc:docMk/>
            <pc:sldMk cId="1036876194" sldId="544"/>
            <ac:spMk id="12" creationId="{266F638A-E405-4AC0-B984-72E5813B0DD1}"/>
          </ac:spMkLst>
        </pc:spChg>
        <pc:spChg chg="add">
          <ac:chgData name="Carl Barton" userId="17ade0fa-5720-4bd7-bfee-bd508f09de03" providerId="ADAL" clId="{1782C20E-06A7-4E6F-8D7E-A27B028ADA4F}" dt="2022-04-28T11:03:44.416" v="6061" actId="26606"/>
          <ac:spMkLst>
            <pc:docMk/>
            <pc:sldMk cId="1036876194" sldId="544"/>
            <ac:spMk id="18" creationId="{27B538D5-95DB-47ED-9CB4-34AE5BF78E6B}"/>
          </ac:spMkLst>
        </pc:spChg>
        <pc:cxnChg chg="add">
          <ac:chgData name="Carl Barton" userId="17ade0fa-5720-4bd7-bfee-bd508f09de03" providerId="ADAL" clId="{1782C20E-06A7-4E6F-8D7E-A27B028ADA4F}" dt="2022-04-28T11:03:44.416" v="6061" actId="26606"/>
          <ac:cxnSpMkLst>
            <pc:docMk/>
            <pc:sldMk cId="1036876194" sldId="544"/>
            <ac:cxnSpMk id="14" creationId="{7D1CBE93-B17D-4509-843C-82287C38032A}"/>
          </ac:cxnSpMkLst>
        </pc:cxnChg>
        <pc:cxnChg chg="add">
          <ac:chgData name="Carl Barton" userId="17ade0fa-5720-4bd7-bfee-bd508f09de03" providerId="ADAL" clId="{1782C20E-06A7-4E6F-8D7E-A27B028ADA4F}" dt="2022-04-28T11:03:44.416" v="6061" actId="26606"/>
          <ac:cxnSpMkLst>
            <pc:docMk/>
            <pc:sldMk cId="1036876194" sldId="544"/>
            <ac:cxnSpMk id="16" creationId="{AE6277B4-6A43-48AB-89B2-3442221619CC}"/>
          </ac:cxnSpMkLst>
        </pc:cxnChg>
      </pc:sldChg>
      <pc:sldChg chg="addSp delSp modSp mod ord">
        <pc:chgData name="Carl Barton" userId="17ade0fa-5720-4bd7-bfee-bd508f09de03" providerId="ADAL" clId="{1782C20E-06A7-4E6F-8D7E-A27B028ADA4F}" dt="2022-04-28T09:32:31.020" v="5114"/>
        <pc:sldMkLst>
          <pc:docMk/>
          <pc:sldMk cId="1440951194" sldId="545"/>
        </pc:sldMkLst>
        <pc:spChg chg="mod">
          <ac:chgData name="Carl Barton" userId="17ade0fa-5720-4bd7-bfee-bd508f09de03" providerId="ADAL" clId="{1782C20E-06A7-4E6F-8D7E-A27B028ADA4F}" dt="2022-04-28T07:46:22.112" v="3757" actId="20577"/>
          <ac:spMkLst>
            <pc:docMk/>
            <pc:sldMk cId="1440951194" sldId="545"/>
            <ac:spMk id="2" creationId="{C04E6D02-B8D1-4D18-BF93-64C8DFBC3ED8}"/>
          </ac:spMkLst>
        </pc:spChg>
        <pc:spChg chg="mod">
          <ac:chgData name="Carl Barton" userId="17ade0fa-5720-4bd7-bfee-bd508f09de03" providerId="ADAL" clId="{1782C20E-06A7-4E6F-8D7E-A27B028ADA4F}" dt="2022-04-28T07:58:18.322" v="3964" actId="20577"/>
          <ac:spMkLst>
            <pc:docMk/>
            <pc:sldMk cId="1440951194" sldId="545"/>
            <ac:spMk id="5" creationId="{BD16FD0B-A849-471F-9350-5A6983CE147C}"/>
          </ac:spMkLst>
        </pc:spChg>
        <pc:spChg chg="del">
          <ac:chgData name="Carl Barton" userId="17ade0fa-5720-4bd7-bfee-bd508f09de03" providerId="ADAL" clId="{1782C20E-06A7-4E6F-8D7E-A27B028ADA4F}" dt="2022-04-28T07:35:03.726" v="3571" actId="478"/>
          <ac:spMkLst>
            <pc:docMk/>
            <pc:sldMk cId="1440951194" sldId="545"/>
            <ac:spMk id="22" creationId="{5A3EBC08-509C-464E-A3E4-D145DC8E28C0}"/>
          </ac:spMkLst>
        </pc:spChg>
        <pc:spChg chg="del">
          <ac:chgData name="Carl Barton" userId="17ade0fa-5720-4bd7-bfee-bd508f09de03" providerId="ADAL" clId="{1782C20E-06A7-4E6F-8D7E-A27B028ADA4F}" dt="2022-04-28T07:35:01.111" v="3570" actId="478"/>
          <ac:spMkLst>
            <pc:docMk/>
            <pc:sldMk cId="1440951194" sldId="545"/>
            <ac:spMk id="24" creationId="{11831609-B5FC-45D2-84F5-FFBB14F4C08B}"/>
          </ac:spMkLst>
        </pc:spChg>
        <pc:spChg chg="del mod topLvl">
          <ac:chgData name="Carl Barton" userId="17ade0fa-5720-4bd7-bfee-bd508f09de03" providerId="ADAL" clId="{1782C20E-06A7-4E6F-8D7E-A27B028ADA4F}" dt="2022-04-28T07:34:55.839" v="3568" actId="478"/>
          <ac:spMkLst>
            <pc:docMk/>
            <pc:sldMk cId="1440951194" sldId="545"/>
            <ac:spMk id="25" creationId="{1A369236-3A50-4FA0-AC4A-297711B3E01C}"/>
          </ac:spMkLst>
        </pc:spChg>
        <pc:grpChg chg="del">
          <ac:chgData name="Carl Barton" userId="17ade0fa-5720-4bd7-bfee-bd508f09de03" providerId="ADAL" clId="{1782C20E-06A7-4E6F-8D7E-A27B028ADA4F}" dt="2022-04-28T07:35:07.440" v="3572" actId="478"/>
          <ac:grpSpMkLst>
            <pc:docMk/>
            <pc:sldMk cId="1440951194" sldId="545"/>
            <ac:grpSpMk id="14" creationId="{5F5C0C4F-A58A-42D0-A226-05394BB9ADF5}"/>
          </ac:grpSpMkLst>
        </pc:grpChg>
        <pc:grpChg chg="del">
          <ac:chgData name="Carl Barton" userId="17ade0fa-5720-4bd7-bfee-bd508f09de03" providerId="ADAL" clId="{1782C20E-06A7-4E6F-8D7E-A27B028ADA4F}" dt="2022-04-28T07:34:55.839" v="3568" actId="478"/>
          <ac:grpSpMkLst>
            <pc:docMk/>
            <pc:sldMk cId="1440951194" sldId="545"/>
            <ac:grpSpMk id="18" creationId="{2E381246-B4EB-45BB-82AC-FEEBC03377EF}"/>
          </ac:grpSpMkLst>
        </pc:grpChg>
        <pc:graphicFrameChg chg="del">
          <ac:chgData name="Carl Barton" userId="17ade0fa-5720-4bd7-bfee-bd508f09de03" providerId="ADAL" clId="{1782C20E-06A7-4E6F-8D7E-A27B028ADA4F}" dt="2022-04-28T07:34:49.403" v="3566" actId="478"/>
          <ac:graphicFrameMkLst>
            <pc:docMk/>
            <pc:sldMk cId="1440951194" sldId="545"/>
            <ac:graphicFrameMk id="11" creationId="{6D365B81-6457-446B-BC75-22798DB050C4}"/>
          </ac:graphicFrameMkLst>
        </pc:graphicFrameChg>
        <pc:picChg chg="add del mod">
          <ac:chgData name="Carl Barton" userId="17ade0fa-5720-4bd7-bfee-bd508f09de03" providerId="ADAL" clId="{1782C20E-06A7-4E6F-8D7E-A27B028ADA4F}" dt="2022-04-28T09:32:31.020" v="5114"/>
          <ac:picMkLst>
            <pc:docMk/>
            <pc:sldMk cId="1440951194" sldId="545"/>
            <ac:picMk id="20" creationId="{6589FB7E-6832-44A4-A6F0-C5B4FB69C1DA}"/>
          </ac:picMkLst>
        </pc:picChg>
        <pc:cxnChg chg="del topLvl">
          <ac:chgData name="Carl Barton" userId="17ade0fa-5720-4bd7-bfee-bd508f09de03" providerId="ADAL" clId="{1782C20E-06A7-4E6F-8D7E-A27B028ADA4F}" dt="2022-04-28T07:34:58.440" v="3569" actId="478"/>
          <ac:cxnSpMkLst>
            <pc:docMk/>
            <pc:sldMk cId="1440951194" sldId="545"/>
            <ac:cxnSpMk id="16" creationId="{49F0BA90-1F52-46EF-A55D-929441435288}"/>
          </ac:cxnSpMkLst>
        </pc:cxnChg>
      </pc:sldChg>
      <pc:sldChg chg="addSp del delDesignElem">
        <pc:chgData name="Carl Barton" userId="17ade0fa-5720-4bd7-bfee-bd508f09de03" providerId="ADAL" clId="{1782C20E-06A7-4E6F-8D7E-A27B028ADA4F}" dt="2022-04-28T07:34:34.675" v="3565"/>
        <pc:sldMkLst>
          <pc:docMk/>
          <pc:sldMk cId="1740958269" sldId="545"/>
        </pc:sldMkLst>
        <pc:spChg chg="add">
          <ac:chgData name="Carl Barton" userId="17ade0fa-5720-4bd7-bfee-bd508f09de03" providerId="ADAL" clId="{1782C20E-06A7-4E6F-8D7E-A27B028ADA4F}" dt="2022-04-28T07:34:34.675" v="3565"/>
          <ac:spMkLst>
            <pc:docMk/>
            <pc:sldMk cId="1740958269" sldId="545"/>
            <ac:spMk id="17" creationId="{603AE127-802C-459A-A612-DB85B67F0DC0}"/>
          </ac:spMkLst>
        </pc:spChg>
        <pc:spChg chg="add">
          <ac:chgData name="Carl Barton" userId="17ade0fa-5720-4bd7-bfee-bd508f09de03" providerId="ADAL" clId="{1782C20E-06A7-4E6F-8D7E-A27B028ADA4F}" dt="2022-04-28T07:34:34.675" v="3565"/>
          <ac:spMkLst>
            <pc:docMk/>
            <pc:sldMk cId="1740958269" sldId="545"/>
            <ac:spMk id="19" creationId="{9323D83D-50D6-4040-A58B-FCEA340F886A}"/>
          </ac:spMkLst>
        </pc:spChg>
        <pc:spChg chg="add">
          <ac:chgData name="Carl Barton" userId="17ade0fa-5720-4bd7-bfee-bd508f09de03" providerId="ADAL" clId="{1782C20E-06A7-4E6F-8D7E-A27B028ADA4F}" dt="2022-04-28T07:34:34.675" v="3565"/>
          <ac:spMkLst>
            <pc:docMk/>
            <pc:sldMk cId="1740958269" sldId="545"/>
            <ac:spMk id="23" creationId="{F10FD715-4DCE-4779-B634-EC78315EA213}"/>
          </ac:spMkLst>
        </pc:spChg>
        <pc:cxnChg chg="add">
          <ac:chgData name="Carl Barton" userId="17ade0fa-5720-4bd7-bfee-bd508f09de03" providerId="ADAL" clId="{1782C20E-06A7-4E6F-8D7E-A27B028ADA4F}" dt="2022-04-28T07:34:34.675" v="3565"/>
          <ac:cxnSpMkLst>
            <pc:docMk/>
            <pc:sldMk cId="1740958269" sldId="545"/>
            <ac:cxnSpMk id="21" creationId="{1A1FE6BB-DFB2-4080-9B5E-076EF5DDE67B}"/>
          </ac:cxnSpMkLst>
        </pc:cxnChg>
      </pc:sldChg>
      <pc:sldChg chg="addSp delSp modSp add del mod ord setBg">
        <pc:chgData name="Carl Barton" userId="17ade0fa-5720-4bd7-bfee-bd508f09de03" providerId="ADAL" clId="{1782C20E-06A7-4E6F-8D7E-A27B028ADA4F}" dt="2022-04-28T19:31:24.337" v="8897" actId="2696"/>
        <pc:sldMkLst>
          <pc:docMk/>
          <pc:sldMk cId="1061224074" sldId="546"/>
        </pc:sldMkLst>
        <pc:spChg chg="mod">
          <ac:chgData name="Carl Barton" userId="17ade0fa-5720-4bd7-bfee-bd508f09de03" providerId="ADAL" clId="{1782C20E-06A7-4E6F-8D7E-A27B028ADA4F}" dt="2022-04-28T09:35:53.627" v="5149" actId="207"/>
          <ac:spMkLst>
            <pc:docMk/>
            <pc:sldMk cId="1061224074" sldId="546"/>
            <ac:spMk id="2" creationId="{7C866670-0D21-4599-B70B-8E8716923531}"/>
          </ac:spMkLst>
        </pc:spChg>
        <pc:spChg chg="del">
          <ac:chgData name="Carl Barton" userId="17ade0fa-5720-4bd7-bfee-bd508f09de03" providerId="ADAL" clId="{1782C20E-06A7-4E6F-8D7E-A27B028ADA4F}" dt="2022-04-28T08:33:28.850" v="4282" actId="478"/>
          <ac:spMkLst>
            <pc:docMk/>
            <pc:sldMk cId="1061224074" sldId="546"/>
            <ac:spMk id="3" creationId="{5CD2A50E-B05D-4A63-980E-AFF7E33BECE8}"/>
          </ac:spMkLst>
        </pc:spChg>
        <pc:spChg chg="add mod">
          <ac:chgData name="Carl Barton" userId="17ade0fa-5720-4bd7-bfee-bd508f09de03" providerId="ADAL" clId="{1782C20E-06A7-4E6F-8D7E-A27B028ADA4F}" dt="2022-04-28T09:34:45.083" v="5134" actId="26606"/>
          <ac:spMkLst>
            <pc:docMk/>
            <pc:sldMk cId="1061224074" sldId="546"/>
            <ac:spMk id="5" creationId="{849B11CD-A414-424E-BE68-1CFDDD5A037C}"/>
          </ac:spMkLst>
        </pc:spChg>
        <pc:spChg chg="add del">
          <ac:chgData name="Carl Barton" userId="17ade0fa-5720-4bd7-bfee-bd508f09de03" providerId="ADAL" clId="{1782C20E-06A7-4E6F-8D7E-A27B028ADA4F}" dt="2022-04-28T09:34:45.077" v="5133" actId="26606"/>
          <ac:spMkLst>
            <pc:docMk/>
            <pc:sldMk cId="1061224074" sldId="546"/>
            <ac:spMk id="10" creationId="{E80B86A7-A1EC-475B-9166-88902B033A38}"/>
          </ac:spMkLst>
        </pc:spChg>
        <pc:spChg chg="add del">
          <ac:chgData name="Carl Barton" userId="17ade0fa-5720-4bd7-bfee-bd508f09de03" providerId="ADAL" clId="{1782C20E-06A7-4E6F-8D7E-A27B028ADA4F}" dt="2022-04-28T09:34:40.233" v="5131" actId="26606"/>
          <ac:spMkLst>
            <pc:docMk/>
            <pc:sldMk cId="1061224074" sldId="546"/>
            <ac:spMk id="11" creationId="{EB6743CF-E74B-4A3C-A785-599069DB89DF}"/>
          </ac:spMkLst>
        </pc:spChg>
        <pc:spChg chg="add del">
          <ac:chgData name="Carl Barton" userId="17ade0fa-5720-4bd7-bfee-bd508f09de03" providerId="ADAL" clId="{1782C20E-06A7-4E6F-8D7E-A27B028ADA4F}" dt="2022-04-28T09:34:45.077" v="5133" actId="26606"/>
          <ac:spMkLst>
            <pc:docMk/>
            <pc:sldMk cId="1061224074" sldId="546"/>
            <ac:spMk id="12" creationId="{C2C29CB1-9F74-4879-A6AF-AEA67B6F1F4D}"/>
          </ac:spMkLst>
        </pc:spChg>
        <pc:spChg chg="add del">
          <ac:chgData name="Carl Barton" userId="17ade0fa-5720-4bd7-bfee-bd508f09de03" providerId="ADAL" clId="{1782C20E-06A7-4E6F-8D7E-A27B028ADA4F}" dt="2022-04-28T09:34:45.077" v="5133" actId="26606"/>
          <ac:spMkLst>
            <pc:docMk/>
            <pc:sldMk cId="1061224074" sldId="546"/>
            <ac:spMk id="14" creationId="{7E2C7115-5336-410C-AD71-0F0952A2E5A7}"/>
          </ac:spMkLst>
        </pc:spChg>
        <pc:spChg chg="add">
          <ac:chgData name="Carl Barton" userId="17ade0fa-5720-4bd7-bfee-bd508f09de03" providerId="ADAL" clId="{1782C20E-06A7-4E6F-8D7E-A27B028ADA4F}" dt="2022-04-28T09:34:45.083" v="5134" actId="26606"/>
          <ac:spMkLst>
            <pc:docMk/>
            <pc:sldMk cId="1061224074" sldId="546"/>
            <ac:spMk id="16" creationId="{F10FD715-4DCE-4779-B634-EC78315EA213}"/>
          </ac:spMkLst>
        </pc:spChg>
        <pc:spChg chg="add">
          <ac:chgData name="Carl Barton" userId="17ade0fa-5720-4bd7-bfee-bd508f09de03" providerId="ADAL" clId="{1782C20E-06A7-4E6F-8D7E-A27B028ADA4F}" dt="2022-04-28T09:34:45.083" v="5134" actId="26606"/>
          <ac:spMkLst>
            <pc:docMk/>
            <pc:sldMk cId="1061224074" sldId="546"/>
            <ac:spMk id="17" creationId="{603AE127-802C-459A-A612-DB85B67F0DC0}"/>
          </ac:spMkLst>
        </pc:spChg>
        <pc:spChg chg="add">
          <ac:chgData name="Carl Barton" userId="17ade0fa-5720-4bd7-bfee-bd508f09de03" providerId="ADAL" clId="{1782C20E-06A7-4E6F-8D7E-A27B028ADA4F}" dt="2022-04-28T09:34:45.083" v="5134" actId="26606"/>
          <ac:spMkLst>
            <pc:docMk/>
            <pc:sldMk cId="1061224074" sldId="546"/>
            <ac:spMk id="18" creationId="{9323D83D-50D6-4040-A58B-FCEA340F886A}"/>
          </ac:spMkLst>
        </pc:spChg>
        <pc:picChg chg="add del">
          <ac:chgData name="Carl Barton" userId="17ade0fa-5720-4bd7-bfee-bd508f09de03" providerId="ADAL" clId="{1782C20E-06A7-4E6F-8D7E-A27B028ADA4F}" dt="2022-04-28T09:34:40.233" v="5131" actId="26606"/>
          <ac:picMkLst>
            <pc:docMk/>
            <pc:sldMk cId="1061224074" sldId="546"/>
            <ac:picMk id="7" creationId="{5B671635-6CC4-AEBF-8A52-7D25979E4ADD}"/>
          </ac:picMkLst>
        </pc:picChg>
        <pc:cxnChg chg="add">
          <ac:chgData name="Carl Barton" userId="17ade0fa-5720-4bd7-bfee-bd508f09de03" providerId="ADAL" clId="{1782C20E-06A7-4E6F-8D7E-A27B028ADA4F}" dt="2022-04-28T09:34:45.083" v="5134" actId="26606"/>
          <ac:cxnSpMkLst>
            <pc:docMk/>
            <pc:sldMk cId="1061224074" sldId="546"/>
            <ac:cxnSpMk id="19" creationId="{1A1FE6BB-DFB2-4080-9B5E-076EF5DDE67B}"/>
          </ac:cxnSpMkLst>
        </pc:cxnChg>
      </pc:sldChg>
      <pc:sldChg chg="modSp del mod">
        <pc:chgData name="Carl Barton" userId="17ade0fa-5720-4bd7-bfee-bd508f09de03" providerId="ADAL" clId="{1782C20E-06A7-4E6F-8D7E-A27B028ADA4F}" dt="2022-04-28T11:12:36.654" v="6110" actId="47"/>
        <pc:sldMkLst>
          <pc:docMk/>
          <pc:sldMk cId="2812131327" sldId="547"/>
        </pc:sldMkLst>
        <pc:spChg chg="mod">
          <ac:chgData name="Carl Barton" userId="17ade0fa-5720-4bd7-bfee-bd508f09de03" providerId="ADAL" clId="{1782C20E-06A7-4E6F-8D7E-A27B028ADA4F}" dt="2022-04-28T08:36:01.085" v="4305" actId="207"/>
          <ac:spMkLst>
            <pc:docMk/>
            <pc:sldMk cId="2812131327" sldId="547"/>
            <ac:spMk id="2" creationId="{7C866670-0D21-4599-B70B-8E8716923531}"/>
          </ac:spMkLst>
        </pc:spChg>
        <pc:spChg chg="mod">
          <ac:chgData name="Carl Barton" userId="17ade0fa-5720-4bd7-bfee-bd508f09de03" providerId="ADAL" clId="{1782C20E-06A7-4E6F-8D7E-A27B028ADA4F}" dt="2022-04-28T08:35:51.365" v="4304" actId="20577"/>
          <ac:spMkLst>
            <pc:docMk/>
            <pc:sldMk cId="2812131327" sldId="547"/>
            <ac:spMk id="3" creationId="{5CD2A50E-B05D-4A63-980E-AFF7E33BECE8}"/>
          </ac:spMkLst>
        </pc:spChg>
      </pc:sldChg>
      <pc:sldChg chg="modSp add del mod ord">
        <pc:chgData name="Carl Barton" userId="17ade0fa-5720-4bd7-bfee-bd508f09de03" providerId="ADAL" clId="{1782C20E-06A7-4E6F-8D7E-A27B028ADA4F}" dt="2022-04-28T11:08:16.542" v="6081" actId="2696"/>
        <pc:sldMkLst>
          <pc:docMk/>
          <pc:sldMk cId="3208622617" sldId="548"/>
        </pc:sldMkLst>
        <pc:spChg chg="mod">
          <ac:chgData name="Carl Barton" userId="17ade0fa-5720-4bd7-bfee-bd508f09de03" providerId="ADAL" clId="{1782C20E-06A7-4E6F-8D7E-A27B028ADA4F}" dt="2022-04-28T10:51:34.204" v="5929"/>
          <ac:spMkLst>
            <pc:docMk/>
            <pc:sldMk cId="3208622617" sldId="548"/>
            <ac:spMk id="3" creationId="{5CD2A50E-B05D-4A63-980E-AFF7E33BECE8}"/>
          </ac:spMkLst>
        </pc:spChg>
      </pc:sldChg>
      <pc:sldChg chg="addSp delSp modSp add mod ord">
        <pc:chgData name="Carl Barton" userId="17ade0fa-5720-4bd7-bfee-bd508f09de03" providerId="ADAL" clId="{1782C20E-06A7-4E6F-8D7E-A27B028ADA4F}" dt="2022-04-28T10:38:11.009" v="5630" actId="20577"/>
        <pc:sldMkLst>
          <pc:docMk/>
          <pc:sldMk cId="4217358798" sldId="549"/>
        </pc:sldMkLst>
        <pc:spChg chg="mod">
          <ac:chgData name="Carl Barton" userId="17ade0fa-5720-4bd7-bfee-bd508f09de03" providerId="ADAL" clId="{1782C20E-06A7-4E6F-8D7E-A27B028ADA4F}" dt="2022-04-28T09:37:28.523" v="5155" actId="26606"/>
          <ac:spMkLst>
            <pc:docMk/>
            <pc:sldMk cId="4217358798" sldId="549"/>
            <ac:spMk id="2" creationId="{C04E6D02-B8D1-4D18-BF93-64C8DFBC3ED8}"/>
          </ac:spMkLst>
        </pc:spChg>
        <pc:spChg chg="add del mod">
          <ac:chgData name="Carl Barton" userId="17ade0fa-5720-4bd7-bfee-bd508f09de03" providerId="ADAL" clId="{1782C20E-06A7-4E6F-8D7E-A27B028ADA4F}" dt="2022-04-28T10:38:11.009" v="5630" actId="20577"/>
          <ac:spMkLst>
            <pc:docMk/>
            <pc:sldMk cId="4217358798" sldId="549"/>
            <ac:spMk id="5" creationId="{BD16FD0B-A849-471F-9350-5A6983CE147C}"/>
          </ac:spMkLst>
        </pc:spChg>
        <pc:spChg chg="add del">
          <ac:chgData name="Carl Barton" userId="17ade0fa-5720-4bd7-bfee-bd508f09de03" providerId="ADAL" clId="{1782C20E-06A7-4E6F-8D7E-A27B028ADA4F}" dt="2022-04-28T09:37:28.523" v="5155" actId="26606"/>
          <ac:spMkLst>
            <pc:docMk/>
            <pc:sldMk cId="4217358798" sldId="549"/>
            <ac:spMk id="17" creationId="{603AE127-802C-459A-A612-DB85B67F0DC0}"/>
          </ac:spMkLst>
        </pc:spChg>
        <pc:spChg chg="add del">
          <ac:chgData name="Carl Barton" userId="17ade0fa-5720-4bd7-bfee-bd508f09de03" providerId="ADAL" clId="{1782C20E-06A7-4E6F-8D7E-A27B028ADA4F}" dt="2022-04-28T09:37:28.523" v="5155" actId="26606"/>
          <ac:spMkLst>
            <pc:docMk/>
            <pc:sldMk cId="4217358798" sldId="549"/>
            <ac:spMk id="19" creationId="{9323D83D-50D6-4040-A58B-FCEA340F886A}"/>
          </ac:spMkLst>
        </pc:spChg>
        <pc:spChg chg="add del">
          <ac:chgData name="Carl Barton" userId="17ade0fa-5720-4bd7-bfee-bd508f09de03" providerId="ADAL" clId="{1782C20E-06A7-4E6F-8D7E-A27B028ADA4F}" dt="2022-04-28T09:37:28.523" v="5155" actId="26606"/>
          <ac:spMkLst>
            <pc:docMk/>
            <pc:sldMk cId="4217358798" sldId="549"/>
            <ac:spMk id="23" creationId="{F10FD715-4DCE-4779-B634-EC78315EA213}"/>
          </ac:spMkLst>
        </pc:spChg>
        <pc:spChg chg="add del">
          <ac:chgData name="Carl Barton" userId="17ade0fa-5720-4bd7-bfee-bd508f09de03" providerId="ADAL" clId="{1782C20E-06A7-4E6F-8D7E-A27B028ADA4F}" dt="2022-04-28T09:37:28.523" v="5155" actId="26606"/>
          <ac:spMkLst>
            <pc:docMk/>
            <pc:sldMk cId="4217358798" sldId="549"/>
            <ac:spMk id="29" creationId="{3BCB5F6A-9EB0-40B0-9D13-3023E9A20508}"/>
          </ac:spMkLst>
        </pc:spChg>
        <pc:graphicFrameChg chg="add del mod">
          <ac:chgData name="Carl Barton" userId="17ade0fa-5720-4bd7-bfee-bd508f09de03" providerId="ADAL" clId="{1782C20E-06A7-4E6F-8D7E-A27B028ADA4F}" dt="2022-04-28T09:37:08.217" v="5153" actId="26606"/>
          <ac:graphicFrameMkLst>
            <pc:docMk/>
            <pc:sldMk cId="4217358798" sldId="549"/>
            <ac:graphicFrameMk id="25" creationId="{7C796595-B55A-7595-BFFC-DFD741454787}"/>
          </ac:graphicFrameMkLst>
        </pc:graphicFrameChg>
        <pc:picChg chg="add del">
          <ac:chgData name="Carl Barton" userId="17ade0fa-5720-4bd7-bfee-bd508f09de03" providerId="ADAL" clId="{1782C20E-06A7-4E6F-8D7E-A27B028ADA4F}" dt="2022-04-28T09:37:28.523" v="5155" actId="26606"/>
          <ac:picMkLst>
            <pc:docMk/>
            <pc:sldMk cId="4217358798" sldId="549"/>
            <ac:picMk id="26" creationId="{ACE98391-255A-5050-D018-B55CEF4626AC}"/>
          </ac:picMkLst>
        </pc:picChg>
        <pc:cxnChg chg="add del">
          <ac:chgData name="Carl Barton" userId="17ade0fa-5720-4bd7-bfee-bd508f09de03" providerId="ADAL" clId="{1782C20E-06A7-4E6F-8D7E-A27B028ADA4F}" dt="2022-04-28T09:37:28.523" v="5155" actId="26606"/>
          <ac:cxnSpMkLst>
            <pc:docMk/>
            <pc:sldMk cId="4217358798" sldId="549"/>
            <ac:cxnSpMk id="21" creationId="{1A1FE6BB-DFB2-4080-9B5E-076EF5DDE67B}"/>
          </ac:cxnSpMkLst>
        </pc:cxnChg>
      </pc:sldChg>
      <pc:sldChg chg="addSp delSp modSp add mod">
        <pc:chgData name="Carl Barton" userId="17ade0fa-5720-4bd7-bfee-bd508f09de03" providerId="ADAL" clId="{1782C20E-06A7-4E6F-8D7E-A27B028ADA4F}" dt="2022-04-28T08:59:53.294" v="4680" actId="1076"/>
        <pc:sldMkLst>
          <pc:docMk/>
          <pc:sldMk cId="2232840255" sldId="550"/>
        </pc:sldMkLst>
        <pc:spChg chg="mod">
          <ac:chgData name="Carl Barton" userId="17ade0fa-5720-4bd7-bfee-bd508f09de03" providerId="ADAL" clId="{1782C20E-06A7-4E6F-8D7E-A27B028ADA4F}" dt="2022-04-28T08:59:46.728" v="4679" actId="1076"/>
          <ac:spMkLst>
            <pc:docMk/>
            <pc:sldMk cId="2232840255" sldId="550"/>
            <ac:spMk id="31" creationId="{6A176F93-EDC9-43CF-B187-3A98B453CA5F}"/>
          </ac:spMkLst>
        </pc:spChg>
        <pc:spChg chg="mod">
          <ac:chgData name="Carl Barton" userId="17ade0fa-5720-4bd7-bfee-bd508f09de03" providerId="ADAL" clId="{1782C20E-06A7-4E6F-8D7E-A27B028ADA4F}" dt="2022-04-28T08:59:53.294" v="4680" actId="1076"/>
          <ac:spMkLst>
            <pc:docMk/>
            <pc:sldMk cId="2232840255" sldId="550"/>
            <ac:spMk id="33" creationId="{0B6838B2-62C9-470B-88A2-3120BE53B3BC}"/>
          </ac:spMkLst>
        </pc:spChg>
        <pc:picChg chg="del">
          <ac:chgData name="Carl Barton" userId="17ade0fa-5720-4bd7-bfee-bd508f09de03" providerId="ADAL" clId="{1782C20E-06A7-4E6F-8D7E-A27B028ADA4F}" dt="2022-04-28T08:51:02.776" v="4634" actId="478"/>
          <ac:picMkLst>
            <pc:docMk/>
            <pc:sldMk cId="2232840255" sldId="550"/>
            <ac:picMk id="3" creationId="{8043A2B0-48D8-4754-B0F4-A88D003EB349}"/>
          </ac:picMkLst>
        </pc:picChg>
        <pc:picChg chg="add mod">
          <ac:chgData name="Carl Barton" userId="17ade0fa-5720-4bd7-bfee-bd508f09de03" providerId="ADAL" clId="{1782C20E-06A7-4E6F-8D7E-A27B028ADA4F}" dt="2022-04-28T08:59:02.404" v="4678" actId="1076"/>
          <ac:picMkLst>
            <pc:docMk/>
            <pc:sldMk cId="2232840255" sldId="550"/>
            <ac:picMk id="4" creationId="{29439DF0-7712-4ABE-8CED-958DB54FCB9E}"/>
          </ac:picMkLst>
        </pc:picChg>
      </pc:sldChg>
      <pc:sldChg chg="modSp add mod ord">
        <pc:chgData name="Carl Barton" userId="17ade0fa-5720-4bd7-bfee-bd508f09de03" providerId="ADAL" clId="{1782C20E-06A7-4E6F-8D7E-A27B028ADA4F}" dt="2022-04-28T13:04:02.600" v="7891" actId="1076"/>
        <pc:sldMkLst>
          <pc:docMk/>
          <pc:sldMk cId="1016345186" sldId="551"/>
        </pc:sldMkLst>
        <pc:spChg chg="mod">
          <ac:chgData name="Carl Barton" userId="17ade0fa-5720-4bd7-bfee-bd508f09de03" providerId="ADAL" clId="{1782C20E-06A7-4E6F-8D7E-A27B028ADA4F}" dt="2022-04-28T11:15:39.424" v="6141" actId="207"/>
          <ac:spMkLst>
            <pc:docMk/>
            <pc:sldMk cId="1016345186" sldId="551"/>
            <ac:spMk id="2" creationId="{C04E6D02-B8D1-4D18-BF93-64C8DFBC3ED8}"/>
          </ac:spMkLst>
        </pc:spChg>
        <pc:spChg chg="mod">
          <ac:chgData name="Carl Barton" userId="17ade0fa-5720-4bd7-bfee-bd508f09de03" providerId="ADAL" clId="{1782C20E-06A7-4E6F-8D7E-A27B028ADA4F}" dt="2022-04-28T13:04:02.600" v="7891" actId="1076"/>
          <ac:spMkLst>
            <pc:docMk/>
            <pc:sldMk cId="1016345186" sldId="551"/>
            <ac:spMk id="5" creationId="{BD16FD0B-A849-471F-9350-5A6983CE147C}"/>
          </ac:spMkLst>
        </pc:spChg>
      </pc:sldChg>
      <pc:sldChg chg="addSp delSp add del setBg delDesignElem">
        <pc:chgData name="Carl Barton" userId="17ade0fa-5720-4bd7-bfee-bd508f09de03" providerId="ADAL" clId="{1782C20E-06A7-4E6F-8D7E-A27B028ADA4F}" dt="2022-04-28T09:21:56.142" v="4727"/>
        <pc:sldMkLst>
          <pc:docMk/>
          <pc:sldMk cId="3796912870" sldId="551"/>
        </pc:sldMkLst>
        <pc:spChg chg="add del">
          <ac:chgData name="Carl Barton" userId="17ade0fa-5720-4bd7-bfee-bd508f09de03" providerId="ADAL" clId="{1782C20E-06A7-4E6F-8D7E-A27B028ADA4F}" dt="2022-04-28T09:21:56.142" v="4727"/>
          <ac:spMkLst>
            <pc:docMk/>
            <pc:sldMk cId="3796912870" sldId="551"/>
            <ac:spMk id="17" creationId="{603AE127-802C-459A-A612-DB85B67F0DC0}"/>
          </ac:spMkLst>
        </pc:spChg>
        <pc:spChg chg="add del">
          <ac:chgData name="Carl Barton" userId="17ade0fa-5720-4bd7-bfee-bd508f09de03" providerId="ADAL" clId="{1782C20E-06A7-4E6F-8D7E-A27B028ADA4F}" dt="2022-04-28T09:21:56.142" v="4727"/>
          <ac:spMkLst>
            <pc:docMk/>
            <pc:sldMk cId="3796912870" sldId="551"/>
            <ac:spMk id="19" creationId="{9323D83D-50D6-4040-A58B-FCEA340F886A}"/>
          </ac:spMkLst>
        </pc:spChg>
        <pc:spChg chg="add del">
          <ac:chgData name="Carl Barton" userId="17ade0fa-5720-4bd7-bfee-bd508f09de03" providerId="ADAL" clId="{1782C20E-06A7-4E6F-8D7E-A27B028ADA4F}" dt="2022-04-28T09:21:56.142" v="4727"/>
          <ac:spMkLst>
            <pc:docMk/>
            <pc:sldMk cId="3796912870" sldId="551"/>
            <ac:spMk id="23" creationId="{F10FD715-4DCE-4779-B634-EC78315EA213}"/>
          </ac:spMkLst>
        </pc:spChg>
        <pc:cxnChg chg="add del">
          <ac:chgData name="Carl Barton" userId="17ade0fa-5720-4bd7-bfee-bd508f09de03" providerId="ADAL" clId="{1782C20E-06A7-4E6F-8D7E-A27B028ADA4F}" dt="2022-04-28T09:21:56.142" v="4727"/>
          <ac:cxnSpMkLst>
            <pc:docMk/>
            <pc:sldMk cId="3796912870" sldId="551"/>
            <ac:cxnSpMk id="21" creationId="{1A1FE6BB-DFB2-4080-9B5E-076EF5DDE67B}"/>
          </ac:cxnSpMkLst>
        </pc:cxnChg>
      </pc:sldChg>
      <pc:sldChg chg="add del">
        <pc:chgData name="Carl Barton" userId="17ade0fa-5720-4bd7-bfee-bd508f09de03" providerId="ADAL" clId="{1782C20E-06A7-4E6F-8D7E-A27B028ADA4F}" dt="2022-04-28T09:36:16.896" v="5150" actId="2696"/>
        <pc:sldMkLst>
          <pc:docMk/>
          <pc:sldMk cId="3186174969" sldId="552"/>
        </pc:sldMkLst>
      </pc:sldChg>
      <pc:sldChg chg="add del">
        <pc:chgData name="Carl Barton" userId="17ade0fa-5720-4bd7-bfee-bd508f09de03" providerId="ADAL" clId="{1782C20E-06A7-4E6F-8D7E-A27B028ADA4F}" dt="2022-04-28T09:28:01.117" v="5070" actId="2696"/>
        <pc:sldMkLst>
          <pc:docMk/>
          <pc:sldMk cId="694803664" sldId="553"/>
        </pc:sldMkLst>
      </pc:sldChg>
      <pc:sldChg chg="addSp delSp modSp add del mod setBg delDesignElem">
        <pc:chgData name="Carl Barton" userId="17ade0fa-5720-4bd7-bfee-bd508f09de03" providerId="ADAL" clId="{1782C20E-06A7-4E6F-8D7E-A27B028ADA4F}" dt="2022-04-28T09:38:25.870" v="5158" actId="47"/>
        <pc:sldMkLst>
          <pc:docMk/>
          <pc:sldMk cId="1499905076" sldId="553"/>
        </pc:sldMkLst>
        <pc:spChg chg="mod">
          <ac:chgData name="Carl Barton" userId="17ade0fa-5720-4bd7-bfee-bd508f09de03" providerId="ADAL" clId="{1782C20E-06A7-4E6F-8D7E-A27B028ADA4F}" dt="2022-04-28T09:31:23.823" v="5108" actId="26606"/>
          <ac:spMkLst>
            <pc:docMk/>
            <pc:sldMk cId="1499905076" sldId="553"/>
            <ac:spMk id="2" creationId="{C04E6D02-B8D1-4D18-BF93-64C8DFBC3ED8}"/>
          </ac:spMkLst>
        </pc:spChg>
        <pc:spChg chg="mod">
          <ac:chgData name="Carl Barton" userId="17ade0fa-5720-4bd7-bfee-bd508f09de03" providerId="ADAL" clId="{1782C20E-06A7-4E6F-8D7E-A27B028ADA4F}" dt="2022-04-28T09:31:23.823" v="5108" actId="26606"/>
          <ac:spMkLst>
            <pc:docMk/>
            <pc:sldMk cId="1499905076" sldId="553"/>
            <ac:spMk id="10" creationId="{824BAA69-CF9D-4202-83FC-D74AAEBF31A8}"/>
          </ac:spMkLst>
        </pc:spChg>
        <pc:spChg chg="add">
          <ac:chgData name="Carl Barton" userId="17ade0fa-5720-4bd7-bfee-bd508f09de03" providerId="ADAL" clId="{1782C20E-06A7-4E6F-8D7E-A27B028ADA4F}" dt="2022-04-28T09:31:23.823" v="5108" actId="26606"/>
          <ac:spMkLst>
            <pc:docMk/>
            <pc:sldMk cId="1499905076" sldId="553"/>
            <ac:spMk id="14" creationId="{EB6743CF-E74B-4A3C-A785-599069DB89DF}"/>
          </ac:spMkLst>
        </pc:spChg>
        <pc:spChg chg="add del">
          <ac:chgData name="Carl Barton" userId="17ade0fa-5720-4bd7-bfee-bd508f09de03" providerId="ADAL" clId="{1782C20E-06A7-4E6F-8D7E-A27B028ADA4F}" dt="2022-04-28T09:29:21.778" v="5087" actId="26606"/>
          <ac:spMkLst>
            <pc:docMk/>
            <pc:sldMk cId="1499905076" sldId="553"/>
            <ac:spMk id="15" creationId="{8DF4D7F6-81B5-452A-9CE6-76D81F91D41B}"/>
          </ac:spMkLst>
        </pc:spChg>
        <pc:spChg chg="add del">
          <ac:chgData name="Carl Barton" userId="17ade0fa-5720-4bd7-bfee-bd508f09de03" providerId="ADAL" clId="{1782C20E-06A7-4E6F-8D7E-A27B028ADA4F}" dt="2022-04-28T09:29:16.714" v="5085" actId="26606"/>
          <ac:spMkLst>
            <pc:docMk/>
            <pc:sldMk cId="1499905076" sldId="553"/>
            <ac:spMk id="16" creationId="{3BCB5F6A-9EB0-40B0-9D13-3023E9A20508}"/>
          </ac:spMkLst>
        </pc:spChg>
        <pc:spChg chg="del">
          <ac:chgData name="Carl Barton" userId="17ade0fa-5720-4bd7-bfee-bd508f09de03" providerId="ADAL" clId="{1782C20E-06A7-4E6F-8D7E-A27B028ADA4F}" dt="2022-04-28T09:28:11.426" v="5072"/>
          <ac:spMkLst>
            <pc:docMk/>
            <pc:sldMk cId="1499905076" sldId="553"/>
            <ac:spMk id="17" creationId="{603AE127-802C-459A-A612-DB85B67F0DC0}"/>
          </ac:spMkLst>
        </pc:spChg>
        <pc:spChg chg="add del">
          <ac:chgData name="Carl Barton" userId="17ade0fa-5720-4bd7-bfee-bd508f09de03" providerId="ADAL" clId="{1782C20E-06A7-4E6F-8D7E-A27B028ADA4F}" dt="2022-04-28T09:29:21.778" v="5087" actId="26606"/>
          <ac:spMkLst>
            <pc:docMk/>
            <pc:sldMk cId="1499905076" sldId="553"/>
            <ac:spMk id="18" creationId="{4600514D-20FB-4559-97DC-D1DC39E6C3DE}"/>
          </ac:spMkLst>
        </pc:spChg>
        <pc:spChg chg="del">
          <ac:chgData name="Carl Barton" userId="17ade0fa-5720-4bd7-bfee-bd508f09de03" providerId="ADAL" clId="{1782C20E-06A7-4E6F-8D7E-A27B028ADA4F}" dt="2022-04-28T09:28:11.426" v="5072"/>
          <ac:spMkLst>
            <pc:docMk/>
            <pc:sldMk cId="1499905076" sldId="553"/>
            <ac:spMk id="19" creationId="{9323D83D-50D6-4040-A58B-FCEA340F886A}"/>
          </ac:spMkLst>
        </pc:spChg>
        <pc:spChg chg="add del">
          <ac:chgData name="Carl Barton" userId="17ade0fa-5720-4bd7-bfee-bd508f09de03" providerId="ADAL" clId="{1782C20E-06A7-4E6F-8D7E-A27B028ADA4F}" dt="2022-04-28T09:29:21.778" v="5087" actId="26606"/>
          <ac:spMkLst>
            <pc:docMk/>
            <pc:sldMk cId="1499905076" sldId="553"/>
            <ac:spMk id="20" creationId="{266F638A-E405-4AC0-B984-72E5813B0DD1}"/>
          </ac:spMkLst>
        </pc:spChg>
        <pc:spChg chg="del">
          <ac:chgData name="Carl Barton" userId="17ade0fa-5720-4bd7-bfee-bd508f09de03" providerId="ADAL" clId="{1782C20E-06A7-4E6F-8D7E-A27B028ADA4F}" dt="2022-04-28T09:28:11.426" v="5072"/>
          <ac:spMkLst>
            <pc:docMk/>
            <pc:sldMk cId="1499905076" sldId="553"/>
            <ac:spMk id="23" creationId="{F10FD715-4DCE-4779-B634-EC78315EA213}"/>
          </ac:spMkLst>
        </pc:spChg>
        <pc:spChg chg="add del">
          <ac:chgData name="Carl Barton" userId="17ade0fa-5720-4bd7-bfee-bd508f09de03" providerId="ADAL" clId="{1782C20E-06A7-4E6F-8D7E-A27B028ADA4F}" dt="2022-04-28T09:29:21.778" v="5087" actId="26606"/>
          <ac:spMkLst>
            <pc:docMk/>
            <pc:sldMk cId="1499905076" sldId="553"/>
            <ac:spMk id="25" creationId="{27B538D5-95DB-47ED-9CB4-34AE5BF78E6B}"/>
          </ac:spMkLst>
        </pc:spChg>
        <pc:picChg chg="add del">
          <ac:chgData name="Carl Barton" userId="17ade0fa-5720-4bd7-bfee-bd508f09de03" providerId="ADAL" clId="{1782C20E-06A7-4E6F-8D7E-A27B028ADA4F}" dt="2022-04-28T09:29:16.714" v="5085" actId="26606"/>
          <ac:picMkLst>
            <pc:docMk/>
            <pc:sldMk cId="1499905076" sldId="553"/>
            <ac:picMk id="12" creationId="{A3FB47D6-36C2-F38D-ABAD-6DA51EA68157}"/>
          </ac:picMkLst>
        </pc:picChg>
        <pc:picChg chg="add mod">
          <ac:chgData name="Carl Barton" userId="17ade0fa-5720-4bd7-bfee-bd508f09de03" providerId="ADAL" clId="{1782C20E-06A7-4E6F-8D7E-A27B028ADA4F}" dt="2022-04-28T09:33:54.905" v="5127" actId="1076"/>
          <ac:picMkLst>
            <pc:docMk/>
            <pc:sldMk cId="1499905076" sldId="553"/>
            <ac:picMk id="13" creationId="{F739C613-8AA2-C3E9-1ADF-A1DA6F15D14A}"/>
          </ac:picMkLst>
        </pc:picChg>
        <pc:cxnChg chg="del">
          <ac:chgData name="Carl Barton" userId="17ade0fa-5720-4bd7-bfee-bd508f09de03" providerId="ADAL" clId="{1782C20E-06A7-4E6F-8D7E-A27B028ADA4F}" dt="2022-04-28T09:28:11.426" v="5072"/>
          <ac:cxnSpMkLst>
            <pc:docMk/>
            <pc:sldMk cId="1499905076" sldId="553"/>
            <ac:cxnSpMk id="21" creationId="{1A1FE6BB-DFB2-4080-9B5E-076EF5DDE67B}"/>
          </ac:cxnSpMkLst>
        </pc:cxnChg>
        <pc:cxnChg chg="add del">
          <ac:chgData name="Carl Barton" userId="17ade0fa-5720-4bd7-bfee-bd508f09de03" providerId="ADAL" clId="{1782C20E-06A7-4E6F-8D7E-A27B028ADA4F}" dt="2022-04-28T09:29:21.778" v="5087" actId="26606"/>
          <ac:cxnSpMkLst>
            <pc:docMk/>
            <pc:sldMk cId="1499905076" sldId="553"/>
            <ac:cxnSpMk id="22" creationId="{7D1CBE93-B17D-4509-843C-82287C38032A}"/>
          </ac:cxnSpMkLst>
        </pc:cxnChg>
        <pc:cxnChg chg="add del">
          <ac:chgData name="Carl Barton" userId="17ade0fa-5720-4bd7-bfee-bd508f09de03" providerId="ADAL" clId="{1782C20E-06A7-4E6F-8D7E-A27B028ADA4F}" dt="2022-04-28T09:29:21.778" v="5087" actId="26606"/>
          <ac:cxnSpMkLst>
            <pc:docMk/>
            <pc:sldMk cId="1499905076" sldId="553"/>
            <ac:cxnSpMk id="24" creationId="{AE6277B4-6A43-48AB-89B2-3442221619CC}"/>
          </ac:cxnSpMkLst>
        </pc:cxnChg>
      </pc:sldChg>
      <pc:sldChg chg="addSp delSp modSp add del mod setBg setClrOvrMap">
        <pc:chgData name="Carl Barton" userId="17ade0fa-5720-4bd7-bfee-bd508f09de03" providerId="ADAL" clId="{1782C20E-06A7-4E6F-8D7E-A27B028ADA4F}" dt="2022-04-28T09:39:38.626" v="5165" actId="2696"/>
        <pc:sldMkLst>
          <pc:docMk/>
          <pc:sldMk cId="1127548239" sldId="554"/>
        </pc:sldMkLst>
        <pc:spChg chg="mod">
          <ac:chgData name="Carl Barton" userId="17ade0fa-5720-4bd7-bfee-bd508f09de03" providerId="ADAL" clId="{1782C20E-06A7-4E6F-8D7E-A27B028ADA4F}" dt="2022-04-28T09:38:32.782" v="5159" actId="26606"/>
          <ac:spMkLst>
            <pc:docMk/>
            <pc:sldMk cId="1127548239" sldId="554"/>
            <ac:spMk id="2" creationId="{C04E6D02-B8D1-4D18-BF93-64C8DFBC3ED8}"/>
          </ac:spMkLst>
        </pc:spChg>
        <pc:spChg chg="mod">
          <ac:chgData name="Carl Barton" userId="17ade0fa-5720-4bd7-bfee-bd508f09de03" providerId="ADAL" clId="{1782C20E-06A7-4E6F-8D7E-A27B028ADA4F}" dt="2022-04-28T09:38:32.782" v="5159" actId="26606"/>
          <ac:spMkLst>
            <pc:docMk/>
            <pc:sldMk cId="1127548239" sldId="554"/>
            <ac:spMk id="10" creationId="{824BAA69-CF9D-4202-83FC-D74AAEBF31A8}"/>
          </ac:spMkLst>
        </pc:spChg>
        <pc:spChg chg="add del">
          <ac:chgData name="Carl Barton" userId="17ade0fa-5720-4bd7-bfee-bd508f09de03" providerId="ADAL" clId="{1782C20E-06A7-4E6F-8D7E-A27B028ADA4F}" dt="2022-04-28T09:29:39.781" v="5091" actId="26606"/>
          <ac:spMkLst>
            <pc:docMk/>
            <pc:sldMk cId="1127548239" sldId="554"/>
            <ac:spMk id="16" creationId="{3BCB5F6A-9EB0-40B0-9D13-3023E9A20508}"/>
          </ac:spMkLst>
        </pc:spChg>
        <pc:spChg chg="add del">
          <ac:chgData name="Carl Barton" userId="17ade0fa-5720-4bd7-bfee-bd508f09de03" providerId="ADAL" clId="{1782C20E-06A7-4E6F-8D7E-A27B028ADA4F}" dt="2022-04-28T09:38:32.782" v="5159" actId="26606"/>
          <ac:spMkLst>
            <pc:docMk/>
            <pc:sldMk cId="1127548239" sldId="554"/>
            <ac:spMk id="21" creationId="{3BCB5F6A-9EB0-40B0-9D13-3023E9A20508}"/>
          </ac:spMkLst>
        </pc:spChg>
        <pc:spChg chg="add">
          <ac:chgData name="Carl Barton" userId="17ade0fa-5720-4bd7-bfee-bd508f09de03" providerId="ADAL" clId="{1782C20E-06A7-4E6F-8D7E-A27B028ADA4F}" dt="2022-04-28T09:38:32.782" v="5159" actId="26606"/>
          <ac:spMkLst>
            <pc:docMk/>
            <pc:sldMk cId="1127548239" sldId="554"/>
            <ac:spMk id="27" creationId="{EB6743CF-E74B-4A3C-A785-599069DB89DF}"/>
          </ac:spMkLst>
        </pc:spChg>
        <pc:picChg chg="add del mod">
          <ac:chgData name="Carl Barton" userId="17ade0fa-5720-4bd7-bfee-bd508f09de03" providerId="ADAL" clId="{1782C20E-06A7-4E6F-8D7E-A27B028ADA4F}" dt="2022-04-28T09:31:46.487" v="5109" actId="21"/>
          <ac:picMkLst>
            <pc:docMk/>
            <pc:sldMk cId="1127548239" sldId="554"/>
            <ac:picMk id="12" creationId="{2AD528BF-251E-FB8F-A9E3-0C53C0C07955}"/>
          </ac:picMkLst>
        </pc:picChg>
        <pc:picChg chg="add">
          <ac:chgData name="Carl Barton" userId="17ade0fa-5720-4bd7-bfee-bd508f09de03" providerId="ADAL" clId="{1782C20E-06A7-4E6F-8D7E-A27B028ADA4F}" dt="2022-04-28T09:38:32.782" v="5159" actId="26606"/>
          <ac:picMkLst>
            <pc:docMk/>
            <pc:sldMk cId="1127548239" sldId="554"/>
            <ac:picMk id="23" creationId="{57F63AF8-71F8-0C24-D144-88A61F67B568}"/>
          </ac:picMkLst>
        </pc:picChg>
      </pc:sldChg>
      <pc:sldChg chg="addSp delSp modSp add mod setBg setClrOvrMap delDesignElem">
        <pc:chgData name="Carl Barton" userId="17ade0fa-5720-4bd7-bfee-bd508f09de03" providerId="ADAL" clId="{1782C20E-06A7-4E6F-8D7E-A27B028ADA4F}" dt="2022-05-02T19:34:52.383" v="9745" actId="20577"/>
        <pc:sldMkLst>
          <pc:docMk/>
          <pc:sldMk cId="2647656275" sldId="555"/>
        </pc:sldMkLst>
        <pc:spChg chg="mod">
          <ac:chgData name="Carl Barton" userId="17ade0fa-5720-4bd7-bfee-bd508f09de03" providerId="ADAL" clId="{1782C20E-06A7-4E6F-8D7E-A27B028ADA4F}" dt="2022-05-02T19:30:21.436" v="9495" actId="20577"/>
          <ac:spMkLst>
            <pc:docMk/>
            <pc:sldMk cId="2647656275" sldId="555"/>
            <ac:spMk id="2" creationId="{C04E6D02-B8D1-4D18-BF93-64C8DFBC3ED8}"/>
          </ac:spMkLst>
        </pc:spChg>
        <pc:spChg chg="add del mod">
          <ac:chgData name="Carl Barton" userId="17ade0fa-5720-4bd7-bfee-bd508f09de03" providerId="ADAL" clId="{1782C20E-06A7-4E6F-8D7E-A27B028ADA4F}" dt="2022-04-28T09:39:13.465" v="5164"/>
          <ac:spMkLst>
            <pc:docMk/>
            <pc:sldMk cId="2647656275" sldId="555"/>
            <ac:spMk id="3" creationId="{091CFE24-77D3-4727-8061-8BFD5805396B}"/>
          </ac:spMkLst>
        </pc:spChg>
        <pc:spChg chg="add del mod">
          <ac:chgData name="Carl Barton" userId="17ade0fa-5720-4bd7-bfee-bd508f09de03" providerId="ADAL" clId="{1782C20E-06A7-4E6F-8D7E-A27B028ADA4F}" dt="2022-04-28T09:39:13.465" v="5164"/>
          <ac:spMkLst>
            <pc:docMk/>
            <pc:sldMk cId="2647656275" sldId="555"/>
            <ac:spMk id="4" creationId="{1390FCD0-1421-4DE3-8469-7A57438E092C}"/>
          </ac:spMkLst>
        </pc:spChg>
        <pc:spChg chg="mod ord">
          <ac:chgData name="Carl Barton" userId="17ade0fa-5720-4bd7-bfee-bd508f09de03" providerId="ADAL" clId="{1782C20E-06A7-4E6F-8D7E-A27B028ADA4F}" dt="2022-05-02T19:34:52.383" v="9745" actId="20577"/>
          <ac:spMkLst>
            <pc:docMk/>
            <pc:sldMk cId="2647656275" sldId="555"/>
            <ac:spMk id="10" creationId="{824BAA69-CF9D-4202-83FC-D74AAEBF31A8}"/>
          </ac:spMkLst>
        </pc:spChg>
        <pc:spChg chg="del">
          <ac:chgData name="Carl Barton" userId="17ade0fa-5720-4bd7-bfee-bd508f09de03" providerId="ADAL" clId="{1782C20E-06A7-4E6F-8D7E-A27B028ADA4F}" dt="2022-04-28T09:38:13.558" v="5157" actId="26606"/>
          <ac:spMkLst>
            <pc:docMk/>
            <pc:sldMk cId="2647656275" sldId="555"/>
            <ac:spMk id="16" creationId="{3BCB5F6A-9EB0-40B0-9D13-3023E9A20508}"/>
          </ac:spMkLst>
        </pc:spChg>
        <pc:spChg chg="add del">
          <ac:chgData name="Carl Barton" userId="17ade0fa-5720-4bd7-bfee-bd508f09de03" providerId="ADAL" clId="{1782C20E-06A7-4E6F-8D7E-A27B028ADA4F}" dt="2022-04-28T09:39:13.465" v="5164"/>
          <ac:spMkLst>
            <pc:docMk/>
            <pc:sldMk cId="2647656275" sldId="555"/>
            <ac:spMk id="21" creationId="{EB6743CF-E74B-4A3C-A785-599069DB89DF}"/>
          </ac:spMkLst>
        </pc:spChg>
        <pc:picChg chg="mod">
          <ac:chgData name="Carl Barton" userId="17ade0fa-5720-4bd7-bfee-bd508f09de03" providerId="ADAL" clId="{1782C20E-06A7-4E6F-8D7E-A27B028ADA4F}" dt="2022-04-28T09:38:13.558" v="5157" actId="26606"/>
          <ac:picMkLst>
            <pc:docMk/>
            <pc:sldMk cId="2647656275" sldId="555"/>
            <ac:picMk id="12" creationId="{2AD528BF-251E-FB8F-A9E3-0C53C0C07955}"/>
          </ac:picMkLst>
        </pc:picChg>
      </pc:sldChg>
      <pc:sldChg chg="modSp add del mod">
        <pc:chgData name="Carl Barton" userId="17ade0fa-5720-4bd7-bfee-bd508f09de03" providerId="ADAL" clId="{1782C20E-06A7-4E6F-8D7E-A27B028ADA4F}" dt="2022-04-28T09:30:54.748" v="5107" actId="2696"/>
        <pc:sldMkLst>
          <pc:docMk/>
          <pc:sldMk cId="46416617" sldId="556"/>
        </pc:sldMkLst>
        <pc:spChg chg="mod">
          <ac:chgData name="Carl Barton" userId="17ade0fa-5720-4bd7-bfee-bd508f09de03" providerId="ADAL" clId="{1782C20E-06A7-4E6F-8D7E-A27B028ADA4F}" dt="2022-04-28T09:30:24.709" v="5106" actId="207"/>
          <ac:spMkLst>
            <pc:docMk/>
            <pc:sldMk cId="46416617" sldId="556"/>
            <ac:spMk id="2" creationId="{C04E6D02-B8D1-4D18-BF93-64C8DFBC3ED8}"/>
          </ac:spMkLst>
        </pc:spChg>
      </pc:sldChg>
      <pc:sldChg chg="addSp delSp modSp mod ord">
        <pc:chgData name="Carl Barton" userId="17ade0fa-5720-4bd7-bfee-bd508f09de03" providerId="ADAL" clId="{1782C20E-06A7-4E6F-8D7E-A27B028ADA4F}" dt="2022-04-28T19:41:45.417" v="9417" actId="20577"/>
        <pc:sldMkLst>
          <pc:docMk/>
          <pc:sldMk cId="727263910" sldId="556"/>
        </pc:sldMkLst>
        <pc:spChg chg="del">
          <ac:chgData name="Carl Barton" userId="17ade0fa-5720-4bd7-bfee-bd508f09de03" providerId="ADAL" clId="{1782C20E-06A7-4E6F-8D7E-A27B028ADA4F}" dt="2022-04-28T19:25:37.976" v="8646" actId="478"/>
          <ac:spMkLst>
            <pc:docMk/>
            <pc:sldMk cId="727263910" sldId="556"/>
            <ac:spMk id="2" creationId="{7C866670-0D21-4599-B70B-8E8716923531}"/>
          </ac:spMkLst>
        </pc:spChg>
        <pc:spChg chg="add del mod">
          <ac:chgData name="Carl Barton" userId="17ade0fa-5720-4bd7-bfee-bd508f09de03" providerId="ADAL" clId="{1782C20E-06A7-4E6F-8D7E-A27B028ADA4F}" dt="2022-04-28T19:25:41.850" v="8647" actId="478"/>
          <ac:spMkLst>
            <pc:docMk/>
            <pc:sldMk cId="727263910" sldId="556"/>
            <ac:spMk id="4" creationId="{9802BD6F-4784-4C0E-A1B9-5043A0DE1712}"/>
          </ac:spMkLst>
        </pc:spChg>
        <pc:spChg chg="mod">
          <ac:chgData name="Carl Barton" userId="17ade0fa-5720-4bd7-bfee-bd508f09de03" providerId="ADAL" clId="{1782C20E-06A7-4E6F-8D7E-A27B028ADA4F}" dt="2022-04-28T19:41:45.417" v="9417" actId="20577"/>
          <ac:spMkLst>
            <pc:docMk/>
            <pc:sldMk cId="727263910" sldId="556"/>
            <ac:spMk id="5" creationId="{849B11CD-A414-424E-BE68-1CFDDD5A037C}"/>
          </ac:spMkLst>
        </pc:spChg>
        <pc:spChg chg="add mod">
          <ac:chgData name="Carl Barton" userId="17ade0fa-5720-4bd7-bfee-bd508f09de03" providerId="ADAL" clId="{1782C20E-06A7-4E6F-8D7E-A27B028ADA4F}" dt="2022-04-28T19:25:58.951" v="8673" actId="20577"/>
          <ac:spMkLst>
            <pc:docMk/>
            <pc:sldMk cId="727263910" sldId="556"/>
            <ac:spMk id="10" creationId="{B6846B9E-A9D4-41F4-8773-AC66B22381DF}"/>
          </ac:spMkLst>
        </pc:spChg>
      </pc:sldChg>
      <pc:sldChg chg="add del">
        <pc:chgData name="Carl Barton" userId="17ade0fa-5720-4bd7-bfee-bd508f09de03" providerId="ADAL" clId="{1782C20E-06A7-4E6F-8D7E-A27B028ADA4F}" dt="2022-04-28T09:32:37.811" v="5115" actId="2890"/>
        <pc:sldMkLst>
          <pc:docMk/>
          <pc:sldMk cId="1230360314" sldId="556"/>
        </pc:sldMkLst>
      </pc:sldChg>
      <pc:sldChg chg="addSp delSp modSp add del mod">
        <pc:chgData name="Carl Barton" userId="17ade0fa-5720-4bd7-bfee-bd508f09de03" providerId="ADAL" clId="{1782C20E-06A7-4E6F-8D7E-A27B028ADA4F}" dt="2022-04-28T09:33:57.771" v="5129" actId="2696"/>
        <pc:sldMkLst>
          <pc:docMk/>
          <pc:sldMk cId="2932392100" sldId="556"/>
        </pc:sldMkLst>
        <pc:spChg chg="add del">
          <ac:chgData name="Carl Barton" userId="17ade0fa-5720-4bd7-bfee-bd508f09de03" providerId="ADAL" clId="{1782C20E-06A7-4E6F-8D7E-A27B028ADA4F}" dt="2022-04-28T09:33:36.708" v="5121" actId="478"/>
          <ac:spMkLst>
            <pc:docMk/>
            <pc:sldMk cId="2932392100" sldId="556"/>
            <ac:spMk id="2" creationId="{C04E6D02-B8D1-4D18-BF93-64C8DFBC3ED8}"/>
          </ac:spMkLst>
        </pc:spChg>
        <pc:spChg chg="add del mod">
          <ac:chgData name="Carl Barton" userId="17ade0fa-5720-4bd7-bfee-bd508f09de03" providerId="ADAL" clId="{1782C20E-06A7-4E6F-8D7E-A27B028ADA4F}" dt="2022-04-28T09:33:36.708" v="5121" actId="478"/>
          <ac:spMkLst>
            <pc:docMk/>
            <pc:sldMk cId="2932392100" sldId="556"/>
            <ac:spMk id="4" creationId="{86B7EB9A-4ECC-4AB6-830B-14D431A0AECB}"/>
          </ac:spMkLst>
        </pc:spChg>
        <pc:picChg chg="add del mod ord">
          <ac:chgData name="Carl Barton" userId="17ade0fa-5720-4bd7-bfee-bd508f09de03" providerId="ADAL" clId="{1782C20E-06A7-4E6F-8D7E-A27B028ADA4F}" dt="2022-04-28T09:33:39.387" v="5124"/>
          <ac:picMkLst>
            <pc:docMk/>
            <pc:sldMk cId="2932392100" sldId="556"/>
            <ac:picMk id="8" creationId="{B40EFD5B-8CED-4575-BDDA-C015EC801310}"/>
          </ac:picMkLst>
        </pc:picChg>
      </pc:sldChg>
      <pc:sldChg chg="modSp add del mod ord">
        <pc:chgData name="Carl Barton" userId="17ade0fa-5720-4bd7-bfee-bd508f09de03" providerId="ADAL" clId="{1782C20E-06A7-4E6F-8D7E-A27B028ADA4F}" dt="2022-05-02T19:30:13.568" v="9473" actId="2696"/>
        <pc:sldMkLst>
          <pc:docMk/>
          <pc:sldMk cId="3562314243" sldId="557"/>
        </pc:sldMkLst>
        <pc:spChg chg="mod">
          <ac:chgData name="Carl Barton" userId="17ade0fa-5720-4bd7-bfee-bd508f09de03" providerId="ADAL" clId="{1782C20E-06A7-4E6F-8D7E-A27B028ADA4F}" dt="2022-04-28T10:31:25.752" v="5379" actId="948"/>
          <ac:spMkLst>
            <pc:docMk/>
            <pc:sldMk cId="3562314243" sldId="557"/>
            <ac:spMk id="40" creationId="{E0019F80-137E-4A0A-ACD3-2E2952D81B70}"/>
          </ac:spMkLst>
        </pc:spChg>
      </pc:sldChg>
      <pc:sldChg chg="modSp add del mod">
        <pc:chgData name="Carl Barton" userId="17ade0fa-5720-4bd7-bfee-bd508f09de03" providerId="ADAL" clId="{1782C20E-06A7-4E6F-8D7E-A27B028ADA4F}" dt="2022-04-28T10:53:13.391" v="5948" actId="2696"/>
        <pc:sldMkLst>
          <pc:docMk/>
          <pc:sldMk cId="2333215315" sldId="558"/>
        </pc:sldMkLst>
        <pc:spChg chg="mod">
          <ac:chgData name="Carl Barton" userId="17ade0fa-5720-4bd7-bfee-bd508f09de03" providerId="ADAL" clId="{1782C20E-06A7-4E6F-8D7E-A27B028ADA4F}" dt="2022-04-28T10:53:09.110" v="5947"/>
          <ac:spMkLst>
            <pc:docMk/>
            <pc:sldMk cId="2333215315" sldId="558"/>
            <ac:spMk id="3" creationId="{5CD2A50E-B05D-4A63-980E-AFF7E33BECE8}"/>
          </ac:spMkLst>
        </pc:spChg>
      </pc:sldChg>
      <pc:sldChg chg="addSp modSp add mod setBg">
        <pc:chgData name="Carl Barton" userId="17ade0fa-5720-4bd7-bfee-bd508f09de03" providerId="ADAL" clId="{1782C20E-06A7-4E6F-8D7E-A27B028ADA4F}" dt="2022-04-28T12:53:18.723" v="7827" actId="255"/>
        <pc:sldMkLst>
          <pc:docMk/>
          <pc:sldMk cId="3493670016" sldId="558"/>
        </pc:sldMkLst>
        <pc:spChg chg="mod">
          <ac:chgData name="Carl Barton" userId="17ade0fa-5720-4bd7-bfee-bd508f09de03" providerId="ADAL" clId="{1782C20E-06A7-4E6F-8D7E-A27B028ADA4F}" dt="2022-04-28T12:50:58.540" v="7801" actId="1076"/>
          <ac:spMkLst>
            <pc:docMk/>
            <pc:sldMk cId="3493670016" sldId="558"/>
            <ac:spMk id="2" creationId="{7C866670-0D21-4599-B70B-8E8716923531}"/>
          </ac:spMkLst>
        </pc:spChg>
        <pc:spChg chg="mod">
          <ac:chgData name="Carl Barton" userId="17ade0fa-5720-4bd7-bfee-bd508f09de03" providerId="ADAL" clId="{1782C20E-06A7-4E6F-8D7E-A27B028ADA4F}" dt="2022-04-28T12:53:18.723" v="7827" actId="255"/>
          <ac:spMkLst>
            <pc:docMk/>
            <pc:sldMk cId="3493670016" sldId="558"/>
            <ac:spMk id="3" creationId="{5CD2A50E-B05D-4A63-980E-AFF7E33BECE8}"/>
          </ac:spMkLst>
        </pc:spChg>
        <pc:spChg chg="add">
          <ac:chgData name="Carl Barton" userId="17ade0fa-5720-4bd7-bfee-bd508f09de03" providerId="ADAL" clId="{1782C20E-06A7-4E6F-8D7E-A27B028ADA4F}" dt="2022-04-28T11:02:51.596" v="6054" actId="26606"/>
          <ac:spMkLst>
            <pc:docMk/>
            <pc:sldMk cId="3493670016" sldId="558"/>
            <ac:spMk id="8" creationId="{8DF4D7F6-81B5-452A-9CE6-76D81F91D41B}"/>
          </ac:spMkLst>
        </pc:spChg>
        <pc:spChg chg="add">
          <ac:chgData name="Carl Barton" userId="17ade0fa-5720-4bd7-bfee-bd508f09de03" providerId="ADAL" clId="{1782C20E-06A7-4E6F-8D7E-A27B028ADA4F}" dt="2022-04-28T11:02:51.596" v="6054" actId="26606"/>
          <ac:spMkLst>
            <pc:docMk/>
            <pc:sldMk cId="3493670016" sldId="558"/>
            <ac:spMk id="10" creationId="{4600514D-20FB-4559-97DC-D1DC39E6C3DE}"/>
          </ac:spMkLst>
        </pc:spChg>
        <pc:spChg chg="add">
          <ac:chgData name="Carl Barton" userId="17ade0fa-5720-4bd7-bfee-bd508f09de03" providerId="ADAL" clId="{1782C20E-06A7-4E6F-8D7E-A27B028ADA4F}" dt="2022-04-28T11:02:51.596" v="6054" actId="26606"/>
          <ac:spMkLst>
            <pc:docMk/>
            <pc:sldMk cId="3493670016" sldId="558"/>
            <ac:spMk id="12" creationId="{266F638A-E405-4AC0-B984-72E5813B0DD1}"/>
          </ac:spMkLst>
        </pc:spChg>
        <pc:spChg chg="add">
          <ac:chgData name="Carl Barton" userId="17ade0fa-5720-4bd7-bfee-bd508f09de03" providerId="ADAL" clId="{1782C20E-06A7-4E6F-8D7E-A27B028ADA4F}" dt="2022-04-28T11:02:51.596" v="6054" actId="26606"/>
          <ac:spMkLst>
            <pc:docMk/>
            <pc:sldMk cId="3493670016" sldId="558"/>
            <ac:spMk id="18" creationId="{27B538D5-95DB-47ED-9CB4-34AE5BF78E6B}"/>
          </ac:spMkLst>
        </pc:spChg>
        <pc:cxnChg chg="add">
          <ac:chgData name="Carl Barton" userId="17ade0fa-5720-4bd7-bfee-bd508f09de03" providerId="ADAL" clId="{1782C20E-06A7-4E6F-8D7E-A27B028ADA4F}" dt="2022-04-28T11:02:51.596" v="6054" actId="26606"/>
          <ac:cxnSpMkLst>
            <pc:docMk/>
            <pc:sldMk cId="3493670016" sldId="558"/>
            <ac:cxnSpMk id="14" creationId="{7D1CBE93-B17D-4509-843C-82287C38032A}"/>
          </ac:cxnSpMkLst>
        </pc:cxnChg>
        <pc:cxnChg chg="add">
          <ac:chgData name="Carl Barton" userId="17ade0fa-5720-4bd7-bfee-bd508f09de03" providerId="ADAL" clId="{1782C20E-06A7-4E6F-8D7E-A27B028ADA4F}" dt="2022-04-28T11:02:51.596" v="6054" actId="26606"/>
          <ac:cxnSpMkLst>
            <pc:docMk/>
            <pc:sldMk cId="3493670016" sldId="558"/>
            <ac:cxnSpMk id="16" creationId="{AE6277B4-6A43-48AB-89B2-3442221619CC}"/>
          </ac:cxnSpMkLst>
        </pc:cxnChg>
      </pc:sldChg>
      <pc:sldChg chg="modSp add del mod">
        <pc:chgData name="Carl Barton" userId="17ade0fa-5720-4bd7-bfee-bd508f09de03" providerId="ADAL" clId="{1782C20E-06A7-4E6F-8D7E-A27B028ADA4F}" dt="2022-04-28T10:56:56.231" v="5960" actId="2696"/>
        <pc:sldMkLst>
          <pc:docMk/>
          <pc:sldMk cId="3754407802" sldId="558"/>
        </pc:sldMkLst>
        <pc:spChg chg="mod">
          <ac:chgData name="Carl Barton" userId="17ade0fa-5720-4bd7-bfee-bd508f09de03" providerId="ADAL" clId="{1782C20E-06A7-4E6F-8D7E-A27B028ADA4F}" dt="2022-04-28T10:56:33.156" v="5958" actId="20577"/>
          <ac:spMkLst>
            <pc:docMk/>
            <pc:sldMk cId="3754407802" sldId="558"/>
            <ac:spMk id="2" creationId="{7C866670-0D21-4599-B70B-8E8716923531}"/>
          </ac:spMkLst>
        </pc:spChg>
        <pc:spChg chg="mod">
          <ac:chgData name="Carl Barton" userId="17ade0fa-5720-4bd7-bfee-bd508f09de03" providerId="ADAL" clId="{1782C20E-06A7-4E6F-8D7E-A27B028ADA4F}" dt="2022-04-28T10:55:11.179" v="5957" actId="20577"/>
          <ac:spMkLst>
            <pc:docMk/>
            <pc:sldMk cId="3754407802" sldId="558"/>
            <ac:spMk id="3" creationId="{5CD2A50E-B05D-4A63-980E-AFF7E33BECE8}"/>
          </ac:spMkLst>
        </pc:spChg>
      </pc:sldChg>
      <pc:sldChg chg="add del">
        <pc:chgData name="Carl Barton" userId="17ade0fa-5720-4bd7-bfee-bd508f09de03" providerId="ADAL" clId="{1782C20E-06A7-4E6F-8D7E-A27B028ADA4F}" dt="2022-04-28T11:05:24.736" v="6067" actId="2890"/>
        <pc:sldMkLst>
          <pc:docMk/>
          <pc:sldMk cId="281609720" sldId="559"/>
        </pc:sldMkLst>
      </pc:sldChg>
      <pc:sldChg chg="addSp delSp add del setBg delDesignElem">
        <pc:chgData name="Carl Barton" userId="17ade0fa-5720-4bd7-bfee-bd508f09de03" providerId="ADAL" clId="{1782C20E-06A7-4E6F-8D7E-A27B028ADA4F}" dt="2022-04-28T11:12:44.332" v="6113"/>
        <pc:sldMkLst>
          <pc:docMk/>
          <pc:sldMk cId="562149518" sldId="559"/>
        </pc:sldMkLst>
        <pc:spChg chg="add del">
          <ac:chgData name="Carl Barton" userId="17ade0fa-5720-4bd7-bfee-bd508f09de03" providerId="ADAL" clId="{1782C20E-06A7-4E6F-8D7E-A27B028ADA4F}" dt="2022-04-28T11:12:44.332" v="6113"/>
          <ac:spMkLst>
            <pc:docMk/>
            <pc:sldMk cId="562149518" sldId="559"/>
            <ac:spMk id="8" creationId="{8DF4D7F6-81B5-452A-9CE6-76D81F91D41B}"/>
          </ac:spMkLst>
        </pc:spChg>
        <pc:spChg chg="add del">
          <ac:chgData name="Carl Barton" userId="17ade0fa-5720-4bd7-bfee-bd508f09de03" providerId="ADAL" clId="{1782C20E-06A7-4E6F-8D7E-A27B028ADA4F}" dt="2022-04-28T11:12:44.332" v="6113"/>
          <ac:spMkLst>
            <pc:docMk/>
            <pc:sldMk cId="562149518" sldId="559"/>
            <ac:spMk id="10" creationId="{4600514D-20FB-4559-97DC-D1DC39E6C3DE}"/>
          </ac:spMkLst>
        </pc:spChg>
        <pc:spChg chg="add del">
          <ac:chgData name="Carl Barton" userId="17ade0fa-5720-4bd7-bfee-bd508f09de03" providerId="ADAL" clId="{1782C20E-06A7-4E6F-8D7E-A27B028ADA4F}" dt="2022-04-28T11:12:44.332" v="6113"/>
          <ac:spMkLst>
            <pc:docMk/>
            <pc:sldMk cId="562149518" sldId="559"/>
            <ac:spMk id="12" creationId="{266F638A-E405-4AC0-B984-72E5813B0DD1}"/>
          </ac:spMkLst>
        </pc:spChg>
        <pc:spChg chg="add del">
          <ac:chgData name="Carl Barton" userId="17ade0fa-5720-4bd7-bfee-bd508f09de03" providerId="ADAL" clId="{1782C20E-06A7-4E6F-8D7E-A27B028ADA4F}" dt="2022-04-28T11:12:44.332" v="6113"/>
          <ac:spMkLst>
            <pc:docMk/>
            <pc:sldMk cId="562149518" sldId="559"/>
            <ac:spMk id="18" creationId="{27B538D5-95DB-47ED-9CB4-34AE5BF78E6B}"/>
          </ac:spMkLst>
        </pc:spChg>
        <pc:cxnChg chg="add del">
          <ac:chgData name="Carl Barton" userId="17ade0fa-5720-4bd7-bfee-bd508f09de03" providerId="ADAL" clId="{1782C20E-06A7-4E6F-8D7E-A27B028ADA4F}" dt="2022-04-28T11:12:44.332" v="6113"/>
          <ac:cxnSpMkLst>
            <pc:docMk/>
            <pc:sldMk cId="562149518" sldId="559"/>
            <ac:cxnSpMk id="14" creationId="{7D1CBE93-B17D-4509-843C-82287C38032A}"/>
          </ac:cxnSpMkLst>
        </pc:cxnChg>
        <pc:cxnChg chg="add del">
          <ac:chgData name="Carl Barton" userId="17ade0fa-5720-4bd7-bfee-bd508f09de03" providerId="ADAL" clId="{1782C20E-06A7-4E6F-8D7E-A27B028ADA4F}" dt="2022-04-28T11:12:44.332" v="6113"/>
          <ac:cxnSpMkLst>
            <pc:docMk/>
            <pc:sldMk cId="562149518" sldId="559"/>
            <ac:cxnSpMk id="16" creationId="{AE6277B4-6A43-48AB-89B2-3442221619CC}"/>
          </ac:cxnSpMkLst>
        </pc:cxnChg>
      </pc:sldChg>
      <pc:sldChg chg="modSp add del mod">
        <pc:chgData name="Carl Barton" userId="17ade0fa-5720-4bd7-bfee-bd508f09de03" providerId="ADAL" clId="{1782C20E-06A7-4E6F-8D7E-A27B028ADA4F}" dt="2022-04-28T11:12:33.923" v="6109" actId="2696"/>
        <pc:sldMkLst>
          <pc:docMk/>
          <pc:sldMk cId="3115413034" sldId="559"/>
        </pc:sldMkLst>
        <pc:spChg chg="mod">
          <ac:chgData name="Carl Barton" userId="17ade0fa-5720-4bd7-bfee-bd508f09de03" providerId="ADAL" clId="{1782C20E-06A7-4E6F-8D7E-A27B028ADA4F}" dt="2022-04-28T11:11:12.178" v="6096" actId="1076"/>
          <ac:spMkLst>
            <pc:docMk/>
            <pc:sldMk cId="3115413034" sldId="559"/>
            <ac:spMk id="2" creationId="{7C866670-0D21-4599-B70B-8E8716923531}"/>
          </ac:spMkLst>
        </pc:spChg>
        <pc:spChg chg="mod">
          <ac:chgData name="Carl Barton" userId="17ade0fa-5720-4bd7-bfee-bd508f09de03" providerId="ADAL" clId="{1782C20E-06A7-4E6F-8D7E-A27B028ADA4F}" dt="2022-04-28T11:12:16.211" v="6108" actId="255"/>
          <ac:spMkLst>
            <pc:docMk/>
            <pc:sldMk cId="3115413034" sldId="559"/>
            <ac:spMk id="3" creationId="{5CD2A50E-B05D-4A63-980E-AFF7E33BECE8}"/>
          </ac:spMkLst>
        </pc:spChg>
      </pc:sldChg>
      <pc:sldChg chg="modSp mod">
        <pc:chgData name="Carl Barton" userId="17ade0fa-5720-4bd7-bfee-bd508f09de03" providerId="ADAL" clId="{1782C20E-06A7-4E6F-8D7E-A27B028ADA4F}" dt="2022-04-28T12:54:09.687" v="7835" actId="20577"/>
        <pc:sldMkLst>
          <pc:docMk/>
          <pc:sldMk cId="3826761069" sldId="559"/>
        </pc:sldMkLst>
        <pc:spChg chg="mod">
          <ac:chgData name="Carl Barton" userId="17ade0fa-5720-4bd7-bfee-bd508f09de03" providerId="ADAL" clId="{1782C20E-06A7-4E6F-8D7E-A27B028ADA4F}" dt="2022-04-28T11:19:41.781" v="6176" actId="20577"/>
          <ac:spMkLst>
            <pc:docMk/>
            <pc:sldMk cId="3826761069" sldId="559"/>
            <ac:spMk id="2" creationId="{7C866670-0D21-4599-B70B-8E8716923531}"/>
          </ac:spMkLst>
        </pc:spChg>
        <pc:spChg chg="mod">
          <ac:chgData name="Carl Barton" userId="17ade0fa-5720-4bd7-bfee-bd508f09de03" providerId="ADAL" clId="{1782C20E-06A7-4E6F-8D7E-A27B028ADA4F}" dt="2022-04-28T12:54:09.687" v="7835" actId="20577"/>
          <ac:spMkLst>
            <pc:docMk/>
            <pc:sldMk cId="3826761069" sldId="559"/>
            <ac:spMk id="3" creationId="{5CD2A50E-B05D-4A63-980E-AFF7E33BECE8}"/>
          </ac:spMkLst>
        </pc:spChg>
      </pc:sldChg>
      <pc:sldChg chg="addSp delSp add del setBg delDesignElem">
        <pc:chgData name="Carl Barton" userId="17ade0fa-5720-4bd7-bfee-bd508f09de03" providerId="ADAL" clId="{1782C20E-06A7-4E6F-8D7E-A27B028ADA4F}" dt="2022-04-28T11:17:26.640" v="6144"/>
        <pc:sldMkLst>
          <pc:docMk/>
          <pc:sldMk cId="170643306" sldId="560"/>
        </pc:sldMkLst>
        <pc:spChg chg="add del">
          <ac:chgData name="Carl Barton" userId="17ade0fa-5720-4bd7-bfee-bd508f09de03" providerId="ADAL" clId="{1782C20E-06A7-4E6F-8D7E-A27B028ADA4F}" dt="2022-04-28T11:17:26.640" v="6144"/>
          <ac:spMkLst>
            <pc:docMk/>
            <pc:sldMk cId="170643306" sldId="560"/>
            <ac:spMk id="70" creationId="{03E8462A-FEBA-4848-81CC-3F8DA3E477BE}"/>
          </ac:spMkLst>
        </pc:spChg>
        <pc:spChg chg="add del">
          <ac:chgData name="Carl Barton" userId="17ade0fa-5720-4bd7-bfee-bd508f09de03" providerId="ADAL" clId="{1782C20E-06A7-4E6F-8D7E-A27B028ADA4F}" dt="2022-04-28T11:17:26.640" v="6144"/>
          <ac:spMkLst>
            <pc:docMk/>
            <pc:sldMk cId="170643306" sldId="560"/>
            <ac:spMk id="83" creationId="{7941F9B1-B01B-4A84-89D9-B169AEB4E456}"/>
          </ac:spMkLst>
        </pc:spChg>
        <pc:grpChg chg="add del">
          <ac:chgData name="Carl Barton" userId="17ade0fa-5720-4bd7-bfee-bd508f09de03" providerId="ADAL" clId="{1782C20E-06A7-4E6F-8D7E-A27B028ADA4F}" dt="2022-04-28T11:17:26.640" v="6144"/>
          <ac:grpSpMkLst>
            <pc:docMk/>
            <pc:sldMk cId="170643306" sldId="560"/>
            <ac:grpSpMk id="58" creationId="{609316A9-990D-4EC3-A671-70EE5C1493A4}"/>
          </ac:grpSpMkLst>
        </pc:grpChg>
        <pc:grpChg chg="add del">
          <ac:chgData name="Carl Barton" userId="17ade0fa-5720-4bd7-bfee-bd508f09de03" providerId="ADAL" clId="{1782C20E-06A7-4E6F-8D7E-A27B028ADA4F}" dt="2022-04-28T11:17:26.640" v="6144"/>
          <ac:grpSpMkLst>
            <pc:docMk/>
            <pc:sldMk cId="170643306" sldId="560"/>
            <ac:grpSpMk id="72" creationId="{2109F83F-40FE-4DB3-84CC-09FB3340D06D}"/>
          </ac:grpSpMkLst>
        </pc:grpChg>
      </pc:sldChg>
      <pc:sldChg chg="addSp delSp modSp mod setBg">
        <pc:chgData name="Carl Barton" userId="17ade0fa-5720-4bd7-bfee-bd508f09de03" providerId="ADAL" clId="{1782C20E-06A7-4E6F-8D7E-A27B028ADA4F}" dt="2022-04-28T12:00:30.193" v="6743" actId="26606"/>
        <pc:sldMkLst>
          <pc:docMk/>
          <pc:sldMk cId="3691755397" sldId="560"/>
        </pc:sldMkLst>
        <pc:spChg chg="add del mod">
          <ac:chgData name="Carl Barton" userId="17ade0fa-5720-4bd7-bfee-bd508f09de03" providerId="ADAL" clId="{1782C20E-06A7-4E6F-8D7E-A27B028ADA4F}" dt="2022-04-28T11:56:11.825" v="6725" actId="478"/>
          <ac:spMkLst>
            <pc:docMk/>
            <pc:sldMk cId="3691755397" sldId="560"/>
            <ac:spMk id="3" creationId="{FDCFAC55-199F-492F-A987-B6D1795B02D9}"/>
          </ac:spMkLst>
        </pc:spChg>
        <pc:spChg chg="del mod">
          <ac:chgData name="Carl Barton" userId="17ade0fa-5720-4bd7-bfee-bd508f09de03" providerId="ADAL" clId="{1782C20E-06A7-4E6F-8D7E-A27B028ADA4F}" dt="2022-04-28T11:56:07.866" v="6724" actId="478"/>
          <ac:spMkLst>
            <pc:docMk/>
            <pc:sldMk cId="3691755397" sldId="560"/>
            <ac:spMk id="40" creationId="{E0019F80-137E-4A0A-ACD3-2E2952D81B70}"/>
          </ac:spMkLst>
        </pc:spChg>
        <pc:spChg chg="del">
          <ac:chgData name="Carl Barton" userId="17ade0fa-5720-4bd7-bfee-bd508f09de03" providerId="ADAL" clId="{1782C20E-06A7-4E6F-8D7E-A27B028ADA4F}" dt="2022-04-28T11:59:56.278" v="6741" actId="26606"/>
          <ac:spMkLst>
            <pc:docMk/>
            <pc:sldMk cId="3691755397" sldId="560"/>
            <ac:spMk id="70" creationId="{03E8462A-FEBA-4848-81CC-3F8DA3E477BE}"/>
          </ac:spMkLst>
        </pc:spChg>
        <pc:spChg chg="del">
          <ac:chgData name="Carl Barton" userId="17ade0fa-5720-4bd7-bfee-bd508f09de03" providerId="ADAL" clId="{1782C20E-06A7-4E6F-8D7E-A27B028ADA4F}" dt="2022-04-28T11:59:56.278" v="6741" actId="26606"/>
          <ac:spMkLst>
            <pc:docMk/>
            <pc:sldMk cId="3691755397" sldId="560"/>
            <ac:spMk id="83" creationId="{7941F9B1-B01B-4A84-89D9-B169AEB4E456}"/>
          </ac:spMkLst>
        </pc:spChg>
        <pc:spChg chg="add del">
          <ac:chgData name="Carl Barton" userId="17ade0fa-5720-4bd7-bfee-bd508f09de03" providerId="ADAL" clId="{1782C20E-06A7-4E6F-8D7E-A27B028ADA4F}" dt="2022-04-28T12:00:30.193" v="6743" actId="26606"/>
          <ac:spMkLst>
            <pc:docMk/>
            <pc:sldMk cId="3691755397" sldId="560"/>
            <ac:spMk id="100" creationId="{11EF36CA-E123-4CFE-A192-F328E46B7EB1}"/>
          </ac:spMkLst>
        </pc:spChg>
        <pc:spChg chg="add del">
          <ac:chgData name="Carl Barton" userId="17ade0fa-5720-4bd7-bfee-bd508f09de03" providerId="ADAL" clId="{1782C20E-06A7-4E6F-8D7E-A27B028ADA4F}" dt="2022-04-28T12:00:30.193" v="6743" actId="26606"/>
          <ac:spMkLst>
            <pc:docMk/>
            <pc:sldMk cId="3691755397" sldId="560"/>
            <ac:spMk id="102" creationId="{0799B50B-D137-46A8-BAAD-01053E7315B5}"/>
          </ac:spMkLst>
        </pc:spChg>
        <pc:spChg chg="add del">
          <ac:chgData name="Carl Barton" userId="17ade0fa-5720-4bd7-bfee-bd508f09de03" providerId="ADAL" clId="{1782C20E-06A7-4E6F-8D7E-A27B028ADA4F}" dt="2022-04-28T12:00:30.193" v="6743" actId="26606"/>
          <ac:spMkLst>
            <pc:docMk/>
            <pc:sldMk cId="3691755397" sldId="560"/>
            <ac:spMk id="104" creationId="{BBE2CB40-456A-4F3B-92DD-4B42C6603043}"/>
          </ac:spMkLst>
        </pc:spChg>
        <pc:spChg chg="add del">
          <ac:chgData name="Carl Barton" userId="17ade0fa-5720-4bd7-bfee-bd508f09de03" providerId="ADAL" clId="{1782C20E-06A7-4E6F-8D7E-A27B028ADA4F}" dt="2022-04-28T12:00:30.193" v="6743" actId="26606"/>
          <ac:spMkLst>
            <pc:docMk/>
            <pc:sldMk cId="3691755397" sldId="560"/>
            <ac:spMk id="121" creationId="{7505EA3C-F6FE-4717-9D16-1FC1BFCEACA7}"/>
          </ac:spMkLst>
        </pc:spChg>
        <pc:spChg chg="add del">
          <ac:chgData name="Carl Barton" userId="17ade0fa-5720-4bd7-bfee-bd508f09de03" providerId="ADAL" clId="{1782C20E-06A7-4E6F-8D7E-A27B028ADA4F}" dt="2022-04-28T12:00:30.193" v="6743" actId="26606"/>
          <ac:spMkLst>
            <pc:docMk/>
            <pc:sldMk cId="3691755397" sldId="560"/>
            <ac:spMk id="123" creationId="{09872A32-4C50-4CBB-8F41-10A7E35AB41C}"/>
          </ac:spMkLst>
        </pc:spChg>
        <pc:spChg chg="add del">
          <ac:chgData name="Carl Barton" userId="17ade0fa-5720-4bd7-bfee-bd508f09de03" providerId="ADAL" clId="{1782C20E-06A7-4E6F-8D7E-A27B028ADA4F}" dt="2022-04-28T12:00:30.193" v="6743" actId="26606"/>
          <ac:spMkLst>
            <pc:docMk/>
            <pc:sldMk cId="3691755397" sldId="560"/>
            <ac:spMk id="125" creationId="{53F12DB6-A8DD-4C76-A2CD-C90EB6BBBF69}"/>
          </ac:spMkLst>
        </pc:spChg>
        <pc:grpChg chg="del">
          <ac:chgData name="Carl Barton" userId="17ade0fa-5720-4bd7-bfee-bd508f09de03" providerId="ADAL" clId="{1782C20E-06A7-4E6F-8D7E-A27B028ADA4F}" dt="2022-04-28T11:59:56.278" v="6741" actId="26606"/>
          <ac:grpSpMkLst>
            <pc:docMk/>
            <pc:sldMk cId="3691755397" sldId="560"/>
            <ac:grpSpMk id="58" creationId="{609316A9-990D-4EC3-A671-70EE5C1493A4}"/>
          </ac:grpSpMkLst>
        </pc:grpChg>
        <pc:grpChg chg="del">
          <ac:chgData name="Carl Barton" userId="17ade0fa-5720-4bd7-bfee-bd508f09de03" providerId="ADAL" clId="{1782C20E-06A7-4E6F-8D7E-A27B028ADA4F}" dt="2022-04-28T11:59:56.278" v="6741" actId="26606"/>
          <ac:grpSpMkLst>
            <pc:docMk/>
            <pc:sldMk cId="3691755397" sldId="560"/>
            <ac:grpSpMk id="72" creationId="{2109F83F-40FE-4DB3-84CC-09FB3340D06D}"/>
          </ac:grpSpMkLst>
        </pc:grpChg>
        <pc:grpChg chg="add del">
          <ac:chgData name="Carl Barton" userId="17ade0fa-5720-4bd7-bfee-bd508f09de03" providerId="ADAL" clId="{1782C20E-06A7-4E6F-8D7E-A27B028ADA4F}" dt="2022-04-28T12:00:30.193" v="6743" actId="26606"/>
          <ac:grpSpMkLst>
            <pc:docMk/>
            <pc:sldMk cId="3691755397" sldId="560"/>
            <ac:grpSpMk id="88" creationId="{7664F850-BA8B-47AE-B11A-225CAB8969F1}"/>
          </ac:grpSpMkLst>
        </pc:grpChg>
        <pc:grpChg chg="add del">
          <ac:chgData name="Carl Barton" userId="17ade0fa-5720-4bd7-bfee-bd508f09de03" providerId="ADAL" clId="{1782C20E-06A7-4E6F-8D7E-A27B028ADA4F}" dt="2022-04-28T12:00:30.193" v="6743" actId="26606"/>
          <ac:grpSpMkLst>
            <pc:docMk/>
            <pc:sldMk cId="3691755397" sldId="560"/>
            <ac:grpSpMk id="109" creationId="{387ADDF3-96F2-4CFC-A961-14113FC2443B}"/>
          </ac:grpSpMkLst>
        </pc:grpChg>
        <pc:picChg chg="add del mod">
          <ac:chgData name="Carl Barton" userId="17ade0fa-5720-4bd7-bfee-bd508f09de03" providerId="ADAL" clId="{1782C20E-06A7-4E6F-8D7E-A27B028ADA4F}" dt="2022-04-28T11:56:30.875" v="6729" actId="478"/>
          <ac:picMkLst>
            <pc:docMk/>
            <pc:sldMk cId="3691755397" sldId="560"/>
            <ac:picMk id="5" creationId="{C7ED1EA9-B19A-415A-960E-22D51CCAFA5B}"/>
          </ac:picMkLst>
        </pc:picChg>
        <pc:picChg chg="add mod ord modCrop">
          <ac:chgData name="Carl Barton" userId="17ade0fa-5720-4bd7-bfee-bd508f09de03" providerId="ADAL" clId="{1782C20E-06A7-4E6F-8D7E-A27B028ADA4F}" dt="2022-04-28T12:00:30.193" v="6743" actId="26606"/>
          <ac:picMkLst>
            <pc:docMk/>
            <pc:sldMk cId="3691755397" sldId="560"/>
            <ac:picMk id="7" creationId="{2EFD45F4-C6FA-4EB9-BC48-7171203AA81F}"/>
          </ac:picMkLst>
        </pc:picChg>
        <pc:picChg chg="add mod">
          <ac:chgData name="Carl Barton" userId="17ade0fa-5720-4bd7-bfee-bd508f09de03" providerId="ADAL" clId="{1782C20E-06A7-4E6F-8D7E-A27B028ADA4F}" dt="2022-04-28T12:00:30.193" v="6743" actId="26606"/>
          <ac:picMkLst>
            <pc:docMk/>
            <pc:sldMk cId="3691755397" sldId="560"/>
            <ac:picMk id="9" creationId="{0509317C-D9CE-4AF4-9B68-CBCD1B2E582A}"/>
          </ac:picMkLst>
        </pc:picChg>
      </pc:sldChg>
      <pc:sldChg chg="add del">
        <pc:chgData name="Carl Barton" userId="17ade0fa-5720-4bd7-bfee-bd508f09de03" providerId="ADAL" clId="{1782C20E-06A7-4E6F-8D7E-A27B028ADA4F}" dt="2022-04-28T11:50:20.455" v="6700" actId="2696"/>
        <pc:sldMkLst>
          <pc:docMk/>
          <pc:sldMk cId="1765094681" sldId="561"/>
        </pc:sldMkLst>
      </pc:sldChg>
      <pc:sldChg chg="addSp delSp modSp add del mod">
        <pc:chgData name="Carl Barton" userId="17ade0fa-5720-4bd7-bfee-bd508f09de03" providerId="ADAL" clId="{1782C20E-06A7-4E6F-8D7E-A27B028ADA4F}" dt="2022-04-28T12:57:05.979" v="7838" actId="22"/>
        <pc:sldMkLst>
          <pc:docMk/>
          <pc:sldMk cId="2432297901" sldId="562"/>
        </pc:sldMkLst>
        <pc:spChg chg="add del mod">
          <ac:chgData name="Carl Barton" userId="17ade0fa-5720-4bd7-bfee-bd508f09de03" providerId="ADAL" clId="{1782C20E-06A7-4E6F-8D7E-A27B028ADA4F}" dt="2022-04-28T12:57:03.706" v="7837" actId="478"/>
          <ac:spMkLst>
            <pc:docMk/>
            <pc:sldMk cId="2432297901" sldId="562"/>
            <ac:spMk id="3" creationId="{00DBAF88-FFFB-4F6D-87F1-B28F3645A4C1}"/>
          </ac:spMkLst>
        </pc:spChg>
        <pc:spChg chg="del">
          <ac:chgData name="Carl Barton" userId="17ade0fa-5720-4bd7-bfee-bd508f09de03" providerId="ADAL" clId="{1782C20E-06A7-4E6F-8D7E-A27B028ADA4F}" dt="2022-04-28T12:57:00.308" v="7836" actId="478"/>
          <ac:spMkLst>
            <pc:docMk/>
            <pc:sldMk cId="2432297901" sldId="562"/>
            <ac:spMk id="40" creationId="{E0019F80-137E-4A0A-ACD3-2E2952D81B70}"/>
          </ac:spMkLst>
        </pc:spChg>
        <pc:picChg chg="add">
          <ac:chgData name="Carl Barton" userId="17ade0fa-5720-4bd7-bfee-bd508f09de03" providerId="ADAL" clId="{1782C20E-06A7-4E6F-8D7E-A27B028ADA4F}" dt="2022-04-28T12:57:05.979" v="7838" actId="22"/>
          <ac:picMkLst>
            <pc:docMk/>
            <pc:sldMk cId="2432297901" sldId="562"/>
            <ac:picMk id="5" creationId="{930C9C7C-68B1-49BF-8D04-56552299D409}"/>
          </ac:picMkLst>
        </pc:picChg>
      </pc:sldChg>
      <pc:sldChg chg="modSp del mod">
        <pc:chgData name="Carl Barton" userId="17ade0fa-5720-4bd7-bfee-bd508f09de03" providerId="ADAL" clId="{1782C20E-06A7-4E6F-8D7E-A27B028ADA4F}" dt="2022-04-28T11:54:19.520" v="6722" actId="47"/>
        <pc:sldMkLst>
          <pc:docMk/>
          <pc:sldMk cId="1564469751" sldId="563"/>
        </pc:sldMkLst>
        <pc:spChg chg="mod">
          <ac:chgData name="Carl Barton" userId="17ade0fa-5720-4bd7-bfee-bd508f09de03" providerId="ADAL" clId="{1782C20E-06A7-4E6F-8D7E-A27B028ADA4F}" dt="2022-04-28T11:51:11.792" v="6716" actId="20577"/>
          <ac:spMkLst>
            <pc:docMk/>
            <pc:sldMk cId="1564469751" sldId="563"/>
            <ac:spMk id="40" creationId="{E0019F80-137E-4A0A-ACD3-2E2952D81B70}"/>
          </ac:spMkLst>
        </pc:spChg>
      </pc:sldChg>
      <pc:sldChg chg="addSp delSp modSp add mod setBg">
        <pc:chgData name="Carl Barton" userId="17ade0fa-5720-4bd7-bfee-bd508f09de03" providerId="ADAL" clId="{1782C20E-06A7-4E6F-8D7E-A27B028ADA4F}" dt="2022-04-28T13:02:27.644" v="7857" actId="1076"/>
        <pc:sldMkLst>
          <pc:docMk/>
          <pc:sldMk cId="2325577503" sldId="563"/>
        </pc:sldMkLst>
        <pc:spChg chg="add del">
          <ac:chgData name="Carl Barton" userId="17ade0fa-5720-4bd7-bfee-bd508f09de03" providerId="ADAL" clId="{1782C20E-06A7-4E6F-8D7E-A27B028ADA4F}" dt="2022-04-28T13:00:36.306" v="7849" actId="26606"/>
          <ac:spMkLst>
            <pc:docMk/>
            <pc:sldMk cId="2325577503" sldId="563"/>
            <ac:spMk id="70" creationId="{03E8462A-FEBA-4848-81CC-3F8DA3E477BE}"/>
          </ac:spMkLst>
        </pc:spChg>
        <pc:spChg chg="add del">
          <ac:chgData name="Carl Barton" userId="17ade0fa-5720-4bd7-bfee-bd508f09de03" providerId="ADAL" clId="{1782C20E-06A7-4E6F-8D7E-A27B028ADA4F}" dt="2022-04-28T13:00:36.306" v="7849" actId="26606"/>
          <ac:spMkLst>
            <pc:docMk/>
            <pc:sldMk cId="2325577503" sldId="563"/>
            <ac:spMk id="83" creationId="{7941F9B1-B01B-4A84-89D9-B169AEB4E456}"/>
          </ac:spMkLst>
        </pc:spChg>
        <pc:spChg chg="add del">
          <ac:chgData name="Carl Barton" userId="17ade0fa-5720-4bd7-bfee-bd508f09de03" providerId="ADAL" clId="{1782C20E-06A7-4E6F-8D7E-A27B028ADA4F}" dt="2022-04-28T13:00:36.306" v="7849" actId="26606"/>
          <ac:spMkLst>
            <pc:docMk/>
            <pc:sldMk cId="2325577503" sldId="563"/>
            <ac:spMk id="100" creationId="{542A1125-BEEF-4B06-B7A6-5C89AFBF8026}"/>
          </ac:spMkLst>
        </pc:spChg>
        <pc:spChg chg="add del">
          <ac:chgData name="Carl Barton" userId="17ade0fa-5720-4bd7-bfee-bd508f09de03" providerId="ADAL" clId="{1782C20E-06A7-4E6F-8D7E-A27B028ADA4F}" dt="2022-04-28T13:00:36.306" v="7849" actId="26606"/>
          <ac:spMkLst>
            <pc:docMk/>
            <pc:sldMk cId="2325577503" sldId="563"/>
            <ac:spMk id="102" creationId="{341AF29A-C02E-4F6E-AE31-4D61F939D5C3}"/>
          </ac:spMkLst>
        </pc:spChg>
        <pc:spChg chg="add del">
          <ac:chgData name="Carl Barton" userId="17ade0fa-5720-4bd7-bfee-bd508f09de03" providerId="ADAL" clId="{1782C20E-06A7-4E6F-8D7E-A27B028ADA4F}" dt="2022-04-28T13:00:36.306" v="7849" actId="26606"/>
          <ac:spMkLst>
            <pc:docMk/>
            <pc:sldMk cId="2325577503" sldId="563"/>
            <ac:spMk id="104" creationId="{64803267-175B-4586-A120-09F386B975F2}"/>
          </ac:spMkLst>
        </pc:spChg>
        <pc:grpChg chg="add del">
          <ac:chgData name="Carl Barton" userId="17ade0fa-5720-4bd7-bfee-bd508f09de03" providerId="ADAL" clId="{1782C20E-06A7-4E6F-8D7E-A27B028ADA4F}" dt="2022-04-28T13:00:36.306" v="7849" actId="26606"/>
          <ac:grpSpMkLst>
            <pc:docMk/>
            <pc:sldMk cId="2325577503" sldId="563"/>
            <ac:grpSpMk id="58" creationId="{609316A9-990D-4EC3-A671-70EE5C1493A4}"/>
          </ac:grpSpMkLst>
        </pc:grpChg>
        <pc:grpChg chg="add del">
          <ac:chgData name="Carl Barton" userId="17ade0fa-5720-4bd7-bfee-bd508f09de03" providerId="ADAL" clId="{1782C20E-06A7-4E6F-8D7E-A27B028ADA4F}" dt="2022-04-28T13:00:36.306" v="7849" actId="26606"/>
          <ac:grpSpMkLst>
            <pc:docMk/>
            <pc:sldMk cId="2325577503" sldId="563"/>
            <ac:grpSpMk id="72" creationId="{2109F83F-40FE-4DB3-84CC-09FB3340D06D}"/>
          </ac:grpSpMkLst>
        </pc:grpChg>
        <pc:grpChg chg="add del">
          <ac:chgData name="Carl Barton" userId="17ade0fa-5720-4bd7-bfee-bd508f09de03" providerId="ADAL" clId="{1782C20E-06A7-4E6F-8D7E-A27B028ADA4F}" dt="2022-04-28T13:00:36.306" v="7849" actId="26606"/>
          <ac:grpSpMkLst>
            <pc:docMk/>
            <pc:sldMk cId="2325577503" sldId="563"/>
            <ac:grpSpMk id="88" creationId="{609316A9-990D-4EC3-A671-70EE5C1493A4}"/>
          </ac:grpSpMkLst>
        </pc:grpChg>
        <pc:picChg chg="add mod">
          <ac:chgData name="Carl Barton" userId="17ade0fa-5720-4bd7-bfee-bd508f09de03" providerId="ADAL" clId="{1782C20E-06A7-4E6F-8D7E-A27B028ADA4F}" dt="2022-04-28T13:02:27.644" v="7857" actId="1076"/>
          <ac:picMkLst>
            <pc:docMk/>
            <pc:sldMk cId="2325577503" sldId="563"/>
            <ac:picMk id="3" creationId="{5ED10425-8765-40E9-82F9-75CB963774B7}"/>
          </ac:picMkLst>
        </pc:picChg>
        <pc:picChg chg="del">
          <ac:chgData name="Carl Barton" userId="17ade0fa-5720-4bd7-bfee-bd508f09de03" providerId="ADAL" clId="{1782C20E-06A7-4E6F-8D7E-A27B028ADA4F}" dt="2022-04-28T12:59:37.980" v="7840" actId="478"/>
          <ac:picMkLst>
            <pc:docMk/>
            <pc:sldMk cId="2325577503" sldId="563"/>
            <ac:picMk id="5" creationId="{930C9C7C-68B1-49BF-8D04-56552299D409}"/>
          </ac:picMkLst>
        </pc:picChg>
      </pc:sldChg>
      <pc:sldChg chg="addSp delSp add del setBg delDesignElem">
        <pc:chgData name="Carl Barton" userId="17ade0fa-5720-4bd7-bfee-bd508f09de03" providerId="ADAL" clId="{1782C20E-06A7-4E6F-8D7E-A27B028ADA4F}" dt="2022-04-28T11:51:00.967" v="6703"/>
        <pc:sldMkLst>
          <pc:docMk/>
          <pc:sldMk cId="3127361750" sldId="563"/>
        </pc:sldMkLst>
        <pc:spChg chg="add del">
          <ac:chgData name="Carl Barton" userId="17ade0fa-5720-4bd7-bfee-bd508f09de03" providerId="ADAL" clId="{1782C20E-06A7-4E6F-8D7E-A27B028ADA4F}" dt="2022-04-28T11:51:00.967" v="6703"/>
          <ac:spMkLst>
            <pc:docMk/>
            <pc:sldMk cId="3127361750" sldId="563"/>
            <ac:spMk id="70" creationId="{03E8462A-FEBA-4848-81CC-3F8DA3E477BE}"/>
          </ac:spMkLst>
        </pc:spChg>
        <pc:spChg chg="add del">
          <ac:chgData name="Carl Barton" userId="17ade0fa-5720-4bd7-bfee-bd508f09de03" providerId="ADAL" clId="{1782C20E-06A7-4E6F-8D7E-A27B028ADA4F}" dt="2022-04-28T11:51:00.967" v="6703"/>
          <ac:spMkLst>
            <pc:docMk/>
            <pc:sldMk cId="3127361750" sldId="563"/>
            <ac:spMk id="83" creationId="{7941F9B1-B01B-4A84-89D9-B169AEB4E456}"/>
          </ac:spMkLst>
        </pc:spChg>
        <pc:grpChg chg="add del">
          <ac:chgData name="Carl Barton" userId="17ade0fa-5720-4bd7-bfee-bd508f09de03" providerId="ADAL" clId="{1782C20E-06A7-4E6F-8D7E-A27B028ADA4F}" dt="2022-04-28T11:51:00.967" v="6703"/>
          <ac:grpSpMkLst>
            <pc:docMk/>
            <pc:sldMk cId="3127361750" sldId="563"/>
            <ac:grpSpMk id="58" creationId="{609316A9-990D-4EC3-A671-70EE5C1493A4}"/>
          </ac:grpSpMkLst>
        </pc:grpChg>
        <pc:grpChg chg="add del">
          <ac:chgData name="Carl Barton" userId="17ade0fa-5720-4bd7-bfee-bd508f09de03" providerId="ADAL" clId="{1782C20E-06A7-4E6F-8D7E-A27B028ADA4F}" dt="2022-04-28T11:51:00.967" v="6703"/>
          <ac:grpSpMkLst>
            <pc:docMk/>
            <pc:sldMk cId="3127361750" sldId="563"/>
            <ac:grpSpMk id="72" creationId="{2109F83F-40FE-4DB3-84CC-09FB3340D06D}"/>
          </ac:grpSpMkLst>
        </pc:grpChg>
      </pc:sldChg>
      <pc:sldChg chg="modSp new mod">
        <pc:chgData name="Carl Barton" userId="17ade0fa-5720-4bd7-bfee-bd508f09de03" providerId="ADAL" clId="{1782C20E-06A7-4E6F-8D7E-A27B028ADA4F}" dt="2022-04-28T19:34:47.254" v="9089" actId="20577"/>
        <pc:sldMkLst>
          <pc:docMk/>
          <pc:sldMk cId="1233457644" sldId="564"/>
        </pc:sldMkLst>
        <pc:spChg chg="mod">
          <ac:chgData name="Carl Barton" userId="17ade0fa-5720-4bd7-bfee-bd508f09de03" providerId="ADAL" clId="{1782C20E-06A7-4E6F-8D7E-A27B028ADA4F}" dt="2022-04-28T13:07:20.697" v="7929" actId="207"/>
          <ac:spMkLst>
            <pc:docMk/>
            <pc:sldMk cId="1233457644" sldId="564"/>
            <ac:spMk id="2" creationId="{A2914D5A-B2D1-4A8E-BA25-C225502BD38B}"/>
          </ac:spMkLst>
        </pc:spChg>
        <pc:spChg chg="mod">
          <ac:chgData name="Carl Barton" userId="17ade0fa-5720-4bd7-bfee-bd508f09de03" providerId="ADAL" clId="{1782C20E-06A7-4E6F-8D7E-A27B028ADA4F}" dt="2022-04-28T19:34:47.254" v="9089" actId="20577"/>
          <ac:spMkLst>
            <pc:docMk/>
            <pc:sldMk cId="1233457644" sldId="564"/>
            <ac:spMk id="3" creationId="{BAB0C15D-3D6B-40C6-99CC-E897B8743CFA}"/>
          </ac:spMkLst>
        </pc:spChg>
      </pc:sldChg>
      <pc:sldChg chg="add del">
        <pc:chgData name="Carl Barton" userId="17ade0fa-5720-4bd7-bfee-bd508f09de03" providerId="ADAL" clId="{1782C20E-06A7-4E6F-8D7E-A27B028ADA4F}" dt="2022-04-28T11:54:23.761" v="6723" actId="47"/>
        <pc:sldMkLst>
          <pc:docMk/>
          <pc:sldMk cId="3940388627" sldId="564"/>
        </pc:sldMkLst>
      </pc:sldChg>
      <pc:sldChg chg="modSp mod">
        <pc:chgData name="Carl Barton" userId="17ade0fa-5720-4bd7-bfee-bd508f09de03" providerId="ADAL" clId="{1782C20E-06A7-4E6F-8D7E-A27B028ADA4F}" dt="2022-04-28T19:28:00.880" v="8756" actId="255"/>
        <pc:sldMkLst>
          <pc:docMk/>
          <pc:sldMk cId="982835601" sldId="565"/>
        </pc:sldMkLst>
        <pc:spChg chg="mod">
          <ac:chgData name="Carl Barton" userId="17ade0fa-5720-4bd7-bfee-bd508f09de03" providerId="ADAL" clId="{1782C20E-06A7-4E6F-8D7E-A27B028ADA4F}" dt="2022-04-28T19:25:07.144" v="8645" actId="207"/>
          <ac:spMkLst>
            <pc:docMk/>
            <pc:sldMk cId="982835601" sldId="565"/>
            <ac:spMk id="2" creationId="{7C866670-0D21-4599-B70B-8E8716923531}"/>
          </ac:spMkLst>
        </pc:spChg>
        <pc:spChg chg="mod">
          <ac:chgData name="Carl Barton" userId="17ade0fa-5720-4bd7-bfee-bd508f09de03" providerId="ADAL" clId="{1782C20E-06A7-4E6F-8D7E-A27B028ADA4F}" dt="2022-04-28T19:28:00.880" v="8756" actId="255"/>
          <ac:spMkLst>
            <pc:docMk/>
            <pc:sldMk cId="982835601" sldId="565"/>
            <ac:spMk id="5" creationId="{849B11CD-A414-424E-BE68-1CFDDD5A037C}"/>
          </ac:spMkLst>
        </pc:spChg>
      </pc:sldChg>
    </pc:docChg>
  </pc:docChgLst>
  <pc:docChgLst>
    <pc:chgData name="Carl Barton" userId="17ade0fa-5720-4bd7-bfee-bd508f09de03" providerId="ADAL" clId="{A72403ED-F5C0-41B2-A08E-2D310E2A0F84}"/>
    <pc:docChg chg="undo custSel addSld delSld modSld sldOrd">
      <pc:chgData name="Carl Barton" userId="17ade0fa-5720-4bd7-bfee-bd508f09de03" providerId="ADAL" clId="{A72403ED-F5C0-41B2-A08E-2D310E2A0F84}" dt="2021-12-29T01:27:38.245" v="3719" actId="20577"/>
      <pc:docMkLst>
        <pc:docMk/>
      </pc:docMkLst>
      <pc:sldChg chg="modSp mod">
        <pc:chgData name="Carl Barton" userId="17ade0fa-5720-4bd7-bfee-bd508f09de03" providerId="ADAL" clId="{A72403ED-F5C0-41B2-A08E-2D310E2A0F84}" dt="2021-12-28T20:11:36.972" v="67" actId="255"/>
        <pc:sldMkLst>
          <pc:docMk/>
          <pc:sldMk cId="902771203" sldId="275"/>
        </pc:sldMkLst>
        <pc:spChg chg="mod">
          <ac:chgData name="Carl Barton" userId="17ade0fa-5720-4bd7-bfee-bd508f09de03" providerId="ADAL" clId="{A72403ED-F5C0-41B2-A08E-2D310E2A0F84}" dt="2021-12-28T20:11:36.972" v="67" actId="255"/>
          <ac:spMkLst>
            <pc:docMk/>
            <pc:sldMk cId="902771203" sldId="275"/>
            <ac:spMk id="3" creationId="{7B4B1418-27BD-4A22-9581-C8BD1A154DE8}"/>
          </ac:spMkLst>
        </pc:spChg>
      </pc:sldChg>
      <pc:sldChg chg="modSp mod">
        <pc:chgData name="Carl Barton" userId="17ade0fa-5720-4bd7-bfee-bd508f09de03" providerId="ADAL" clId="{A72403ED-F5C0-41B2-A08E-2D310E2A0F84}" dt="2021-12-28T20:04:58.948" v="48" actId="20577"/>
        <pc:sldMkLst>
          <pc:docMk/>
          <pc:sldMk cId="4211508101" sldId="467"/>
        </pc:sldMkLst>
        <pc:spChg chg="mod">
          <ac:chgData name="Carl Barton" userId="17ade0fa-5720-4bd7-bfee-bd508f09de03" providerId="ADAL" clId="{A72403ED-F5C0-41B2-A08E-2D310E2A0F84}" dt="2021-12-28T20:04:58.948" v="48" actId="20577"/>
          <ac:spMkLst>
            <pc:docMk/>
            <pc:sldMk cId="4211508101" sldId="467"/>
            <ac:spMk id="29" creationId="{99E03FF4-2A87-4E69-BE87-6E25160B1A36}"/>
          </ac:spMkLst>
        </pc:spChg>
      </pc:sldChg>
      <pc:sldChg chg="modSp mod">
        <pc:chgData name="Carl Barton" userId="17ade0fa-5720-4bd7-bfee-bd508f09de03" providerId="ADAL" clId="{A72403ED-F5C0-41B2-A08E-2D310E2A0F84}" dt="2021-12-28T20:07:33.550" v="63" actId="20577"/>
        <pc:sldMkLst>
          <pc:docMk/>
          <pc:sldMk cId="1752648413" sldId="468"/>
        </pc:sldMkLst>
        <pc:spChg chg="mod">
          <ac:chgData name="Carl Barton" userId="17ade0fa-5720-4bd7-bfee-bd508f09de03" providerId="ADAL" clId="{A72403ED-F5C0-41B2-A08E-2D310E2A0F84}" dt="2021-12-28T20:04:12.682" v="43" actId="20577"/>
          <ac:spMkLst>
            <pc:docMk/>
            <pc:sldMk cId="1752648413" sldId="468"/>
            <ac:spMk id="47" creationId="{9488CADD-4B35-4CD3-A22A-CC579A5001F2}"/>
          </ac:spMkLst>
        </pc:spChg>
        <pc:spChg chg="mod">
          <ac:chgData name="Carl Barton" userId="17ade0fa-5720-4bd7-bfee-bd508f09de03" providerId="ADAL" clId="{A72403ED-F5C0-41B2-A08E-2D310E2A0F84}" dt="2021-12-28T20:07:33.550" v="63" actId="20577"/>
          <ac:spMkLst>
            <pc:docMk/>
            <pc:sldMk cId="1752648413" sldId="468"/>
            <ac:spMk id="82" creationId="{C377A53D-A717-4AB0-B47D-19157D4B09F4}"/>
          </ac:spMkLst>
        </pc:spChg>
        <pc:spChg chg="mod">
          <ac:chgData name="Carl Barton" userId="17ade0fa-5720-4bd7-bfee-bd508f09de03" providerId="ADAL" clId="{A72403ED-F5C0-41B2-A08E-2D310E2A0F84}" dt="2021-12-28T20:03:35.298" v="23" actId="20577"/>
          <ac:spMkLst>
            <pc:docMk/>
            <pc:sldMk cId="1752648413" sldId="468"/>
            <ac:spMk id="88" creationId="{D43FB456-C260-4580-8C47-EF19F6AC38EE}"/>
          </ac:spMkLst>
        </pc:spChg>
        <pc:grpChg chg="mod">
          <ac:chgData name="Carl Barton" userId="17ade0fa-5720-4bd7-bfee-bd508f09de03" providerId="ADAL" clId="{A72403ED-F5C0-41B2-A08E-2D310E2A0F84}" dt="2021-12-28T20:03:37.887" v="24" actId="14100"/>
          <ac:grpSpMkLst>
            <pc:docMk/>
            <pc:sldMk cId="1752648413" sldId="468"/>
            <ac:grpSpMk id="87" creationId="{8BAB1945-7539-451B-828F-2999CBAB644B}"/>
          </ac:grpSpMkLst>
        </pc:grpChg>
      </pc:sldChg>
      <pc:sldChg chg="add del">
        <pc:chgData name="Carl Barton" userId="17ade0fa-5720-4bd7-bfee-bd508f09de03" providerId="ADAL" clId="{A72403ED-F5C0-41B2-A08E-2D310E2A0F84}" dt="2021-12-28T20:14:39.556" v="69" actId="2890"/>
        <pc:sldMkLst>
          <pc:docMk/>
          <pc:sldMk cId="2253326668" sldId="469"/>
        </pc:sldMkLst>
      </pc:sldChg>
      <pc:sldChg chg="addSp delSp modSp add mod ord setBg">
        <pc:chgData name="Carl Barton" userId="17ade0fa-5720-4bd7-bfee-bd508f09de03" providerId="ADAL" clId="{A72403ED-F5C0-41B2-A08E-2D310E2A0F84}" dt="2021-12-28T23:54:43.853" v="2132" actId="1076"/>
        <pc:sldMkLst>
          <pc:docMk/>
          <pc:sldMk cId="2641905980" sldId="469"/>
        </pc:sldMkLst>
        <pc:spChg chg="add del mod">
          <ac:chgData name="Carl Barton" userId="17ade0fa-5720-4bd7-bfee-bd508f09de03" providerId="ADAL" clId="{A72403ED-F5C0-41B2-A08E-2D310E2A0F84}" dt="2021-12-28T20:15:13.335" v="82" actId="478"/>
          <ac:spMkLst>
            <pc:docMk/>
            <pc:sldMk cId="2641905980" sldId="469"/>
            <ac:spMk id="4" creationId="{C75778C5-4F5A-47F8-86C9-B8A0232A5F4E}"/>
          </ac:spMkLst>
        </pc:spChg>
        <pc:spChg chg="del mod">
          <ac:chgData name="Carl Barton" userId="17ade0fa-5720-4bd7-bfee-bd508f09de03" providerId="ADAL" clId="{A72403ED-F5C0-41B2-A08E-2D310E2A0F84}" dt="2021-12-28T20:15:06.989" v="80" actId="478"/>
          <ac:spMkLst>
            <pc:docMk/>
            <pc:sldMk cId="2641905980" sldId="469"/>
            <ac:spMk id="57" creationId="{B85148C6-E6CA-4FB3-8981-CE68094EB237}"/>
          </ac:spMkLst>
        </pc:spChg>
        <pc:spChg chg="add del">
          <ac:chgData name="Carl Barton" userId="17ade0fa-5720-4bd7-bfee-bd508f09de03" providerId="ADAL" clId="{A72403ED-F5C0-41B2-A08E-2D310E2A0F84}" dt="2021-12-28T23:54:30.324" v="2129" actId="26606"/>
          <ac:spMkLst>
            <pc:docMk/>
            <pc:sldMk cId="2641905980" sldId="469"/>
            <ac:spMk id="70" creationId="{03E8462A-FEBA-4848-81CC-3F8DA3E477BE}"/>
          </ac:spMkLst>
        </pc:spChg>
        <pc:spChg chg="add del">
          <ac:chgData name="Carl Barton" userId="17ade0fa-5720-4bd7-bfee-bd508f09de03" providerId="ADAL" clId="{A72403ED-F5C0-41B2-A08E-2D310E2A0F84}" dt="2021-12-28T23:54:30.324" v="2129" actId="26606"/>
          <ac:spMkLst>
            <pc:docMk/>
            <pc:sldMk cId="2641905980" sldId="469"/>
            <ac:spMk id="83" creationId="{7941F9B1-B01B-4A84-89D9-B169AEB4E456}"/>
          </ac:spMkLst>
        </pc:spChg>
        <pc:spChg chg="add del">
          <ac:chgData name="Carl Barton" userId="17ade0fa-5720-4bd7-bfee-bd508f09de03" providerId="ADAL" clId="{A72403ED-F5C0-41B2-A08E-2D310E2A0F84}" dt="2021-12-28T23:54:30.324" v="2129" actId="26606"/>
          <ac:spMkLst>
            <pc:docMk/>
            <pc:sldMk cId="2641905980" sldId="469"/>
            <ac:spMk id="86" creationId="{59E36516-C114-432A-9361-D6426385FE8C}"/>
          </ac:spMkLst>
        </pc:spChg>
        <pc:spChg chg="add del">
          <ac:chgData name="Carl Barton" userId="17ade0fa-5720-4bd7-bfee-bd508f09de03" providerId="ADAL" clId="{A72403ED-F5C0-41B2-A08E-2D310E2A0F84}" dt="2021-12-28T23:54:30.324" v="2129" actId="26606"/>
          <ac:spMkLst>
            <pc:docMk/>
            <pc:sldMk cId="2641905980" sldId="469"/>
            <ac:spMk id="87" creationId="{B7BF5A53-0266-4FDE-9146-B4DBEFBE09F3}"/>
          </ac:spMkLst>
        </pc:spChg>
        <pc:spChg chg="add del">
          <ac:chgData name="Carl Barton" userId="17ade0fa-5720-4bd7-bfee-bd508f09de03" providerId="ADAL" clId="{A72403ED-F5C0-41B2-A08E-2D310E2A0F84}" dt="2021-12-28T21:01:14.415" v="698" actId="26606"/>
          <ac:spMkLst>
            <pc:docMk/>
            <pc:sldMk cId="2641905980" sldId="469"/>
            <ac:spMk id="100" creationId="{03E8462A-FEBA-4848-81CC-3F8DA3E477BE}"/>
          </ac:spMkLst>
        </pc:spChg>
        <pc:spChg chg="add del">
          <ac:chgData name="Carl Barton" userId="17ade0fa-5720-4bd7-bfee-bd508f09de03" providerId="ADAL" clId="{A72403ED-F5C0-41B2-A08E-2D310E2A0F84}" dt="2021-12-28T21:01:14.415" v="698" actId="26606"/>
          <ac:spMkLst>
            <pc:docMk/>
            <pc:sldMk cId="2641905980" sldId="469"/>
            <ac:spMk id="113" creationId="{7941F9B1-B01B-4A84-89D9-B169AEB4E456}"/>
          </ac:spMkLst>
        </pc:spChg>
        <pc:grpChg chg="add del">
          <ac:chgData name="Carl Barton" userId="17ade0fa-5720-4bd7-bfee-bd508f09de03" providerId="ADAL" clId="{A72403ED-F5C0-41B2-A08E-2D310E2A0F84}" dt="2021-12-28T23:54:30.324" v="2129" actId="26606"/>
          <ac:grpSpMkLst>
            <pc:docMk/>
            <pc:sldMk cId="2641905980" sldId="469"/>
            <ac:grpSpMk id="58" creationId="{609316A9-990D-4EC3-A671-70EE5C1493A4}"/>
          </ac:grpSpMkLst>
        </pc:grpChg>
        <pc:grpChg chg="add del">
          <ac:chgData name="Carl Barton" userId="17ade0fa-5720-4bd7-bfee-bd508f09de03" providerId="ADAL" clId="{A72403ED-F5C0-41B2-A08E-2D310E2A0F84}" dt="2021-12-28T23:54:30.324" v="2129" actId="26606"/>
          <ac:grpSpMkLst>
            <pc:docMk/>
            <pc:sldMk cId="2641905980" sldId="469"/>
            <ac:grpSpMk id="72" creationId="{2109F83F-40FE-4DB3-84CC-09FB3340D06D}"/>
          </ac:grpSpMkLst>
        </pc:grpChg>
        <pc:grpChg chg="add del">
          <ac:chgData name="Carl Barton" userId="17ade0fa-5720-4bd7-bfee-bd508f09de03" providerId="ADAL" clId="{A72403ED-F5C0-41B2-A08E-2D310E2A0F84}" dt="2021-12-28T23:54:30.324" v="2129" actId="26606"/>
          <ac:grpSpMkLst>
            <pc:docMk/>
            <pc:sldMk cId="2641905980" sldId="469"/>
            <ac:grpSpMk id="85" creationId="{7664F850-BA8B-47AE-B11A-225CAB8969F1}"/>
          </ac:grpSpMkLst>
        </pc:grpChg>
        <pc:grpChg chg="add del">
          <ac:chgData name="Carl Barton" userId="17ade0fa-5720-4bd7-bfee-bd508f09de03" providerId="ADAL" clId="{A72403ED-F5C0-41B2-A08E-2D310E2A0F84}" dt="2021-12-28T21:01:14.415" v="698" actId="26606"/>
          <ac:grpSpMkLst>
            <pc:docMk/>
            <pc:sldMk cId="2641905980" sldId="469"/>
            <ac:grpSpMk id="88" creationId="{5F054EF5-EFE6-45A2-834C-0F0931F39F1E}"/>
          </ac:grpSpMkLst>
        </pc:grpChg>
        <pc:grpChg chg="add del">
          <ac:chgData name="Carl Barton" userId="17ade0fa-5720-4bd7-bfee-bd508f09de03" providerId="ADAL" clId="{A72403ED-F5C0-41B2-A08E-2D310E2A0F84}" dt="2021-12-28T21:01:14.415" v="698" actId="26606"/>
          <ac:grpSpMkLst>
            <pc:docMk/>
            <pc:sldMk cId="2641905980" sldId="469"/>
            <ac:grpSpMk id="102" creationId="{2109F83F-40FE-4DB3-84CC-09FB3340D06D}"/>
          </ac:grpSpMkLst>
        </pc:grpChg>
        <pc:picChg chg="del">
          <ac:chgData name="Carl Barton" userId="17ade0fa-5720-4bd7-bfee-bd508f09de03" providerId="ADAL" clId="{A72403ED-F5C0-41B2-A08E-2D310E2A0F84}" dt="2021-12-28T20:15:00.320" v="78" actId="478"/>
          <ac:picMkLst>
            <pc:docMk/>
            <pc:sldMk cId="2641905980" sldId="469"/>
            <ac:picMk id="3" creationId="{B27A474C-697C-4F9A-801C-3AC114747467}"/>
          </ac:picMkLst>
        </pc:picChg>
        <pc:picChg chg="add del mod">
          <ac:chgData name="Carl Barton" userId="17ade0fa-5720-4bd7-bfee-bd508f09de03" providerId="ADAL" clId="{A72403ED-F5C0-41B2-A08E-2D310E2A0F84}" dt="2021-12-28T20:59:49.986" v="690" actId="478"/>
          <ac:picMkLst>
            <pc:docMk/>
            <pc:sldMk cId="2641905980" sldId="469"/>
            <ac:picMk id="6" creationId="{D8DB74BF-362E-4C36-A50B-5C9B0E79414D}"/>
          </ac:picMkLst>
        </pc:picChg>
        <pc:picChg chg="del">
          <ac:chgData name="Carl Barton" userId="17ade0fa-5720-4bd7-bfee-bd508f09de03" providerId="ADAL" clId="{A72403ED-F5C0-41B2-A08E-2D310E2A0F84}" dt="2021-12-28T20:15:18.417" v="83" actId="478"/>
          <ac:picMkLst>
            <pc:docMk/>
            <pc:sldMk cId="2641905980" sldId="469"/>
            <ac:picMk id="7" creationId="{17BC1CA3-590A-4496-A477-260F27ABF482}"/>
          </ac:picMkLst>
        </pc:picChg>
        <pc:picChg chg="del">
          <ac:chgData name="Carl Barton" userId="17ade0fa-5720-4bd7-bfee-bd508f09de03" providerId="ADAL" clId="{A72403ED-F5C0-41B2-A08E-2D310E2A0F84}" dt="2021-12-28T20:15:21.203" v="84" actId="478"/>
          <ac:picMkLst>
            <pc:docMk/>
            <pc:sldMk cId="2641905980" sldId="469"/>
            <ac:picMk id="9" creationId="{1B5FA1D1-4249-4E72-8922-A7F45E84600A}"/>
          </ac:picMkLst>
        </pc:picChg>
        <pc:picChg chg="add mod modCrop">
          <ac:chgData name="Carl Barton" userId="17ade0fa-5720-4bd7-bfee-bd508f09de03" providerId="ADAL" clId="{A72403ED-F5C0-41B2-A08E-2D310E2A0F84}" dt="2021-12-28T23:54:30.324" v="2129" actId="26606"/>
          <ac:picMkLst>
            <pc:docMk/>
            <pc:sldMk cId="2641905980" sldId="469"/>
            <ac:picMk id="10" creationId="{63754754-2CDC-49A7-9813-DE5640C8862E}"/>
          </ac:picMkLst>
        </pc:picChg>
        <pc:picChg chg="add mod">
          <ac:chgData name="Carl Barton" userId="17ade0fa-5720-4bd7-bfee-bd508f09de03" providerId="ADAL" clId="{A72403ED-F5C0-41B2-A08E-2D310E2A0F84}" dt="2021-12-28T23:54:43.853" v="2132" actId="1076"/>
          <ac:picMkLst>
            <pc:docMk/>
            <pc:sldMk cId="2641905980" sldId="469"/>
            <ac:picMk id="12" creationId="{0066A51A-5C83-4E8F-8F53-6B73ECD206D4}"/>
          </ac:picMkLst>
        </pc:picChg>
        <pc:picChg chg="del">
          <ac:chgData name="Carl Barton" userId="17ade0fa-5720-4bd7-bfee-bd508f09de03" providerId="ADAL" clId="{A72403ED-F5C0-41B2-A08E-2D310E2A0F84}" dt="2021-12-28T20:15:10.028" v="81" actId="478"/>
          <ac:picMkLst>
            <pc:docMk/>
            <pc:sldMk cId="2641905980" sldId="469"/>
            <ac:picMk id="26" creationId="{6541DE19-B907-4AEE-98EB-591D24BA07A0}"/>
          </ac:picMkLst>
        </pc:picChg>
      </pc:sldChg>
      <pc:sldChg chg="addSp delSp modSp add mod ord">
        <pc:chgData name="Carl Barton" userId="17ade0fa-5720-4bd7-bfee-bd508f09de03" providerId="ADAL" clId="{A72403ED-F5C0-41B2-A08E-2D310E2A0F84}" dt="2021-12-29T00:38:16.819" v="3339" actId="113"/>
        <pc:sldMkLst>
          <pc:docMk/>
          <pc:sldMk cId="3110493105" sldId="470"/>
        </pc:sldMkLst>
        <pc:spChg chg="mod">
          <ac:chgData name="Carl Barton" userId="17ade0fa-5720-4bd7-bfee-bd508f09de03" providerId="ADAL" clId="{A72403ED-F5C0-41B2-A08E-2D310E2A0F84}" dt="2021-12-29T00:38:16.819" v="3339" actId="113"/>
          <ac:spMkLst>
            <pc:docMk/>
            <pc:sldMk cId="3110493105" sldId="470"/>
            <ac:spMk id="2" creationId="{C04E6D02-B8D1-4D18-BF93-64C8DFBC3ED8}"/>
          </ac:spMkLst>
        </pc:spChg>
        <pc:spChg chg="del mod">
          <ac:chgData name="Carl Barton" userId="17ade0fa-5720-4bd7-bfee-bd508f09de03" providerId="ADAL" clId="{A72403ED-F5C0-41B2-A08E-2D310E2A0F84}" dt="2021-12-28T20:16:38.948" v="101" actId="478"/>
          <ac:spMkLst>
            <pc:docMk/>
            <pc:sldMk cId="3110493105" sldId="470"/>
            <ac:spMk id="3" creationId="{7B4B1418-27BD-4A22-9581-C8BD1A154DE8}"/>
          </ac:spMkLst>
        </pc:spChg>
        <pc:spChg chg="add mod">
          <ac:chgData name="Carl Barton" userId="17ade0fa-5720-4bd7-bfee-bd508f09de03" providerId="ADAL" clId="{A72403ED-F5C0-41B2-A08E-2D310E2A0F84}" dt="2021-12-28T23:44:06.354" v="1575" actId="255"/>
          <ac:spMkLst>
            <pc:docMk/>
            <pc:sldMk cId="3110493105" sldId="470"/>
            <ac:spMk id="6" creationId="{2E7F9ACA-3885-41B4-A3F3-1B98F7655B8D}"/>
          </ac:spMkLst>
        </pc:spChg>
        <pc:spChg chg="add del mod">
          <ac:chgData name="Carl Barton" userId="17ade0fa-5720-4bd7-bfee-bd508f09de03" providerId="ADAL" clId="{A72403ED-F5C0-41B2-A08E-2D310E2A0F84}" dt="2021-12-28T22:06:47.619" v="906" actId="26606"/>
          <ac:spMkLst>
            <pc:docMk/>
            <pc:sldMk cId="3110493105" sldId="470"/>
            <ac:spMk id="8" creationId="{9C9278D8-0A37-46B6-BF8A-59AA2ED91F2D}"/>
          </ac:spMkLst>
        </pc:spChg>
        <pc:spChg chg="add del">
          <ac:chgData name="Carl Barton" userId="17ade0fa-5720-4bd7-bfee-bd508f09de03" providerId="ADAL" clId="{A72403ED-F5C0-41B2-A08E-2D310E2A0F84}" dt="2021-12-28T21:05:12.922" v="712" actId="26606"/>
          <ac:spMkLst>
            <pc:docMk/>
            <pc:sldMk cId="3110493105" sldId="470"/>
            <ac:spMk id="17" creationId="{603AE127-802C-459A-A612-DB85B67F0DC0}"/>
          </ac:spMkLst>
        </pc:spChg>
        <pc:spChg chg="add del">
          <ac:chgData name="Carl Barton" userId="17ade0fa-5720-4bd7-bfee-bd508f09de03" providerId="ADAL" clId="{A72403ED-F5C0-41B2-A08E-2D310E2A0F84}" dt="2021-12-28T21:05:12.922" v="712" actId="26606"/>
          <ac:spMkLst>
            <pc:docMk/>
            <pc:sldMk cId="3110493105" sldId="470"/>
            <ac:spMk id="19" creationId="{9323D83D-50D6-4040-A58B-FCEA340F886A}"/>
          </ac:spMkLst>
        </pc:spChg>
        <pc:spChg chg="add del">
          <ac:chgData name="Carl Barton" userId="17ade0fa-5720-4bd7-bfee-bd508f09de03" providerId="ADAL" clId="{A72403ED-F5C0-41B2-A08E-2D310E2A0F84}" dt="2021-12-28T21:05:12.922" v="712" actId="26606"/>
          <ac:spMkLst>
            <pc:docMk/>
            <pc:sldMk cId="3110493105" sldId="470"/>
            <ac:spMk id="23" creationId="{F10FD715-4DCE-4779-B634-EC78315EA213}"/>
          </ac:spMkLst>
        </pc:spChg>
        <pc:spChg chg="add mod">
          <ac:chgData name="Carl Barton" userId="17ade0fa-5720-4bd7-bfee-bd508f09de03" providerId="ADAL" clId="{A72403ED-F5C0-41B2-A08E-2D310E2A0F84}" dt="2021-12-29T00:19:04.629" v="2645" actId="207"/>
          <ac:spMkLst>
            <pc:docMk/>
            <pc:sldMk cId="3110493105" sldId="470"/>
            <ac:spMk id="24" creationId="{F4DB7E37-DFD1-47CB-A431-068098816C83}"/>
          </ac:spMkLst>
        </pc:spChg>
        <pc:spChg chg="add del">
          <ac:chgData name="Carl Barton" userId="17ade0fa-5720-4bd7-bfee-bd508f09de03" providerId="ADAL" clId="{A72403ED-F5C0-41B2-A08E-2D310E2A0F84}" dt="2021-12-28T21:00:46.654" v="696" actId="26606"/>
          <ac:spMkLst>
            <pc:docMk/>
            <pc:sldMk cId="3110493105" sldId="470"/>
            <ac:spMk id="25" creationId="{9F4444CE-BC8D-4D61-B303-4C05614E62AB}"/>
          </ac:spMkLst>
        </pc:spChg>
        <pc:spChg chg="add del">
          <ac:chgData name="Carl Barton" userId="17ade0fa-5720-4bd7-bfee-bd508f09de03" providerId="ADAL" clId="{A72403ED-F5C0-41B2-A08E-2D310E2A0F84}" dt="2021-12-28T21:00:46.654" v="696" actId="26606"/>
          <ac:spMkLst>
            <pc:docMk/>
            <pc:sldMk cId="3110493105" sldId="470"/>
            <ac:spMk id="26" creationId="{62423CA5-E2E1-4789-B759-9906C1C94063}"/>
          </ac:spMkLst>
        </pc:spChg>
        <pc:spChg chg="add del">
          <ac:chgData name="Carl Barton" userId="17ade0fa-5720-4bd7-bfee-bd508f09de03" providerId="ADAL" clId="{A72403ED-F5C0-41B2-A08E-2D310E2A0F84}" dt="2021-12-28T21:00:46.654" v="696" actId="26606"/>
          <ac:spMkLst>
            <pc:docMk/>
            <pc:sldMk cId="3110493105" sldId="470"/>
            <ac:spMk id="27" creationId="{73772B81-181F-48B7-8826-4D9686D15DF5}"/>
          </ac:spMkLst>
        </pc:spChg>
        <pc:spChg chg="add del">
          <ac:chgData name="Carl Barton" userId="17ade0fa-5720-4bd7-bfee-bd508f09de03" providerId="ADAL" clId="{A72403ED-F5C0-41B2-A08E-2D310E2A0F84}" dt="2021-12-28T20:33:16.723" v="262" actId="26606"/>
          <ac:spMkLst>
            <pc:docMk/>
            <pc:sldMk cId="3110493105" sldId="470"/>
            <ac:spMk id="28" creationId="{9F4444CE-BC8D-4D61-B303-4C05614E62AB}"/>
          </ac:spMkLst>
        </pc:spChg>
        <pc:spChg chg="add del">
          <ac:chgData name="Carl Barton" userId="17ade0fa-5720-4bd7-bfee-bd508f09de03" providerId="ADAL" clId="{A72403ED-F5C0-41B2-A08E-2D310E2A0F84}" dt="2021-12-28T21:00:46.654" v="696" actId="26606"/>
          <ac:spMkLst>
            <pc:docMk/>
            <pc:sldMk cId="3110493105" sldId="470"/>
            <ac:spMk id="29" creationId="{B2205F6E-03C6-4E92-877C-E2482F6599AA}"/>
          </ac:spMkLst>
        </pc:spChg>
        <pc:spChg chg="add del">
          <ac:chgData name="Carl Barton" userId="17ade0fa-5720-4bd7-bfee-bd508f09de03" providerId="ADAL" clId="{A72403ED-F5C0-41B2-A08E-2D310E2A0F84}" dt="2021-12-28T20:33:16.723" v="262" actId="26606"/>
          <ac:spMkLst>
            <pc:docMk/>
            <pc:sldMk cId="3110493105" sldId="470"/>
            <ac:spMk id="30" creationId="{62423CA5-E2E1-4789-B759-9906C1C94063}"/>
          </ac:spMkLst>
        </pc:spChg>
        <pc:spChg chg="add">
          <ac:chgData name="Carl Barton" userId="17ade0fa-5720-4bd7-bfee-bd508f09de03" providerId="ADAL" clId="{A72403ED-F5C0-41B2-A08E-2D310E2A0F84}" dt="2021-12-28T21:05:12.922" v="712" actId="26606"/>
          <ac:spMkLst>
            <pc:docMk/>
            <pc:sldMk cId="3110493105" sldId="470"/>
            <ac:spMk id="31" creationId="{9F4444CE-BC8D-4D61-B303-4C05614E62AB}"/>
          </ac:spMkLst>
        </pc:spChg>
        <pc:spChg chg="add del">
          <ac:chgData name="Carl Barton" userId="17ade0fa-5720-4bd7-bfee-bd508f09de03" providerId="ADAL" clId="{A72403ED-F5C0-41B2-A08E-2D310E2A0F84}" dt="2021-12-28T20:33:16.723" v="262" actId="26606"/>
          <ac:spMkLst>
            <pc:docMk/>
            <pc:sldMk cId="3110493105" sldId="470"/>
            <ac:spMk id="32" creationId="{73772B81-181F-48B7-8826-4D9686D15DF5}"/>
          </ac:spMkLst>
        </pc:spChg>
        <pc:spChg chg="add">
          <ac:chgData name="Carl Barton" userId="17ade0fa-5720-4bd7-bfee-bd508f09de03" providerId="ADAL" clId="{A72403ED-F5C0-41B2-A08E-2D310E2A0F84}" dt="2021-12-28T21:05:12.922" v="712" actId="26606"/>
          <ac:spMkLst>
            <pc:docMk/>
            <pc:sldMk cId="3110493105" sldId="470"/>
            <ac:spMk id="33" creationId="{62423CA5-E2E1-4789-B759-9906C1C94063}"/>
          </ac:spMkLst>
        </pc:spChg>
        <pc:spChg chg="add del">
          <ac:chgData name="Carl Barton" userId="17ade0fa-5720-4bd7-bfee-bd508f09de03" providerId="ADAL" clId="{A72403ED-F5C0-41B2-A08E-2D310E2A0F84}" dt="2021-12-28T20:33:16.723" v="262" actId="26606"/>
          <ac:spMkLst>
            <pc:docMk/>
            <pc:sldMk cId="3110493105" sldId="470"/>
            <ac:spMk id="34" creationId="{B2205F6E-03C6-4E92-877C-E2482F6599AA}"/>
          </ac:spMkLst>
        </pc:spChg>
        <pc:spChg chg="add">
          <ac:chgData name="Carl Barton" userId="17ade0fa-5720-4bd7-bfee-bd508f09de03" providerId="ADAL" clId="{A72403ED-F5C0-41B2-A08E-2D310E2A0F84}" dt="2021-12-28T21:05:12.922" v="712" actId="26606"/>
          <ac:spMkLst>
            <pc:docMk/>
            <pc:sldMk cId="3110493105" sldId="470"/>
            <ac:spMk id="35" creationId="{73772B81-181F-48B7-8826-4D9686D15DF5}"/>
          </ac:spMkLst>
        </pc:spChg>
        <pc:spChg chg="add">
          <ac:chgData name="Carl Barton" userId="17ade0fa-5720-4bd7-bfee-bd508f09de03" providerId="ADAL" clId="{A72403ED-F5C0-41B2-A08E-2D310E2A0F84}" dt="2021-12-28T21:05:12.922" v="712" actId="26606"/>
          <ac:spMkLst>
            <pc:docMk/>
            <pc:sldMk cId="3110493105" sldId="470"/>
            <ac:spMk id="36" creationId="{B2205F6E-03C6-4E92-877C-E2482F6599AA}"/>
          </ac:spMkLst>
        </pc:spChg>
        <pc:graphicFrameChg chg="add del">
          <ac:chgData name="Carl Barton" userId="17ade0fa-5720-4bd7-bfee-bd508f09de03" providerId="ADAL" clId="{A72403ED-F5C0-41B2-A08E-2D310E2A0F84}" dt="2021-12-28T21:16:16.213" v="879" actId="26606"/>
          <ac:graphicFrameMkLst>
            <pc:docMk/>
            <pc:sldMk cId="3110493105" sldId="470"/>
            <ac:graphicFrameMk id="38" creationId="{F808B06F-79AC-4578-9166-3009D07DB4CA}"/>
          </ac:graphicFrameMkLst>
        </pc:graphicFrameChg>
        <pc:graphicFrameChg chg="add del">
          <ac:chgData name="Carl Barton" userId="17ade0fa-5720-4bd7-bfee-bd508f09de03" providerId="ADAL" clId="{A72403ED-F5C0-41B2-A08E-2D310E2A0F84}" dt="2021-12-28T21:16:44.695" v="881" actId="26606"/>
          <ac:graphicFrameMkLst>
            <pc:docMk/>
            <pc:sldMk cId="3110493105" sldId="470"/>
            <ac:graphicFrameMk id="39" creationId="{F808B06F-79AC-4578-9166-3009D07DB4CA}"/>
          </ac:graphicFrameMkLst>
        </pc:graphicFrameChg>
        <pc:graphicFrameChg chg="add mod modGraphic">
          <ac:chgData name="Carl Barton" userId="17ade0fa-5720-4bd7-bfee-bd508f09de03" providerId="ADAL" clId="{A72403ED-F5C0-41B2-A08E-2D310E2A0F84}" dt="2021-12-28T22:29:14.894" v="1092" actId="26606"/>
          <ac:graphicFrameMkLst>
            <pc:docMk/>
            <pc:sldMk cId="3110493105" sldId="470"/>
            <ac:graphicFrameMk id="40" creationId="{9F2AA7DF-9004-40E3-B9A0-6439F7F9E19A}"/>
          </ac:graphicFrameMkLst>
        </pc:graphicFrameChg>
        <pc:picChg chg="add del mod">
          <ac:chgData name="Carl Barton" userId="17ade0fa-5720-4bd7-bfee-bd508f09de03" providerId="ADAL" clId="{A72403ED-F5C0-41B2-A08E-2D310E2A0F84}" dt="2021-12-28T22:25:14.730" v="1037" actId="478"/>
          <ac:picMkLst>
            <pc:docMk/>
            <pc:sldMk cId="3110493105" sldId="470"/>
            <ac:picMk id="5" creationId="{65085C6E-E93B-40F7-BDB1-3E07BA242E4B}"/>
          </ac:picMkLst>
        </pc:picChg>
        <pc:picChg chg="add mod">
          <ac:chgData name="Carl Barton" userId="17ade0fa-5720-4bd7-bfee-bd508f09de03" providerId="ADAL" clId="{A72403ED-F5C0-41B2-A08E-2D310E2A0F84}" dt="2021-12-28T22:28:47.459" v="1090" actId="14100"/>
          <ac:picMkLst>
            <pc:docMk/>
            <pc:sldMk cId="3110493105" sldId="470"/>
            <ac:picMk id="9" creationId="{95570952-4C16-40FB-93C0-EDAC922D2C36}"/>
          </ac:picMkLst>
        </pc:picChg>
        <pc:cxnChg chg="add del">
          <ac:chgData name="Carl Barton" userId="17ade0fa-5720-4bd7-bfee-bd508f09de03" providerId="ADAL" clId="{A72403ED-F5C0-41B2-A08E-2D310E2A0F84}" dt="2021-12-28T21:05:12.922" v="712" actId="26606"/>
          <ac:cxnSpMkLst>
            <pc:docMk/>
            <pc:sldMk cId="3110493105" sldId="470"/>
            <ac:cxnSpMk id="21" creationId="{1A1FE6BB-DFB2-4080-9B5E-076EF5DDE67B}"/>
          </ac:cxnSpMkLst>
        </pc:cxnChg>
      </pc:sldChg>
      <pc:sldChg chg="delSp modSp add mod ord">
        <pc:chgData name="Carl Barton" userId="17ade0fa-5720-4bd7-bfee-bd508f09de03" providerId="ADAL" clId="{A72403ED-F5C0-41B2-A08E-2D310E2A0F84}" dt="2021-12-28T23:44:29.366" v="1583" actId="313"/>
        <pc:sldMkLst>
          <pc:docMk/>
          <pc:sldMk cId="864019289" sldId="471"/>
        </pc:sldMkLst>
        <pc:spChg chg="mod">
          <ac:chgData name="Carl Barton" userId="17ade0fa-5720-4bd7-bfee-bd508f09de03" providerId="ADAL" clId="{A72403ED-F5C0-41B2-A08E-2D310E2A0F84}" dt="2021-12-28T23:44:29.366" v="1583" actId="313"/>
          <ac:spMkLst>
            <pc:docMk/>
            <pc:sldMk cId="864019289" sldId="471"/>
            <ac:spMk id="57" creationId="{B85148C6-E6CA-4FB3-8981-CE68094EB237}"/>
          </ac:spMkLst>
        </pc:spChg>
        <pc:picChg chg="del">
          <ac:chgData name="Carl Barton" userId="17ade0fa-5720-4bd7-bfee-bd508f09de03" providerId="ADAL" clId="{A72403ED-F5C0-41B2-A08E-2D310E2A0F84}" dt="2021-12-28T20:50:05.108" v="635" actId="478"/>
          <ac:picMkLst>
            <pc:docMk/>
            <pc:sldMk cId="864019289" sldId="471"/>
            <ac:picMk id="3" creationId="{B27A474C-697C-4F9A-801C-3AC114747467}"/>
          </ac:picMkLst>
        </pc:picChg>
        <pc:picChg chg="del">
          <ac:chgData name="Carl Barton" userId="17ade0fa-5720-4bd7-bfee-bd508f09de03" providerId="ADAL" clId="{A72403ED-F5C0-41B2-A08E-2D310E2A0F84}" dt="2021-12-28T20:50:13.581" v="637" actId="478"/>
          <ac:picMkLst>
            <pc:docMk/>
            <pc:sldMk cId="864019289" sldId="471"/>
            <ac:picMk id="7" creationId="{17BC1CA3-590A-4496-A477-260F27ABF482}"/>
          </ac:picMkLst>
        </pc:picChg>
        <pc:picChg chg="del">
          <ac:chgData name="Carl Barton" userId="17ade0fa-5720-4bd7-bfee-bd508f09de03" providerId="ADAL" clId="{A72403ED-F5C0-41B2-A08E-2D310E2A0F84}" dt="2021-12-28T20:50:16.119" v="638" actId="478"/>
          <ac:picMkLst>
            <pc:docMk/>
            <pc:sldMk cId="864019289" sldId="471"/>
            <ac:picMk id="9" creationId="{1B5FA1D1-4249-4E72-8922-A7F45E84600A}"/>
          </ac:picMkLst>
        </pc:picChg>
        <pc:picChg chg="del">
          <ac:chgData name="Carl Barton" userId="17ade0fa-5720-4bd7-bfee-bd508f09de03" providerId="ADAL" clId="{A72403ED-F5C0-41B2-A08E-2D310E2A0F84}" dt="2021-12-28T20:50:18.807" v="639" actId="478"/>
          <ac:picMkLst>
            <pc:docMk/>
            <pc:sldMk cId="864019289" sldId="471"/>
            <ac:picMk id="26" creationId="{6541DE19-B907-4AEE-98EB-591D24BA07A0}"/>
          </ac:picMkLst>
        </pc:picChg>
      </pc:sldChg>
      <pc:sldChg chg="modSp add mod ord">
        <pc:chgData name="Carl Barton" userId="17ade0fa-5720-4bd7-bfee-bd508f09de03" providerId="ADAL" clId="{A72403ED-F5C0-41B2-A08E-2D310E2A0F84}" dt="2021-12-29T01:23:31.020" v="3662" actId="20577"/>
        <pc:sldMkLst>
          <pc:docMk/>
          <pc:sldMk cId="4147902872" sldId="472"/>
        </pc:sldMkLst>
        <pc:spChg chg="mod">
          <ac:chgData name="Carl Barton" userId="17ade0fa-5720-4bd7-bfee-bd508f09de03" providerId="ADAL" clId="{A72403ED-F5C0-41B2-A08E-2D310E2A0F84}" dt="2021-12-29T01:23:31.020" v="3662" actId="20577"/>
          <ac:spMkLst>
            <pc:docMk/>
            <pc:sldMk cId="4147902872" sldId="472"/>
            <ac:spMk id="57" creationId="{B85148C6-E6CA-4FB3-8981-CE68094EB237}"/>
          </ac:spMkLst>
        </pc:spChg>
      </pc:sldChg>
      <pc:sldChg chg="addSp delSp modSp mod">
        <pc:chgData name="Carl Barton" userId="17ade0fa-5720-4bd7-bfee-bd508f09de03" providerId="ADAL" clId="{A72403ED-F5C0-41B2-A08E-2D310E2A0F84}" dt="2021-12-29T01:21:09.505" v="3654" actId="1076"/>
        <pc:sldMkLst>
          <pc:docMk/>
          <pc:sldMk cId="2148754449" sldId="473"/>
        </pc:sldMkLst>
        <pc:spChg chg="mod">
          <ac:chgData name="Carl Barton" userId="17ade0fa-5720-4bd7-bfee-bd508f09de03" providerId="ADAL" clId="{A72403ED-F5C0-41B2-A08E-2D310E2A0F84}" dt="2021-12-28T22:23:25.598" v="1029" actId="1076"/>
          <ac:spMkLst>
            <pc:docMk/>
            <pc:sldMk cId="2148754449" sldId="473"/>
            <ac:spMk id="2" creationId="{C04E6D02-B8D1-4D18-BF93-64C8DFBC3ED8}"/>
          </ac:spMkLst>
        </pc:spChg>
        <pc:spChg chg="del">
          <ac:chgData name="Carl Barton" userId="17ade0fa-5720-4bd7-bfee-bd508f09de03" providerId="ADAL" clId="{A72403ED-F5C0-41B2-A08E-2D310E2A0F84}" dt="2021-12-28T22:23:39.831" v="1030" actId="478"/>
          <ac:spMkLst>
            <pc:docMk/>
            <pc:sldMk cId="2148754449" sldId="473"/>
            <ac:spMk id="3" creationId="{7B4B1418-27BD-4A22-9581-C8BD1A154DE8}"/>
          </ac:spMkLst>
        </pc:spChg>
        <pc:spChg chg="add del mod">
          <ac:chgData name="Carl Barton" userId="17ade0fa-5720-4bd7-bfee-bd508f09de03" providerId="ADAL" clId="{A72403ED-F5C0-41B2-A08E-2D310E2A0F84}" dt="2021-12-28T22:23:44.203" v="1031" actId="478"/>
          <ac:spMkLst>
            <pc:docMk/>
            <pc:sldMk cId="2148754449" sldId="473"/>
            <ac:spMk id="5" creationId="{90C93F55-CDFA-469D-B79C-A7B0B82B1EED}"/>
          </ac:spMkLst>
        </pc:spChg>
        <pc:spChg chg="add mod">
          <ac:chgData name="Carl Barton" userId="17ade0fa-5720-4bd7-bfee-bd508f09de03" providerId="ADAL" clId="{A72403ED-F5C0-41B2-A08E-2D310E2A0F84}" dt="2021-12-29T01:21:09.505" v="3654" actId="1076"/>
          <ac:spMkLst>
            <pc:docMk/>
            <pc:sldMk cId="2148754449" sldId="473"/>
            <ac:spMk id="10" creationId="{824BAA69-CF9D-4202-83FC-D74AAEBF31A8}"/>
          </ac:spMkLst>
        </pc:spChg>
      </pc:sldChg>
      <pc:sldChg chg="modSp add mod ord">
        <pc:chgData name="Carl Barton" userId="17ade0fa-5720-4bd7-bfee-bd508f09de03" providerId="ADAL" clId="{A72403ED-F5C0-41B2-A08E-2D310E2A0F84}" dt="2021-12-29T01:24:58.282" v="3683" actId="13926"/>
        <pc:sldMkLst>
          <pc:docMk/>
          <pc:sldMk cId="955315157" sldId="474"/>
        </pc:sldMkLst>
        <pc:spChg chg="mod">
          <ac:chgData name="Carl Barton" userId="17ade0fa-5720-4bd7-bfee-bd508f09de03" providerId="ADAL" clId="{A72403ED-F5C0-41B2-A08E-2D310E2A0F84}" dt="2021-12-29T01:24:58.282" v="3683" actId="13926"/>
          <ac:spMkLst>
            <pc:docMk/>
            <pc:sldMk cId="955315157" sldId="474"/>
            <ac:spMk id="2" creationId="{C04E6D02-B8D1-4D18-BF93-64C8DFBC3ED8}"/>
          </ac:spMkLst>
        </pc:spChg>
        <pc:spChg chg="mod">
          <ac:chgData name="Carl Barton" userId="17ade0fa-5720-4bd7-bfee-bd508f09de03" providerId="ADAL" clId="{A72403ED-F5C0-41B2-A08E-2D310E2A0F84}" dt="2021-12-29T01:24:43.650" v="3682" actId="1076"/>
          <ac:spMkLst>
            <pc:docMk/>
            <pc:sldMk cId="955315157" sldId="474"/>
            <ac:spMk id="10" creationId="{824BAA69-CF9D-4202-83FC-D74AAEBF31A8}"/>
          </ac:spMkLst>
        </pc:spChg>
      </pc:sldChg>
      <pc:sldChg chg="addSp delSp add del setBg delDesignElem">
        <pc:chgData name="Carl Barton" userId="17ade0fa-5720-4bd7-bfee-bd508f09de03" providerId="ADAL" clId="{A72403ED-F5C0-41B2-A08E-2D310E2A0F84}" dt="2021-12-29T00:09:30.307" v="2471"/>
        <pc:sldMkLst>
          <pc:docMk/>
          <pc:sldMk cId="1180007103" sldId="475"/>
        </pc:sldMkLst>
        <pc:spChg chg="add del">
          <ac:chgData name="Carl Barton" userId="17ade0fa-5720-4bd7-bfee-bd508f09de03" providerId="ADAL" clId="{A72403ED-F5C0-41B2-A08E-2D310E2A0F84}" dt="2021-12-29T00:09:30.307" v="2471"/>
          <ac:spMkLst>
            <pc:docMk/>
            <pc:sldMk cId="1180007103" sldId="475"/>
            <ac:spMk id="70" creationId="{03E8462A-FEBA-4848-81CC-3F8DA3E477BE}"/>
          </ac:spMkLst>
        </pc:spChg>
        <pc:spChg chg="add del">
          <ac:chgData name="Carl Barton" userId="17ade0fa-5720-4bd7-bfee-bd508f09de03" providerId="ADAL" clId="{A72403ED-F5C0-41B2-A08E-2D310E2A0F84}" dt="2021-12-29T00:09:30.307" v="2471"/>
          <ac:spMkLst>
            <pc:docMk/>
            <pc:sldMk cId="1180007103" sldId="475"/>
            <ac:spMk id="83" creationId="{7941F9B1-B01B-4A84-89D9-B169AEB4E456}"/>
          </ac:spMkLst>
        </pc:spChg>
        <pc:grpChg chg="add del">
          <ac:chgData name="Carl Barton" userId="17ade0fa-5720-4bd7-bfee-bd508f09de03" providerId="ADAL" clId="{A72403ED-F5C0-41B2-A08E-2D310E2A0F84}" dt="2021-12-29T00:09:30.307" v="2471"/>
          <ac:grpSpMkLst>
            <pc:docMk/>
            <pc:sldMk cId="1180007103" sldId="475"/>
            <ac:grpSpMk id="58" creationId="{609316A9-990D-4EC3-A671-70EE5C1493A4}"/>
          </ac:grpSpMkLst>
        </pc:grpChg>
        <pc:grpChg chg="add del">
          <ac:chgData name="Carl Barton" userId="17ade0fa-5720-4bd7-bfee-bd508f09de03" providerId="ADAL" clId="{A72403ED-F5C0-41B2-A08E-2D310E2A0F84}" dt="2021-12-29T00:09:30.307" v="2471"/>
          <ac:grpSpMkLst>
            <pc:docMk/>
            <pc:sldMk cId="1180007103" sldId="475"/>
            <ac:grpSpMk id="72" creationId="{2109F83F-40FE-4DB3-84CC-09FB3340D06D}"/>
          </ac:grpSpMkLst>
        </pc:grpChg>
      </pc:sldChg>
      <pc:sldChg chg="modSp add del mod ord">
        <pc:chgData name="Carl Barton" userId="17ade0fa-5720-4bd7-bfee-bd508f09de03" providerId="ADAL" clId="{A72403ED-F5C0-41B2-A08E-2D310E2A0F84}" dt="2021-12-29T00:08:48.734" v="2468" actId="2696"/>
        <pc:sldMkLst>
          <pc:docMk/>
          <pc:sldMk cId="2410502197" sldId="475"/>
        </pc:sldMkLst>
        <pc:spChg chg="mod">
          <ac:chgData name="Carl Barton" userId="17ade0fa-5720-4bd7-bfee-bd508f09de03" providerId="ADAL" clId="{A72403ED-F5C0-41B2-A08E-2D310E2A0F84}" dt="2021-12-29T00:01:55.228" v="2467" actId="20577"/>
          <ac:spMkLst>
            <pc:docMk/>
            <pc:sldMk cId="2410502197" sldId="475"/>
            <ac:spMk id="57" creationId="{B85148C6-E6CA-4FB3-8981-CE68094EB237}"/>
          </ac:spMkLst>
        </pc:spChg>
      </pc:sldChg>
      <pc:sldChg chg="addSp delSp modSp mod">
        <pc:chgData name="Carl Barton" userId="17ade0fa-5720-4bd7-bfee-bd508f09de03" providerId="ADAL" clId="{A72403ED-F5C0-41B2-A08E-2D310E2A0F84}" dt="2021-12-29T01:27:38.245" v="3719" actId="20577"/>
        <pc:sldMkLst>
          <pc:docMk/>
          <pc:sldMk cId="2666464448" sldId="475"/>
        </pc:sldMkLst>
        <pc:spChg chg="add del mod">
          <ac:chgData name="Carl Barton" userId="17ade0fa-5720-4bd7-bfee-bd508f09de03" providerId="ADAL" clId="{A72403ED-F5C0-41B2-A08E-2D310E2A0F84}" dt="2021-12-29T00:24:23.630" v="2841" actId="478"/>
          <ac:spMkLst>
            <pc:docMk/>
            <pc:sldMk cId="2666464448" sldId="475"/>
            <ac:spMk id="4" creationId="{55DE9B50-0C46-43CE-B56F-2BF2509D4BAB}"/>
          </ac:spMkLst>
        </pc:spChg>
        <pc:spChg chg="add del mod">
          <ac:chgData name="Carl Barton" userId="17ade0fa-5720-4bd7-bfee-bd508f09de03" providerId="ADAL" clId="{A72403ED-F5C0-41B2-A08E-2D310E2A0F84}" dt="2021-12-29T00:34:39.162" v="3282" actId="14100"/>
          <ac:spMkLst>
            <pc:docMk/>
            <pc:sldMk cId="2666464448" sldId="475"/>
            <ac:spMk id="5" creationId="{FD260894-A86F-4ACB-844C-CCA878E02239}"/>
          </ac:spMkLst>
        </pc:spChg>
        <pc:spChg chg="mod">
          <ac:chgData name="Carl Barton" userId="17ade0fa-5720-4bd7-bfee-bd508f09de03" providerId="ADAL" clId="{A72403ED-F5C0-41B2-A08E-2D310E2A0F84}" dt="2021-12-29T01:27:38.245" v="3719" actId="20577"/>
          <ac:spMkLst>
            <pc:docMk/>
            <pc:sldMk cId="2666464448" sldId="475"/>
            <ac:spMk id="7" creationId="{39B6FEF7-E2F2-433D-AD9F-C76CC7D64EC7}"/>
          </ac:spMkLst>
        </pc:spChg>
        <pc:spChg chg="add del">
          <ac:chgData name="Carl Barton" userId="17ade0fa-5720-4bd7-bfee-bd508f09de03" providerId="ADAL" clId="{A72403ED-F5C0-41B2-A08E-2D310E2A0F84}" dt="2021-12-29T00:44:10.247" v="3498" actId="11529"/>
          <ac:spMkLst>
            <pc:docMk/>
            <pc:sldMk cId="2666464448" sldId="475"/>
            <ac:spMk id="8" creationId="{6660139B-4D36-4610-A2BD-D26FCCBF70A7}"/>
          </ac:spMkLst>
        </pc:spChg>
        <pc:spChg chg="del mod">
          <ac:chgData name="Carl Barton" userId="17ade0fa-5720-4bd7-bfee-bd508f09de03" providerId="ADAL" clId="{A72403ED-F5C0-41B2-A08E-2D310E2A0F84}" dt="2021-12-29T00:16:47.748" v="2624" actId="478"/>
          <ac:spMkLst>
            <pc:docMk/>
            <pc:sldMk cId="2666464448" sldId="475"/>
            <ac:spMk id="30" creationId="{628E76C6-E145-4580-B980-6983B04BE85E}"/>
          </ac:spMkLst>
        </pc:spChg>
        <pc:spChg chg="mod">
          <ac:chgData name="Carl Barton" userId="17ade0fa-5720-4bd7-bfee-bd508f09de03" providerId="ADAL" clId="{A72403ED-F5C0-41B2-A08E-2D310E2A0F84}" dt="2021-12-29T00:36:00.473" v="3333" actId="14100"/>
          <ac:spMkLst>
            <pc:docMk/>
            <pc:sldMk cId="2666464448" sldId="475"/>
            <ac:spMk id="31" creationId="{D61B20D4-268C-45DC-A312-284B18EDB933}"/>
          </ac:spMkLst>
        </pc:spChg>
        <pc:spChg chg="del mod">
          <ac:chgData name="Carl Barton" userId="17ade0fa-5720-4bd7-bfee-bd508f09de03" providerId="ADAL" clId="{A72403ED-F5C0-41B2-A08E-2D310E2A0F84}" dt="2021-12-29T00:14:33.655" v="2606" actId="478"/>
          <ac:spMkLst>
            <pc:docMk/>
            <pc:sldMk cId="2666464448" sldId="475"/>
            <ac:spMk id="37" creationId="{5E92B4BD-3241-4509-B659-51064B26829E}"/>
          </ac:spMkLst>
        </pc:spChg>
        <pc:spChg chg="del mod">
          <ac:chgData name="Carl Barton" userId="17ade0fa-5720-4bd7-bfee-bd508f09de03" providerId="ADAL" clId="{A72403ED-F5C0-41B2-A08E-2D310E2A0F84}" dt="2021-12-29T00:17:03.132" v="2626" actId="478"/>
          <ac:spMkLst>
            <pc:docMk/>
            <pc:sldMk cId="2666464448" sldId="475"/>
            <ac:spMk id="38" creationId="{F4C3803D-484D-4233-B78F-79D880B2EF28}"/>
          </ac:spMkLst>
        </pc:spChg>
        <pc:spChg chg="add mod">
          <ac:chgData name="Carl Barton" userId="17ade0fa-5720-4bd7-bfee-bd508f09de03" providerId="ADAL" clId="{A72403ED-F5C0-41B2-A08E-2D310E2A0F84}" dt="2021-12-29T00:13:41.785" v="2589" actId="1076"/>
          <ac:spMkLst>
            <pc:docMk/>
            <pc:sldMk cId="2666464448" sldId="475"/>
            <ac:spMk id="40" creationId="{E0019F80-137E-4A0A-ACD3-2E2952D81B70}"/>
          </ac:spMkLst>
        </pc:spChg>
        <pc:spChg chg="add del mod">
          <ac:chgData name="Carl Barton" userId="17ade0fa-5720-4bd7-bfee-bd508f09de03" providerId="ADAL" clId="{A72403ED-F5C0-41B2-A08E-2D310E2A0F84}" dt="2021-12-29T00:17:20.133" v="2627" actId="478"/>
          <ac:spMkLst>
            <pc:docMk/>
            <pc:sldMk cId="2666464448" sldId="475"/>
            <ac:spMk id="47" creationId="{87736E19-7AAE-4ABC-B2EA-397A87F0358C}"/>
          </ac:spMkLst>
        </pc:spChg>
        <pc:spChg chg="add mod">
          <ac:chgData name="Carl Barton" userId="17ade0fa-5720-4bd7-bfee-bd508f09de03" providerId="ADAL" clId="{A72403ED-F5C0-41B2-A08E-2D310E2A0F84}" dt="2021-12-29T00:48:33.881" v="3629" actId="1076"/>
          <ac:spMkLst>
            <pc:docMk/>
            <pc:sldMk cId="2666464448" sldId="475"/>
            <ac:spMk id="48" creationId="{5B0A9E4E-421D-4194-B4C0-84183A6566FA}"/>
          </ac:spMkLst>
        </pc:spChg>
        <pc:spChg chg="add mod">
          <ac:chgData name="Carl Barton" userId="17ade0fa-5720-4bd7-bfee-bd508f09de03" providerId="ADAL" clId="{A72403ED-F5C0-41B2-A08E-2D310E2A0F84}" dt="2021-12-29T00:49:30.589" v="3648" actId="20577"/>
          <ac:spMkLst>
            <pc:docMk/>
            <pc:sldMk cId="2666464448" sldId="475"/>
            <ac:spMk id="49" creationId="{486E6120-8BE6-4655-90EB-5DE6DC0AB388}"/>
          </ac:spMkLst>
        </pc:spChg>
        <pc:spChg chg="add mod">
          <ac:chgData name="Carl Barton" userId="17ade0fa-5720-4bd7-bfee-bd508f09de03" providerId="ADAL" clId="{A72403ED-F5C0-41B2-A08E-2D310E2A0F84}" dt="2021-12-29T00:48:43.518" v="3630" actId="1076"/>
          <ac:spMkLst>
            <pc:docMk/>
            <pc:sldMk cId="2666464448" sldId="475"/>
            <ac:spMk id="50" creationId="{47F79231-8A2A-40F2-8A6D-75716D1A9DEC}"/>
          </ac:spMkLst>
        </pc:spChg>
        <pc:grpChg chg="del">
          <ac:chgData name="Carl Barton" userId="17ade0fa-5720-4bd7-bfee-bd508f09de03" providerId="ADAL" clId="{A72403ED-F5C0-41B2-A08E-2D310E2A0F84}" dt="2021-12-29T00:09:45.458" v="2472" actId="478"/>
          <ac:grpSpMkLst>
            <pc:docMk/>
            <pc:sldMk cId="2666464448" sldId="475"/>
            <ac:grpSpMk id="3" creationId="{65ED17B4-AAE9-41EB-A6DB-E7E62237D711}"/>
          </ac:grpSpMkLst>
        </pc:grpChg>
        <pc:grpChg chg="del">
          <ac:chgData name="Carl Barton" userId="17ade0fa-5720-4bd7-bfee-bd508f09de03" providerId="ADAL" clId="{A72403ED-F5C0-41B2-A08E-2D310E2A0F84}" dt="2021-12-29T00:09:50.166" v="2473" actId="478"/>
          <ac:grpSpMkLst>
            <pc:docMk/>
            <pc:sldMk cId="2666464448" sldId="475"/>
            <ac:grpSpMk id="41" creationId="{15A89DB8-0103-4AD8-A79B-7845E81CA344}"/>
          </ac:grpSpMkLst>
        </pc:grpChg>
        <pc:grpChg chg="del">
          <ac:chgData name="Carl Barton" userId="17ade0fa-5720-4bd7-bfee-bd508f09de03" providerId="ADAL" clId="{A72403ED-F5C0-41B2-A08E-2D310E2A0F84}" dt="2021-12-29T00:09:55.333" v="2474" actId="478"/>
          <ac:grpSpMkLst>
            <pc:docMk/>
            <pc:sldMk cId="2666464448" sldId="475"/>
            <ac:grpSpMk id="44" creationId="{AF77ED30-66F4-4D27-A828-4B937061987C}"/>
          </ac:grpSpMkLst>
        </pc:grpChg>
      </pc:sldChg>
    </pc:docChg>
  </pc:docChgLst>
  <pc:docChgLst>
    <pc:chgData name="Carl Barton" userId="17ade0fa-5720-4bd7-bfee-bd508f09de03" providerId="ADAL" clId="{FD6EFC8A-2ACF-420F-A471-9ABF045D57F5}"/>
    <pc:docChg chg="undo redo custSel addSld delSld modSld sldOrd delMainMaster">
      <pc:chgData name="Carl Barton" userId="17ade0fa-5720-4bd7-bfee-bd508f09de03" providerId="ADAL" clId="{FD6EFC8A-2ACF-420F-A471-9ABF045D57F5}" dt="2022-01-05T00:58:45.740" v="1987" actId="20577"/>
      <pc:docMkLst>
        <pc:docMk/>
      </pc:docMkLst>
      <pc:sldChg chg="modSp mod">
        <pc:chgData name="Carl Barton" userId="17ade0fa-5720-4bd7-bfee-bd508f09de03" providerId="ADAL" clId="{FD6EFC8A-2ACF-420F-A471-9ABF045D57F5}" dt="2021-12-29T01:54:16.224" v="13" actId="20577"/>
        <pc:sldMkLst>
          <pc:docMk/>
          <pc:sldMk cId="1877509004" sldId="256"/>
        </pc:sldMkLst>
        <pc:spChg chg="mod">
          <ac:chgData name="Carl Barton" userId="17ade0fa-5720-4bd7-bfee-bd508f09de03" providerId="ADAL" clId="{FD6EFC8A-2ACF-420F-A471-9ABF045D57F5}" dt="2021-12-29T01:54:16.224" v="13" actId="20577"/>
          <ac:spMkLst>
            <pc:docMk/>
            <pc:sldMk cId="1877509004" sldId="256"/>
            <ac:spMk id="3" creationId="{354DDA5D-0FB9-4017-AA13-C200D22BBE90}"/>
          </ac:spMkLst>
        </pc:spChg>
      </pc:sldChg>
      <pc:sldChg chg="del">
        <pc:chgData name="Carl Barton" userId="17ade0fa-5720-4bd7-bfee-bd508f09de03" providerId="ADAL" clId="{FD6EFC8A-2ACF-420F-A471-9ABF045D57F5}" dt="2021-12-29T02:00:18.587" v="179" actId="2696"/>
        <pc:sldMkLst>
          <pc:docMk/>
          <pc:sldMk cId="2381262330" sldId="416"/>
        </pc:sldMkLst>
      </pc:sldChg>
      <pc:sldChg chg="delSp modSp mod">
        <pc:chgData name="Carl Barton" userId="17ade0fa-5720-4bd7-bfee-bd508f09de03" providerId="ADAL" clId="{FD6EFC8A-2ACF-420F-A471-9ABF045D57F5}" dt="2021-12-29T03:46:49.530" v="1912" actId="20577"/>
        <pc:sldMkLst>
          <pc:docMk/>
          <pc:sldMk cId="4211508101" sldId="467"/>
        </pc:sldMkLst>
        <pc:spChg chg="mod">
          <ac:chgData name="Carl Barton" userId="17ade0fa-5720-4bd7-bfee-bd508f09de03" providerId="ADAL" clId="{FD6EFC8A-2ACF-420F-A471-9ABF045D57F5}" dt="2021-12-29T01:55:27.407" v="21" actId="207"/>
          <ac:spMkLst>
            <pc:docMk/>
            <pc:sldMk cId="4211508101" sldId="467"/>
            <ac:spMk id="4" creationId="{C2B5E985-64B9-4F3E-B417-E5C2B7381E54}"/>
          </ac:spMkLst>
        </pc:spChg>
        <pc:spChg chg="mod">
          <ac:chgData name="Carl Barton" userId="17ade0fa-5720-4bd7-bfee-bd508f09de03" providerId="ADAL" clId="{FD6EFC8A-2ACF-420F-A471-9ABF045D57F5}" dt="2021-12-29T01:55:38.317" v="22" actId="207"/>
          <ac:spMkLst>
            <pc:docMk/>
            <pc:sldMk cId="4211508101" sldId="467"/>
            <ac:spMk id="5" creationId="{2E5E42CA-6C6B-41BF-AC34-9F9980A2DBC2}"/>
          </ac:spMkLst>
        </pc:spChg>
        <pc:spChg chg="mod">
          <ac:chgData name="Carl Barton" userId="17ade0fa-5720-4bd7-bfee-bd508f09de03" providerId="ADAL" clId="{FD6EFC8A-2ACF-420F-A471-9ABF045D57F5}" dt="2021-12-29T03:25:50.092" v="1330" actId="255"/>
          <ac:spMkLst>
            <pc:docMk/>
            <pc:sldMk cId="4211508101" sldId="467"/>
            <ac:spMk id="29" creationId="{99E03FF4-2A87-4E69-BE87-6E25160B1A36}"/>
          </ac:spMkLst>
        </pc:spChg>
        <pc:spChg chg="mod">
          <ac:chgData name="Carl Barton" userId="17ade0fa-5720-4bd7-bfee-bd508f09de03" providerId="ADAL" clId="{FD6EFC8A-2ACF-420F-A471-9ABF045D57F5}" dt="2021-12-29T01:55:10.248" v="19" actId="207"/>
          <ac:spMkLst>
            <pc:docMk/>
            <pc:sldMk cId="4211508101" sldId="467"/>
            <ac:spMk id="33" creationId="{5EBFC308-C497-4341-8A61-2E36C255E378}"/>
          </ac:spMkLst>
        </pc:spChg>
        <pc:spChg chg="mod">
          <ac:chgData name="Carl Barton" userId="17ade0fa-5720-4bd7-bfee-bd508f09de03" providerId="ADAL" clId="{FD6EFC8A-2ACF-420F-A471-9ABF045D57F5}" dt="2021-12-29T01:55:17.805" v="20" actId="207"/>
          <ac:spMkLst>
            <pc:docMk/>
            <pc:sldMk cId="4211508101" sldId="467"/>
            <ac:spMk id="34" creationId="{D6DDEF39-6B89-4253-AE8E-2EF3B8C3CBCD}"/>
          </ac:spMkLst>
        </pc:spChg>
        <pc:spChg chg="mod">
          <ac:chgData name="Carl Barton" userId="17ade0fa-5720-4bd7-bfee-bd508f09de03" providerId="ADAL" clId="{FD6EFC8A-2ACF-420F-A471-9ABF045D57F5}" dt="2021-12-29T01:58:06.448" v="128" actId="20577"/>
          <ac:spMkLst>
            <pc:docMk/>
            <pc:sldMk cId="4211508101" sldId="467"/>
            <ac:spMk id="37" creationId="{2757A18A-2D25-45FC-BB20-E8456758A712}"/>
          </ac:spMkLst>
        </pc:spChg>
        <pc:spChg chg="mod">
          <ac:chgData name="Carl Barton" userId="17ade0fa-5720-4bd7-bfee-bd508f09de03" providerId="ADAL" clId="{FD6EFC8A-2ACF-420F-A471-9ABF045D57F5}" dt="2021-12-29T01:56:09.349" v="48" actId="20577"/>
          <ac:spMkLst>
            <pc:docMk/>
            <pc:sldMk cId="4211508101" sldId="467"/>
            <ac:spMk id="39" creationId="{6B360081-1863-44C3-9F28-0A2AE39BDF2B}"/>
          </ac:spMkLst>
        </pc:spChg>
        <pc:spChg chg="mod">
          <ac:chgData name="Carl Barton" userId="17ade0fa-5720-4bd7-bfee-bd508f09de03" providerId="ADAL" clId="{FD6EFC8A-2ACF-420F-A471-9ABF045D57F5}" dt="2021-12-29T03:46:49.530" v="1912" actId="20577"/>
          <ac:spMkLst>
            <pc:docMk/>
            <pc:sldMk cId="4211508101" sldId="467"/>
            <ac:spMk id="40" creationId="{F18D8536-B62C-4A0D-9A2D-C72970AF6CE3}"/>
          </ac:spMkLst>
        </pc:spChg>
        <pc:spChg chg="mod">
          <ac:chgData name="Carl Barton" userId="17ade0fa-5720-4bd7-bfee-bd508f09de03" providerId="ADAL" clId="{FD6EFC8A-2ACF-420F-A471-9ABF045D57F5}" dt="2021-12-29T01:59:46.115" v="178" actId="1076"/>
          <ac:spMkLst>
            <pc:docMk/>
            <pc:sldMk cId="4211508101" sldId="467"/>
            <ac:spMk id="45" creationId="{050EFF87-76A3-46BD-982B-E9B9F93E9656}"/>
          </ac:spMkLst>
        </pc:spChg>
        <pc:grpChg chg="del">
          <ac:chgData name="Carl Barton" userId="17ade0fa-5720-4bd7-bfee-bd508f09de03" providerId="ADAL" clId="{FD6EFC8A-2ACF-420F-A471-9ABF045D57F5}" dt="2021-12-29T01:54:29.838" v="15" actId="478"/>
          <ac:grpSpMkLst>
            <pc:docMk/>
            <pc:sldMk cId="4211508101" sldId="467"/>
            <ac:grpSpMk id="2" creationId="{D61C9AEB-C459-4230-8080-8EAF1EF302CA}"/>
          </ac:grpSpMkLst>
        </pc:grpChg>
        <pc:grpChg chg="mod">
          <ac:chgData name="Carl Barton" userId="17ade0fa-5720-4bd7-bfee-bd508f09de03" providerId="ADAL" clId="{FD6EFC8A-2ACF-420F-A471-9ABF045D57F5}" dt="2021-12-29T01:57:54.805" v="112" actId="1076"/>
          <ac:grpSpMkLst>
            <pc:docMk/>
            <pc:sldMk cId="4211508101" sldId="467"/>
            <ac:grpSpMk id="35" creationId="{7E204119-C968-4B13-A89B-A5DF9A0B03A3}"/>
          </ac:grpSpMkLst>
        </pc:grpChg>
        <pc:grpChg chg="mod ord">
          <ac:chgData name="Carl Barton" userId="17ade0fa-5720-4bd7-bfee-bd508f09de03" providerId="ADAL" clId="{FD6EFC8A-2ACF-420F-A471-9ABF045D57F5}" dt="2021-12-29T01:58:15.770" v="130" actId="14100"/>
          <ac:grpSpMkLst>
            <pc:docMk/>
            <pc:sldMk cId="4211508101" sldId="467"/>
            <ac:grpSpMk id="38" creationId="{3D5ED016-A45D-4D05-89B0-DCEA287B11CA}"/>
          </ac:grpSpMkLst>
        </pc:grpChg>
        <pc:grpChg chg="del">
          <ac:chgData name="Carl Barton" userId="17ade0fa-5720-4bd7-bfee-bd508f09de03" providerId="ADAL" clId="{FD6EFC8A-2ACF-420F-A471-9ABF045D57F5}" dt="2021-12-29T01:54:36.755" v="16" actId="478"/>
          <ac:grpSpMkLst>
            <pc:docMk/>
            <pc:sldMk cId="4211508101" sldId="467"/>
            <ac:grpSpMk id="41" creationId="{5078D8E1-AD65-436D-B68E-7355CB74C9AD}"/>
          </ac:grpSpMkLst>
        </pc:grpChg>
        <pc:grpChg chg="del mod">
          <ac:chgData name="Carl Barton" userId="17ade0fa-5720-4bd7-bfee-bd508f09de03" providerId="ADAL" clId="{FD6EFC8A-2ACF-420F-A471-9ABF045D57F5}" dt="2021-12-29T01:56:58.877" v="99" actId="478"/>
          <ac:grpSpMkLst>
            <pc:docMk/>
            <pc:sldMk cId="4211508101" sldId="467"/>
            <ac:grpSpMk id="47" creationId="{03E63EAF-6D4D-4556-82BB-8921868C6082}"/>
          </ac:grpSpMkLst>
        </pc:grpChg>
      </pc:sldChg>
      <pc:sldChg chg="del">
        <pc:chgData name="Carl Barton" userId="17ade0fa-5720-4bd7-bfee-bd508f09de03" providerId="ADAL" clId="{FD6EFC8A-2ACF-420F-A471-9ABF045D57F5}" dt="2021-12-29T03:00:29.974" v="1108" actId="2696"/>
        <pc:sldMkLst>
          <pc:docMk/>
          <pc:sldMk cId="2641905980" sldId="469"/>
        </pc:sldMkLst>
      </pc:sldChg>
      <pc:sldChg chg="del">
        <pc:chgData name="Carl Barton" userId="17ade0fa-5720-4bd7-bfee-bd508f09de03" providerId="ADAL" clId="{FD6EFC8A-2ACF-420F-A471-9ABF045D57F5}" dt="2021-12-29T03:00:38.195" v="1113" actId="2696"/>
        <pc:sldMkLst>
          <pc:docMk/>
          <pc:sldMk cId="3110493105" sldId="470"/>
        </pc:sldMkLst>
      </pc:sldChg>
      <pc:sldChg chg="addSp delSp modSp del mod">
        <pc:chgData name="Carl Barton" userId="17ade0fa-5720-4bd7-bfee-bd508f09de03" providerId="ADAL" clId="{FD6EFC8A-2ACF-420F-A471-9ABF045D57F5}" dt="2021-12-29T03:26:47.583" v="1364" actId="2696"/>
        <pc:sldMkLst>
          <pc:docMk/>
          <pc:sldMk cId="864019289" sldId="471"/>
        </pc:sldMkLst>
        <pc:spChg chg="add del mod">
          <ac:chgData name="Carl Barton" userId="17ade0fa-5720-4bd7-bfee-bd508f09de03" providerId="ADAL" clId="{FD6EFC8A-2ACF-420F-A471-9ABF045D57F5}" dt="2021-12-29T02:06:06.120" v="300" actId="478"/>
          <ac:spMkLst>
            <pc:docMk/>
            <pc:sldMk cId="864019289" sldId="471"/>
            <ac:spMk id="3" creationId="{D8B26834-EC01-454F-A3DD-C948233A4252}"/>
          </ac:spMkLst>
        </pc:spChg>
        <pc:spChg chg="add del mod">
          <ac:chgData name="Carl Barton" userId="17ade0fa-5720-4bd7-bfee-bd508f09de03" providerId="ADAL" clId="{FD6EFC8A-2ACF-420F-A471-9ABF045D57F5}" dt="2021-12-29T02:08:22.844" v="321" actId="1076"/>
          <ac:spMkLst>
            <pc:docMk/>
            <pc:sldMk cId="864019289" sldId="471"/>
            <ac:spMk id="57" creationId="{B85148C6-E6CA-4FB3-8981-CE68094EB237}"/>
          </ac:spMkLst>
        </pc:spChg>
      </pc:sldChg>
      <pc:sldChg chg="modSp mod ord">
        <pc:chgData name="Carl Barton" userId="17ade0fa-5720-4bd7-bfee-bd508f09de03" providerId="ADAL" clId="{FD6EFC8A-2ACF-420F-A471-9ABF045D57F5}" dt="2021-12-29T04:09:27.707" v="1972" actId="13926"/>
        <pc:sldMkLst>
          <pc:docMk/>
          <pc:sldMk cId="2148754449" sldId="473"/>
        </pc:sldMkLst>
        <pc:spChg chg="mod">
          <ac:chgData name="Carl Barton" userId="17ade0fa-5720-4bd7-bfee-bd508f09de03" providerId="ADAL" clId="{FD6EFC8A-2ACF-420F-A471-9ABF045D57F5}" dt="2021-12-29T03:26:42.568" v="1363" actId="114"/>
          <ac:spMkLst>
            <pc:docMk/>
            <pc:sldMk cId="2148754449" sldId="473"/>
            <ac:spMk id="2" creationId="{C04E6D02-B8D1-4D18-BF93-64C8DFBC3ED8}"/>
          </ac:spMkLst>
        </pc:spChg>
        <pc:spChg chg="mod">
          <ac:chgData name="Carl Barton" userId="17ade0fa-5720-4bd7-bfee-bd508f09de03" providerId="ADAL" clId="{FD6EFC8A-2ACF-420F-A471-9ABF045D57F5}" dt="2021-12-29T04:09:27.707" v="1972" actId="13926"/>
          <ac:spMkLst>
            <pc:docMk/>
            <pc:sldMk cId="2148754449" sldId="473"/>
            <ac:spMk id="10" creationId="{824BAA69-CF9D-4202-83FC-D74AAEBF31A8}"/>
          </ac:spMkLst>
        </pc:spChg>
      </pc:sldChg>
      <pc:sldChg chg="del">
        <pc:chgData name="Carl Barton" userId="17ade0fa-5720-4bd7-bfee-bd508f09de03" providerId="ADAL" clId="{FD6EFC8A-2ACF-420F-A471-9ABF045D57F5}" dt="2021-12-29T02:01:28.331" v="197" actId="2696"/>
        <pc:sldMkLst>
          <pc:docMk/>
          <pc:sldMk cId="955315157" sldId="474"/>
        </pc:sldMkLst>
      </pc:sldChg>
      <pc:sldChg chg="addSp modSp mod">
        <pc:chgData name="Carl Barton" userId="17ade0fa-5720-4bd7-bfee-bd508f09de03" providerId="ADAL" clId="{FD6EFC8A-2ACF-420F-A471-9ABF045D57F5}" dt="2021-12-29T03:45:37.569" v="1908" actId="1076"/>
        <pc:sldMkLst>
          <pc:docMk/>
          <pc:sldMk cId="2666464448" sldId="475"/>
        </pc:sldMkLst>
        <pc:spChg chg="add mod">
          <ac:chgData name="Carl Barton" userId="17ade0fa-5720-4bd7-bfee-bd508f09de03" providerId="ADAL" clId="{FD6EFC8A-2ACF-420F-A471-9ABF045D57F5}" dt="2021-12-29T03:45:37.569" v="1908" actId="1076"/>
          <ac:spMkLst>
            <pc:docMk/>
            <pc:sldMk cId="2666464448" sldId="475"/>
            <ac:spMk id="2" creationId="{D0FE9D21-B6C0-45F9-BB9C-4D0E05D781B7}"/>
          </ac:spMkLst>
        </pc:spChg>
        <pc:spChg chg="mod">
          <ac:chgData name="Carl Barton" userId="17ade0fa-5720-4bd7-bfee-bd508f09de03" providerId="ADAL" clId="{FD6EFC8A-2ACF-420F-A471-9ABF045D57F5}" dt="2021-12-29T03:39:51.691" v="1566" actId="20577"/>
          <ac:spMkLst>
            <pc:docMk/>
            <pc:sldMk cId="2666464448" sldId="475"/>
            <ac:spMk id="7" creationId="{39B6FEF7-E2F2-433D-AD9F-C76CC7D64EC7}"/>
          </ac:spMkLst>
        </pc:spChg>
        <pc:spChg chg="mod">
          <ac:chgData name="Carl Barton" userId="17ade0fa-5720-4bd7-bfee-bd508f09de03" providerId="ADAL" clId="{FD6EFC8A-2ACF-420F-A471-9ABF045D57F5}" dt="2021-12-29T03:44:24.089" v="1789" actId="1076"/>
          <ac:spMkLst>
            <pc:docMk/>
            <pc:sldMk cId="2666464448" sldId="475"/>
            <ac:spMk id="31" creationId="{D61B20D4-268C-45DC-A312-284B18EDB933}"/>
          </ac:spMkLst>
        </pc:spChg>
        <pc:spChg chg="mod">
          <ac:chgData name="Carl Barton" userId="17ade0fa-5720-4bd7-bfee-bd508f09de03" providerId="ADAL" clId="{FD6EFC8A-2ACF-420F-A471-9ABF045D57F5}" dt="2021-12-29T03:42:50.521" v="1669" actId="20577"/>
          <ac:spMkLst>
            <pc:docMk/>
            <pc:sldMk cId="2666464448" sldId="475"/>
            <ac:spMk id="48" creationId="{5B0A9E4E-421D-4194-B4C0-84183A6566FA}"/>
          </ac:spMkLst>
        </pc:spChg>
        <pc:spChg chg="mod">
          <ac:chgData name="Carl Barton" userId="17ade0fa-5720-4bd7-bfee-bd508f09de03" providerId="ADAL" clId="{FD6EFC8A-2ACF-420F-A471-9ABF045D57F5}" dt="2021-12-29T02:09:52.532" v="357" actId="14100"/>
          <ac:spMkLst>
            <pc:docMk/>
            <pc:sldMk cId="2666464448" sldId="475"/>
            <ac:spMk id="49" creationId="{486E6120-8BE6-4655-90EB-5DE6DC0AB388}"/>
          </ac:spMkLst>
        </pc:spChg>
        <pc:spChg chg="mod">
          <ac:chgData name="Carl Barton" userId="17ade0fa-5720-4bd7-bfee-bd508f09de03" providerId="ADAL" clId="{FD6EFC8A-2ACF-420F-A471-9ABF045D57F5}" dt="2021-12-29T02:06:45.965" v="304" actId="1076"/>
          <ac:spMkLst>
            <pc:docMk/>
            <pc:sldMk cId="2666464448" sldId="475"/>
            <ac:spMk id="50" creationId="{47F79231-8A2A-40F2-8A6D-75716D1A9DEC}"/>
          </ac:spMkLst>
        </pc:spChg>
      </pc:sldChg>
      <pc:sldChg chg="addSp delSp add del setBg delDesignElem">
        <pc:chgData name="Carl Barton" userId="17ade0fa-5720-4bd7-bfee-bd508f09de03" providerId="ADAL" clId="{FD6EFC8A-2ACF-420F-A471-9ABF045D57F5}" dt="2021-12-29T02:01:51.438" v="200"/>
        <pc:sldMkLst>
          <pc:docMk/>
          <pc:sldMk cId="1995892635" sldId="476"/>
        </pc:sldMkLst>
        <pc:spChg chg="add del">
          <ac:chgData name="Carl Barton" userId="17ade0fa-5720-4bd7-bfee-bd508f09de03" providerId="ADAL" clId="{FD6EFC8A-2ACF-420F-A471-9ABF045D57F5}" dt="2021-12-29T02:01:51.438" v="200"/>
          <ac:spMkLst>
            <pc:docMk/>
            <pc:sldMk cId="1995892635" sldId="476"/>
            <ac:spMk id="17" creationId="{603AE127-802C-459A-A612-DB85B67F0DC0}"/>
          </ac:spMkLst>
        </pc:spChg>
        <pc:spChg chg="add del">
          <ac:chgData name="Carl Barton" userId="17ade0fa-5720-4bd7-bfee-bd508f09de03" providerId="ADAL" clId="{FD6EFC8A-2ACF-420F-A471-9ABF045D57F5}" dt="2021-12-29T02:01:51.438" v="200"/>
          <ac:spMkLst>
            <pc:docMk/>
            <pc:sldMk cId="1995892635" sldId="476"/>
            <ac:spMk id="19" creationId="{9323D83D-50D6-4040-A58B-FCEA340F886A}"/>
          </ac:spMkLst>
        </pc:spChg>
        <pc:spChg chg="add del">
          <ac:chgData name="Carl Barton" userId="17ade0fa-5720-4bd7-bfee-bd508f09de03" providerId="ADAL" clId="{FD6EFC8A-2ACF-420F-A471-9ABF045D57F5}" dt="2021-12-29T02:01:51.438" v="200"/>
          <ac:spMkLst>
            <pc:docMk/>
            <pc:sldMk cId="1995892635" sldId="476"/>
            <ac:spMk id="23" creationId="{F10FD715-4DCE-4779-B634-EC78315EA213}"/>
          </ac:spMkLst>
        </pc:spChg>
        <pc:cxnChg chg="add del">
          <ac:chgData name="Carl Barton" userId="17ade0fa-5720-4bd7-bfee-bd508f09de03" providerId="ADAL" clId="{FD6EFC8A-2ACF-420F-A471-9ABF045D57F5}" dt="2021-12-29T02:01:51.438" v="200"/>
          <ac:cxnSpMkLst>
            <pc:docMk/>
            <pc:sldMk cId="1995892635" sldId="476"/>
            <ac:cxnSpMk id="21" creationId="{1A1FE6BB-DFB2-4080-9B5E-076EF5DDE67B}"/>
          </ac:cxnSpMkLst>
        </pc:cxnChg>
      </pc:sldChg>
      <pc:sldChg chg="modSp mod">
        <pc:chgData name="Carl Barton" userId="17ade0fa-5720-4bd7-bfee-bd508f09de03" providerId="ADAL" clId="{FD6EFC8A-2ACF-420F-A471-9ABF045D57F5}" dt="2021-12-29T04:09:41.453" v="1974" actId="13926"/>
        <pc:sldMkLst>
          <pc:docMk/>
          <pc:sldMk cId="4059005427" sldId="476"/>
        </pc:sldMkLst>
        <pc:spChg chg="mod">
          <ac:chgData name="Carl Barton" userId="17ade0fa-5720-4bd7-bfee-bd508f09de03" providerId="ADAL" clId="{FD6EFC8A-2ACF-420F-A471-9ABF045D57F5}" dt="2021-12-29T04:09:41.453" v="1974" actId="13926"/>
          <ac:spMkLst>
            <pc:docMk/>
            <pc:sldMk cId="4059005427" sldId="476"/>
            <ac:spMk id="2" creationId="{C04E6D02-B8D1-4D18-BF93-64C8DFBC3ED8}"/>
          </ac:spMkLst>
        </pc:spChg>
        <pc:spChg chg="mod">
          <ac:chgData name="Carl Barton" userId="17ade0fa-5720-4bd7-bfee-bd508f09de03" providerId="ADAL" clId="{FD6EFC8A-2ACF-420F-A471-9ABF045D57F5}" dt="2021-12-29T02:02:04.900" v="220" actId="20577"/>
          <ac:spMkLst>
            <pc:docMk/>
            <pc:sldMk cId="4059005427" sldId="476"/>
            <ac:spMk id="10" creationId="{824BAA69-CF9D-4202-83FC-D74AAEBF31A8}"/>
          </ac:spMkLst>
        </pc:spChg>
      </pc:sldChg>
      <pc:sldChg chg="addSp delSp modSp add mod">
        <pc:chgData name="Carl Barton" userId="17ade0fa-5720-4bd7-bfee-bd508f09de03" providerId="ADAL" clId="{FD6EFC8A-2ACF-420F-A471-9ABF045D57F5}" dt="2021-12-29T03:08:28.094" v="1285" actId="20577"/>
        <pc:sldMkLst>
          <pc:docMk/>
          <pc:sldMk cId="412868728" sldId="477"/>
        </pc:sldMkLst>
        <pc:spChg chg="add mod">
          <ac:chgData name="Carl Barton" userId="17ade0fa-5720-4bd7-bfee-bd508f09de03" providerId="ADAL" clId="{FD6EFC8A-2ACF-420F-A471-9ABF045D57F5}" dt="2021-12-29T03:08:28.094" v="1285" actId="20577"/>
          <ac:spMkLst>
            <pc:docMk/>
            <pc:sldMk cId="412868728" sldId="477"/>
            <ac:spMk id="2" creationId="{F6B320FC-BD30-4CF0-AD50-14D1CA0BFC8F}"/>
          </ac:spMkLst>
        </pc:spChg>
        <pc:spChg chg="add del mod">
          <ac:chgData name="Carl Barton" userId="17ade0fa-5720-4bd7-bfee-bd508f09de03" providerId="ADAL" clId="{FD6EFC8A-2ACF-420F-A471-9ABF045D57F5}" dt="2021-12-29T02:49:39.141" v="524" actId="478"/>
          <ac:spMkLst>
            <pc:docMk/>
            <pc:sldMk cId="412868728" sldId="477"/>
            <ac:spMk id="28" creationId="{475D1C65-0740-4796-93D4-C85863269193}"/>
          </ac:spMkLst>
        </pc:spChg>
        <pc:spChg chg="add mod">
          <ac:chgData name="Carl Barton" userId="17ade0fa-5720-4bd7-bfee-bd508f09de03" providerId="ADAL" clId="{FD6EFC8A-2ACF-420F-A471-9ABF045D57F5}" dt="2021-12-29T03:00:19.378" v="1107" actId="948"/>
          <ac:spMkLst>
            <pc:docMk/>
            <pc:sldMk cId="412868728" sldId="477"/>
            <ac:spMk id="29" creationId="{14279DC1-C3AF-4C29-BED1-54B59A13F5AD}"/>
          </ac:spMkLst>
        </pc:spChg>
        <pc:picChg chg="mod modCrop">
          <ac:chgData name="Carl Barton" userId="17ade0fa-5720-4bd7-bfee-bd508f09de03" providerId="ADAL" clId="{FD6EFC8A-2ACF-420F-A471-9ABF045D57F5}" dt="2021-12-29T02:48:16.782" v="487" actId="1076"/>
          <ac:picMkLst>
            <pc:docMk/>
            <pc:sldMk cId="412868728" sldId="477"/>
            <ac:picMk id="10" creationId="{63754754-2CDC-49A7-9813-DE5640C8862E}"/>
          </ac:picMkLst>
        </pc:picChg>
        <pc:picChg chg="mod modCrop">
          <ac:chgData name="Carl Barton" userId="17ade0fa-5720-4bd7-bfee-bd508f09de03" providerId="ADAL" clId="{FD6EFC8A-2ACF-420F-A471-9ABF045D57F5}" dt="2021-12-29T02:45:39.925" v="478" actId="1076"/>
          <ac:picMkLst>
            <pc:docMk/>
            <pc:sldMk cId="412868728" sldId="477"/>
            <ac:picMk id="12" creationId="{0066A51A-5C83-4E8F-8F53-6B73ECD206D4}"/>
          </ac:picMkLst>
        </pc:picChg>
      </pc:sldChg>
      <pc:sldChg chg="delSp modSp add del mod ord">
        <pc:chgData name="Carl Barton" userId="17ade0fa-5720-4bd7-bfee-bd508f09de03" providerId="ADAL" clId="{FD6EFC8A-2ACF-420F-A471-9ABF045D57F5}" dt="2021-12-29T03:42:12.135" v="1668" actId="2696"/>
        <pc:sldMkLst>
          <pc:docMk/>
          <pc:sldMk cId="808958446" sldId="478"/>
        </pc:sldMkLst>
        <pc:spChg chg="del">
          <ac:chgData name="Carl Barton" userId="17ade0fa-5720-4bd7-bfee-bd508f09de03" providerId="ADAL" clId="{FD6EFC8A-2ACF-420F-A471-9ABF045D57F5}" dt="2021-12-29T03:28:02.900" v="1369" actId="478"/>
          <ac:spMkLst>
            <pc:docMk/>
            <pc:sldMk cId="808958446" sldId="478"/>
            <ac:spMk id="5" creationId="{FD260894-A86F-4ACB-844C-CCA878E02239}"/>
          </ac:spMkLst>
        </pc:spChg>
        <pc:spChg chg="del">
          <ac:chgData name="Carl Barton" userId="17ade0fa-5720-4bd7-bfee-bd508f09de03" providerId="ADAL" clId="{FD6EFC8A-2ACF-420F-A471-9ABF045D57F5}" dt="2021-12-29T03:28:12.487" v="1371" actId="478"/>
          <ac:spMkLst>
            <pc:docMk/>
            <pc:sldMk cId="808958446" sldId="478"/>
            <ac:spMk id="7" creationId="{39B6FEF7-E2F2-433D-AD9F-C76CC7D64EC7}"/>
          </ac:spMkLst>
        </pc:spChg>
        <pc:spChg chg="del mod">
          <ac:chgData name="Carl Barton" userId="17ade0fa-5720-4bd7-bfee-bd508f09de03" providerId="ADAL" clId="{FD6EFC8A-2ACF-420F-A471-9ABF045D57F5}" dt="2021-12-29T03:28:29.944" v="1375" actId="478"/>
          <ac:spMkLst>
            <pc:docMk/>
            <pc:sldMk cId="808958446" sldId="478"/>
            <ac:spMk id="31" creationId="{D61B20D4-268C-45DC-A312-284B18EDB933}"/>
          </ac:spMkLst>
        </pc:spChg>
        <pc:spChg chg="mod">
          <ac:chgData name="Carl Barton" userId="17ade0fa-5720-4bd7-bfee-bd508f09de03" providerId="ADAL" clId="{FD6EFC8A-2ACF-420F-A471-9ABF045D57F5}" dt="2021-12-29T03:38:22.661" v="1534" actId="255"/>
          <ac:spMkLst>
            <pc:docMk/>
            <pc:sldMk cId="808958446" sldId="478"/>
            <ac:spMk id="40" creationId="{E0019F80-137E-4A0A-ACD3-2E2952D81B70}"/>
          </ac:spMkLst>
        </pc:spChg>
        <pc:spChg chg="del">
          <ac:chgData name="Carl Barton" userId="17ade0fa-5720-4bd7-bfee-bd508f09de03" providerId="ADAL" clId="{FD6EFC8A-2ACF-420F-A471-9ABF045D57F5}" dt="2021-12-29T03:28:24.699" v="1373" actId="478"/>
          <ac:spMkLst>
            <pc:docMk/>
            <pc:sldMk cId="808958446" sldId="478"/>
            <ac:spMk id="48" creationId="{5B0A9E4E-421D-4194-B4C0-84183A6566FA}"/>
          </ac:spMkLst>
        </pc:spChg>
        <pc:spChg chg="del">
          <ac:chgData name="Carl Barton" userId="17ade0fa-5720-4bd7-bfee-bd508f09de03" providerId="ADAL" clId="{FD6EFC8A-2ACF-420F-A471-9ABF045D57F5}" dt="2021-12-29T03:28:08.815" v="1370" actId="478"/>
          <ac:spMkLst>
            <pc:docMk/>
            <pc:sldMk cId="808958446" sldId="478"/>
            <ac:spMk id="49" creationId="{486E6120-8BE6-4655-90EB-5DE6DC0AB388}"/>
          </ac:spMkLst>
        </pc:spChg>
        <pc:spChg chg="del">
          <ac:chgData name="Carl Barton" userId="17ade0fa-5720-4bd7-bfee-bd508f09de03" providerId="ADAL" clId="{FD6EFC8A-2ACF-420F-A471-9ABF045D57F5}" dt="2021-12-29T03:28:21.108" v="1372" actId="478"/>
          <ac:spMkLst>
            <pc:docMk/>
            <pc:sldMk cId="808958446" sldId="478"/>
            <ac:spMk id="50" creationId="{47F79231-8A2A-40F2-8A6D-75716D1A9DEC}"/>
          </ac:spMkLst>
        </pc:spChg>
      </pc:sldChg>
      <pc:sldChg chg="modSp add del mod ord">
        <pc:chgData name="Carl Barton" userId="17ade0fa-5720-4bd7-bfee-bd508f09de03" providerId="ADAL" clId="{FD6EFC8A-2ACF-420F-A471-9ABF045D57F5}" dt="2021-12-29T04:01:33.057" v="1951" actId="47"/>
        <pc:sldMkLst>
          <pc:docMk/>
          <pc:sldMk cId="2579642273" sldId="479"/>
        </pc:sldMkLst>
        <pc:spChg chg="mod">
          <ac:chgData name="Carl Barton" userId="17ade0fa-5720-4bd7-bfee-bd508f09de03" providerId="ADAL" clId="{FD6EFC8A-2ACF-420F-A471-9ABF045D57F5}" dt="2021-12-29T03:53:10.676" v="1931" actId="20577"/>
          <ac:spMkLst>
            <pc:docMk/>
            <pc:sldMk cId="2579642273" sldId="479"/>
            <ac:spMk id="57" creationId="{B85148C6-E6CA-4FB3-8981-CE68094EB237}"/>
          </ac:spMkLst>
        </pc:spChg>
      </pc:sldChg>
      <pc:sldChg chg="modSp add mod">
        <pc:chgData name="Carl Barton" userId="17ade0fa-5720-4bd7-bfee-bd508f09de03" providerId="ADAL" clId="{FD6EFC8A-2ACF-420F-A471-9ABF045D57F5}" dt="2021-12-29T04:09:32.588" v="1973" actId="13926"/>
        <pc:sldMkLst>
          <pc:docMk/>
          <pc:sldMk cId="3042993099" sldId="480"/>
        </pc:sldMkLst>
        <pc:spChg chg="mod">
          <ac:chgData name="Carl Barton" userId="17ade0fa-5720-4bd7-bfee-bd508f09de03" providerId="ADAL" clId="{FD6EFC8A-2ACF-420F-A471-9ABF045D57F5}" dt="2021-12-29T04:09:32.588" v="1973" actId="13926"/>
          <ac:spMkLst>
            <pc:docMk/>
            <pc:sldMk cId="3042993099" sldId="480"/>
            <ac:spMk id="40" creationId="{E0019F80-137E-4A0A-ACD3-2E2952D81B70}"/>
          </ac:spMkLst>
        </pc:spChg>
      </pc:sldChg>
      <pc:sldChg chg="add del">
        <pc:chgData name="Carl Barton" userId="17ade0fa-5720-4bd7-bfee-bd508f09de03" providerId="ADAL" clId="{FD6EFC8A-2ACF-420F-A471-9ABF045D57F5}" dt="2021-12-29T03:42:12.135" v="1668" actId="2696"/>
        <pc:sldMkLst>
          <pc:docMk/>
          <pc:sldMk cId="3303692963" sldId="481"/>
        </pc:sldMkLst>
      </pc:sldChg>
      <pc:sldChg chg="addSp modSp add mod">
        <pc:chgData name="Carl Barton" userId="17ade0fa-5720-4bd7-bfee-bd508f09de03" providerId="ADAL" clId="{FD6EFC8A-2ACF-420F-A471-9ABF045D57F5}" dt="2021-12-29T04:01:07.153" v="1948" actId="1076"/>
        <pc:sldMkLst>
          <pc:docMk/>
          <pc:sldMk cId="304552743" sldId="482"/>
        </pc:sldMkLst>
        <pc:spChg chg="mod">
          <ac:chgData name="Carl Barton" userId="17ade0fa-5720-4bd7-bfee-bd508f09de03" providerId="ADAL" clId="{FD6EFC8A-2ACF-420F-A471-9ABF045D57F5}" dt="2021-12-29T03:42:05.416" v="1667" actId="20577"/>
          <ac:spMkLst>
            <pc:docMk/>
            <pc:sldMk cId="304552743" sldId="482"/>
            <ac:spMk id="40" creationId="{E0019F80-137E-4A0A-ACD3-2E2952D81B70}"/>
          </ac:spMkLst>
        </pc:spChg>
        <pc:picChg chg="add mod">
          <ac:chgData name="Carl Barton" userId="17ade0fa-5720-4bd7-bfee-bd508f09de03" providerId="ADAL" clId="{FD6EFC8A-2ACF-420F-A471-9ABF045D57F5}" dt="2021-12-29T04:01:07.153" v="1948" actId="1076"/>
          <ac:picMkLst>
            <pc:docMk/>
            <pc:sldMk cId="304552743" sldId="482"/>
            <ac:picMk id="3" creationId="{E8AB7598-980A-4233-BB91-8DD49D0C51CB}"/>
          </ac:picMkLst>
        </pc:picChg>
      </pc:sldChg>
      <pc:sldChg chg="add del">
        <pc:chgData name="Carl Barton" userId="17ade0fa-5720-4bd7-bfee-bd508f09de03" providerId="ADAL" clId="{FD6EFC8A-2ACF-420F-A471-9ABF045D57F5}" dt="2021-12-29T04:01:37.168" v="1952" actId="47"/>
        <pc:sldMkLst>
          <pc:docMk/>
          <pc:sldMk cId="855056196" sldId="484"/>
        </pc:sldMkLst>
      </pc:sldChg>
      <pc:sldChg chg="del">
        <pc:chgData name="Carl Barton" userId="17ade0fa-5720-4bd7-bfee-bd508f09de03" providerId="ADAL" clId="{FD6EFC8A-2ACF-420F-A471-9ABF045D57F5}" dt="2021-12-29T04:01:40.190" v="1953" actId="47"/>
        <pc:sldMkLst>
          <pc:docMk/>
          <pc:sldMk cId="2692908656" sldId="485"/>
        </pc:sldMkLst>
      </pc:sldChg>
      <pc:sldChg chg="addSp modSp add mod">
        <pc:chgData name="Carl Barton" userId="17ade0fa-5720-4bd7-bfee-bd508f09de03" providerId="ADAL" clId="{FD6EFC8A-2ACF-420F-A471-9ABF045D57F5}" dt="2021-12-29T04:07:49.949" v="1967" actId="14100"/>
        <pc:sldMkLst>
          <pc:docMk/>
          <pc:sldMk cId="3693700558" sldId="486"/>
        </pc:sldMkLst>
        <pc:spChg chg="mod">
          <ac:chgData name="Carl Barton" userId="17ade0fa-5720-4bd7-bfee-bd508f09de03" providerId="ADAL" clId="{FD6EFC8A-2ACF-420F-A471-9ABF045D57F5}" dt="2021-12-29T03:58:42.022" v="1934" actId="20577"/>
          <ac:spMkLst>
            <pc:docMk/>
            <pc:sldMk cId="3693700558" sldId="486"/>
            <ac:spMk id="40" creationId="{E0019F80-137E-4A0A-ACD3-2E2952D81B70}"/>
          </ac:spMkLst>
        </pc:spChg>
        <pc:picChg chg="add mod">
          <ac:chgData name="Carl Barton" userId="17ade0fa-5720-4bd7-bfee-bd508f09de03" providerId="ADAL" clId="{FD6EFC8A-2ACF-420F-A471-9ABF045D57F5}" dt="2021-12-29T04:07:39.842" v="1965" actId="1076"/>
          <ac:picMkLst>
            <pc:docMk/>
            <pc:sldMk cId="3693700558" sldId="486"/>
            <ac:picMk id="3" creationId="{99CD085F-9A09-4C1F-B4FB-A26709092FBF}"/>
          </ac:picMkLst>
        </pc:picChg>
        <pc:picChg chg="add mod">
          <ac:chgData name="Carl Barton" userId="17ade0fa-5720-4bd7-bfee-bd508f09de03" providerId="ADAL" clId="{FD6EFC8A-2ACF-420F-A471-9ABF045D57F5}" dt="2021-12-29T04:07:49.949" v="1967" actId="14100"/>
          <ac:picMkLst>
            <pc:docMk/>
            <pc:sldMk cId="3693700558" sldId="486"/>
            <ac:picMk id="28" creationId="{33194FA9-548D-4FD2-B781-52D2E03A551F}"/>
          </ac:picMkLst>
        </pc:picChg>
      </pc:sldChg>
      <pc:sldChg chg="addSp delSp modSp add mod">
        <pc:chgData name="Carl Barton" userId="17ade0fa-5720-4bd7-bfee-bd508f09de03" providerId="ADAL" clId="{FD6EFC8A-2ACF-420F-A471-9ABF045D57F5}" dt="2021-12-29T04:08:36.900" v="1969" actId="1076"/>
        <pc:sldMkLst>
          <pc:docMk/>
          <pc:sldMk cId="176663246" sldId="487"/>
        </pc:sldMkLst>
        <pc:picChg chg="del">
          <ac:chgData name="Carl Barton" userId="17ade0fa-5720-4bd7-bfee-bd508f09de03" providerId="ADAL" clId="{FD6EFC8A-2ACF-420F-A471-9ABF045D57F5}" dt="2021-12-29T03:59:45.456" v="1940" actId="478"/>
          <ac:picMkLst>
            <pc:docMk/>
            <pc:sldMk cId="176663246" sldId="487"/>
            <ac:picMk id="3" creationId="{99CD085F-9A09-4C1F-B4FB-A26709092FBF}"/>
          </ac:picMkLst>
        </pc:picChg>
        <pc:picChg chg="add mod">
          <ac:chgData name="Carl Barton" userId="17ade0fa-5720-4bd7-bfee-bd508f09de03" providerId="ADAL" clId="{FD6EFC8A-2ACF-420F-A471-9ABF045D57F5}" dt="2021-12-29T04:08:36.900" v="1969" actId="1076"/>
          <ac:picMkLst>
            <pc:docMk/>
            <pc:sldMk cId="176663246" sldId="487"/>
            <ac:picMk id="27" creationId="{B6C07753-2736-47C1-9518-5B3C72BBE2FB}"/>
          </ac:picMkLst>
        </pc:picChg>
        <pc:picChg chg="add mod">
          <ac:chgData name="Carl Barton" userId="17ade0fa-5720-4bd7-bfee-bd508f09de03" providerId="ADAL" clId="{FD6EFC8A-2ACF-420F-A471-9ABF045D57F5}" dt="2021-12-29T04:08:34.895" v="1968" actId="1076"/>
          <ac:picMkLst>
            <pc:docMk/>
            <pc:sldMk cId="176663246" sldId="487"/>
            <ac:picMk id="28" creationId="{BC0AB9F0-3EB1-4420-B5B6-E8F4000B4E9D}"/>
          </ac:picMkLst>
        </pc:picChg>
      </pc:sldChg>
      <pc:sldChg chg="modSp mod">
        <pc:chgData name="Carl Barton" userId="17ade0fa-5720-4bd7-bfee-bd508f09de03" providerId="ADAL" clId="{FD6EFC8A-2ACF-420F-A471-9ABF045D57F5}" dt="2022-01-05T00:58:45.740" v="1987" actId="20577"/>
        <pc:sldMkLst>
          <pc:docMk/>
          <pc:sldMk cId="1903565560" sldId="488"/>
        </pc:sldMkLst>
        <pc:spChg chg="mod">
          <ac:chgData name="Carl Barton" userId="17ade0fa-5720-4bd7-bfee-bd508f09de03" providerId="ADAL" clId="{FD6EFC8A-2ACF-420F-A471-9ABF045D57F5}" dt="2022-01-05T00:58:45.740" v="1987" actId="20577"/>
          <ac:spMkLst>
            <pc:docMk/>
            <pc:sldMk cId="1903565560" sldId="488"/>
            <ac:spMk id="10" creationId="{824BAA69-CF9D-4202-83FC-D74AAEBF31A8}"/>
          </ac:spMkLst>
        </pc:spChg>
      </pc:sldChg>
      <pc:sldMasterChg chg="del delSldLayout">
        <pc:chgData name="Carl Barton" userId="17ade0fa-5720-4bd7-bfee-bd508f09de03" providerId="ADAL" clId="{FD6EFC8A-2ACF-420F-A471-9ABF045D57F5}" dt="2021-12-29T04:01:40.190" v="1953" actId="47"/>
        <pc:sldMasterMkLst>
          <pc:docMk/>
          <pc:sldMasterMk cId="4018614027" sldId="2147483751"/>
        </pc:sldMasterMkLst>
        <pc:sldLayoutChg chg="del">
          <pc:chgData name="Carl Barton" userId="17ade0fa-5720-4bd7-bfee-bd508f09de03" providerId="ADAL" clId="{FD6EFC8A-2ACF-420F-A471-9ABF045D57F5}" dt="2021-12-29T04:01:40.190" v="1953" actId="47"/>
          <pc:sldLayoutMkLst>
            <pc:docMk/>
            <pc:sldMasterMk cId="4018614027" sldId="2147483751"/>
            <pc:sldLayoutMk cId="1262316867" sldId="2147483752"/>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3326087239" sldId="2147483753"/>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3348958926" sldId="2147483754"/>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2268381461" sldId="2147483755"/>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1957926696" sldId="2147483756"/>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4291603163" sldId="2147483757"/>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668122965" sldId="2147483758"/>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3681387794" sldId="2147483759"/>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3804747667" sldId="2147483760"/>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2473893692" sldId="2147483761"/>
          </pc:sldLayoutMkLst>
        </pc:sldLayoutChg>
        <pc:sldLayoutChg chg="del">
          <pc:chgData name="Carl Barton" userId="17ade0fa-5720-4bd7-bfee-bd508f09de03" providerId="ADAL" clId="{FD6EFC8A-2ACF-420F-A471-9ABF045D57F5}" dt="2021-12-29T04:01:40.190" v="1953" actId="47"/>
          <pc:sldLayoutMkLst>
            <pc:docMk/>
            <pc:sldMasterMk cId="4018614027" sldId="2147483751"/>
            <pc:sldLayoutMk cId="617249729" sldId="2147483762"/>
          </pc:sldLayoutMkLst>
        </pc:sldLayoutChg>
      </pc:sldMasterChg>
    </pc:docChg>
  </pc:docChgLst>
  <pc:docChgLst>
    <pc:chgData name="Carl Barton" userId="17ade0fa-5720-4bd7-bfee-bd508f09de03" providerId="ADAL" clId="{92686B92-B7AF-41AE-8DF2-08A43F4CEB6C}"/>
    <pc:docChg chg="undo custSel addSld delSld modSld">
      <pc:chgData name="Carl Barton" userId="17ade0fa-5720-4bd7-bfee-bd508f09de03" providerId="ADAL" clId="{92686B92-B7AF-41AE-8DF2-08A43F4CEB6C}" dt="2022-03-07T21:39:24.053" v="142" actId="20577"/>
      <pc:docMkLst>
        <pc:docMk/>
      </pc:docMkLst>
      <pc:sldChg chg="del">
        <pc:chgData name="Carl Barton" userId="17ade0fa-5720-4bd7-bfee-bd508f09de03" providerId="ADAL" clId="{92686B92-B7AF-41AE-8DF2-08A43F4CEB6C}" dt="2022-03-07T21:38:43.523" v="137" actId="2696"/>
        <pc:sldMkLst>
          <pc:docMk/>
          <pc:sldMk cId="2231017110" sldId="500"/>
        </pc:sldMkLst>
      </pc:sldChg>
      <pc:sldChg chg="modSp mod">
        <pc:chgData name="Carl Barton" userId="17ade0fa-5720-4bd7-bfee-bd508f09de03" providerId="ADAL" clId="{92686B92-B7AF-41AE-8DF2-08A43F4CEB6C}" dt="2022-03-07T21:38:28.680" v="135" actId="20577"/>
        <pc:sldMkLst>
          <pc:docMk/>
          <pc:sldMk cId="2984851159" sldId="508"/>
        </pc:sldMkLst>
        <pc:spChg chg="mod">
          <ac:chgData name="Carl Barton" userId="17ade0fa-5720-4bd7-bfee-bd508f09de03" providerId="ADAL" clId="{92686B92-B7AF-41AE-8DF2-08A43F4CEB6C}" dt="2022-03-07T21:38:28.680" v="135" actId="20577"/>
          <ac:spMkLst>
            <pc:docMk/>
            <pc:sldMk cId="2984851159" sldId="508"/>
            <ac:spMk id="40" creationId="{E0019F80-137E-4A0A-ACD3-2E2952D81B70}"/>
          </ac:spMkLst>
        </pc:spChg>
      </pc:sldChg>
      <pc:sldChg chg="del">
        <pc:chgData name="Carl Barton" userId="17ade0fa-5720-4bd7-bfee-bd508f09de03" providerId="ADAL" clId="{92686B92-B7AF-41AE-8DF2-08A43F4CEB6C}" dt="2022-03-07T21:38:46.288" v="138" actId="2696"/>
        <pc:sldMkLst>
          <pc:docMk/>
          <pc:sldMk cId="3904293716" sldId="520"/>
        </pc:sldMkLst>
      </pc:sldChg>
      <pc:sldChg chg="modSp mod">
        <pc:chgData name="Carl Barton" userId="17ade0fa-5720-4bd7-bfee-bd508f09de03" providerId="ADAL" clId="{92686B92-B7AF-41AE-8DF2-08A43F4CEB6C}" dt="2022-03-07T21:39:24.053" v="142" actId="20577"/>
        <pc:sldMkLst>
          <pc:docMk/>
          <pc:sldMk cId="2917802008" sldId="521"/>
        </pc:sldMkLst>
        <pc:spChg chg="mod">
          <ac:chgData name="Carl Barton" userId="17ade0fa-5720-4bd7-bfee-bd508f09de03" providerId="ADAL" clId="{92686B92-B7AF-41AE-8DF2-08A43F4CEB6C}" dt="2022-03-07T21:39:24.053" v="142" actId="20577"/>
          <ac:spMkLst>
            <pc:docMk/>
            <pc:sldMk cId="2917802008" sldId="521"/>
            <ac:spMk id="3" creationId="{5CD2A50E-B05D-4A63-980E-AFF7E33BECE8}"/>
          </ac:spMkLst>
        </pc:spChg>
      </pc:sldChg>
      <pc:sldChg chg="modSp new del mod">
        <pc:chgData name="Carl Barton" userId="17ade0fa-5720-4bd7-bfee-bd508f09de03" providerId="ADAL" clId="{92686B92-B7AF-41AE-8DF2-08A43F4CEB6C}" dt="2022-03-07T21:38:37.716" v="136" actId="2696"/>
        <pc:sldMkLst>
          <pc:docMk/>
          <pc:sldMk cId="2263780004" sldId="522"/>
        </pc:sldMkLst>
        <pc:spChg chg="mod">
          <ac:chgData name="Carl Barton" userId="17ade0fa-5720-4bd7-bfee-bd508f09de03" providerId="ADAL" clId="{92686B92-B7AF-41AE-8DF2-08A43F4CEB6C}" dt="2022-03-07T20:00:19.601" v="129" actId="255"/>
          <ac:spMkLst>
            <pc:docMk/>
            <pc:sldMk cId="2263780004" sldId="522"/>
            <ac:spMk id="2" creationId="{52016980-AA85-4418-B765-559811839F11}"/>
          </ac:spMkLst>
        </pc:spChg>
        <pc:spChg chg="mod">
          <ac:chgData name="Carl Barton" userId="17ade0fa-5720-4bd7-bfee-bd508f09de03" providerId="ADAL" clId="{92686B92-B7AF-41AE-8DF2-08A43F4CEB6C}" dt="2022-03-07T20:00:27.692" v="131" actId="1076"/>
          <ac:spMkLst>
            <pc:docMk/>
            <pc:sldMk cId="2263780004" sldId="522"/>
            <ac:spMk id="3" creationId="{39209518-D5A1-40DD-A4AB-2045F829B4D5}"/>
          </ac:spMkLst>
        </pc:spChg>
      </pc:sldChg>
    </pc:docChg>
  </pc:docChgLst>
  <pc:docChgLst>
    <pc:chgData name="Blair Grant" userId="S::blair.grant@derigohealth.com::950e4f5b-5038-438e-8175-e6d429867ca7" providerId="AD" clId="Web-{3E7A0732-704F-D1B3-2FBA-7C9958C277D9}"/>
    <pc:docChg chg="modSld">
      <pc:chgData name="Blair Grant" userId="S::blair.grant@derigohealth.com::950e4f5b-5038-438e-8175-e6d429867ca7" providerId="AD" clId="Web-{3E7A0732-704F-D1B3-2FBA-7C9958C277D9}" dt="2022-09-09T21:08:28.781" v="5627"/>
      <pc:docMkLst>
        <pc:docMk/>
      </pc:docMkLst>
      <pc:sldChg chg="modNotes">
        <pc:chgData name="Blair Grant" userId="S::blair.grant@derigohealth.com::950e4f5b-5038-438e-8175-e6d429867ca7" providerId="AD" clId="Web-{3E7A0732-704F-D1B3-2FBA-7C9958C277D9}" dt="2022-09-09T20:27:48.135" v="1246"/>
        <pc:sldMkLst>
          <pc:docMk/>
          <pc:sldMk cId="3928151619" sldId="577"/>
        </pc:sldMkLst>
      </pc:sldChg>
      <pc:sldChg chg="modNotes">
        <pc:chgData name="Blair Grant" userId="S::blair.grant@derigohealth.com::950e4f5b-5038-438e-8175-e6d429867ca7" providerId="AD" clId="Web-{3E7A0732-704F-D1B3-2FBA-7C9958C277D9}" dt="2022-09-09T21:06:07.177" v="5388"/>
        <pc:sldMkLst>
          <pc:docMk/>
          <pc:sldMk cId="3902252991" sldId="581"/>
        </pc:sldMkLst>
      </pc:sldChg>
      <pc:sldChg chg="modNotes">
        <pc:chgData name="Blair Grant" userId="S::blair.grant@derigohealth.com::950e4f5b-5038-438e-8175-e6d429867ca7" providerId="AD" clId="Web-{3E7A0732-704F-D1B3-2FBA-7C9958C277D9}" dt="2022-09-09T20:44:31.192" v="2796"/>
        <pc:sldMkLst>
          <pc:docMk/>
          <pc:sldMk cId="3084199730" sldId="582"/>
        </pc:sldMkLst>
      </pc:sldChg>
      <pc:sldChg chg="modNotes">
        <pc:chgData name="Blair Grant" userId="S::blair.grant@derigohealth.com::950e4f5b-5038-438e-8175-e6d429867ca7" providerId="AD" clId="Web-{3E7A0732-704F-D1B3-2FBA-7C9958C277D9}" dt="2022-09-09T20:21:24.138" v="636"/>
        <pc:sldMkLst>
          <pc:docMk/>
          <pc:sldMk cId="3681134134" sldId="584"/>
        </pc:sldMkLst>
      </pc:sldChg>
      <pc:sldChg chg="modNotes">
        <pc:chgData name="Blair Grant" userId="S::blair.grant@derigohealth.com::950e4f5b-5038-438e-8175-e6d429867ca7" providerId="AD" clId="Web-{3E7A0732-704F-D1B3-2FBA-7C9958C277D9}" dt="2022-09-09T20:31:43.605" v="1496"/>
        <pc:sldMkLst>
          <pc:docMk/>
          <pc:sldMk cId="1481457391" sldId="586"/>
        </pc:sldMkLst>
      </pc:sldChg>
      <pc:sldChg chg="modNotes">
        <pc:chgData name="Blair Grant" userId="S::blair.grant@derigohealth.com::950e4f5b-5038-438e-8175-e6d429867ca7" providerId="AD" clId="Web-{3E7A0732-704F-D1B3-2FBA-7C9958C277D9}" dt="2022-09-09T20:55:05.394" v="4135"/>
        <pc:sldMkLst>
          <pc:docMk/>
          <pc:sldMk cId="316191663" sldId="587"/>
        </pc:sldMkLst>
      </pc:sldChg>
      <pc:sldChg chg="modNotes">
        <pc:chgData name="Blair Grant" userId="S::blair.grant@derigohealth.com::950e4f5b-5038-438e-8175-e6d429867ca7" providerId="AD" clId="Web-{3E7A0732-704F-D1B3-2FBA-7C9958C277D9}" dt="2022-09-09T20:48:28.178" v="3282"/>
        <pc:sldMkLst>
          <pc:docMk/>
          <pc:sldMk cId="721931859" sldId="588"/>
        </pc:sldMkLst>
      </pc:sldChg>
      <pc:sldChg chg="modNotes">
        <pc:chgData name="Blair Grant" userId="S::blair.grant@derigohealth.com::950e4f5b-5038-438e-8175-e6d429867ca7" providerId="AD" clId="Web-{3E7A0732-704F-D1B3-2FBA-7C9958C277D9}" dt="2022-09-09T20:40:05.657" v="2188"/>
        <pc:sldMkLst>
          <pc:docMk/>
          <pc:sldMk cId="3115359948" sldId="596"/>
        </pc:sldMkLst>
      </pc:sldChg>
      <pc:sldChg chg="modNotes">
        <pc:chgData name="Blair Grant" userId="S::blair.grant@derigohealth.com::950e4f5b-5038-438e-8175-e6d429867ca7" providerId="AD" clId="Web-{3E7A0732-704F-D1B3-2FBA-7C9958C277D9}" dt="2022-09-09T21:07:50.606" v="5555"/>
        <pc:sldMkLst>
          <pc:docMk/>
          <pc:sldMk cId="1014367648" sldId="597"/>
        </pc:sldMkLst>
      </pc:sldChg>
      <pc:sldChg chg="modNotes">
        <pc:chgData name="Blair Grant" userId="S::blair.grant@derigohealth.com::950e4f5b-5038-438e-8175-e6d429867ca7" providerId="AD" clId="Web-{3E7A0732-704F-D1B3-2FBA-7C9958C277D9}" dt="2022-09-09T21:08:28.781" v="5627"/>
        <pc:sldMkLst>
          <pc:docMk/>
          <pc:sldMk cId="1064495116" sldId="599"/>
        </pc:sldMkLst>
      </pc:sldChg>
      <pc:sldChg chg="modNotes">
        <pc:chgData name="Blair Grant" userId="S::blair.grant@derigohealth.com::950e4f5b-5038-438e-8175-e6d429867ca7" providerId="AD" clId="Web-{3E7A0732-704F-D1B3-2FBA-7C9958C277D9}" dt="2022-09-09T20:59:31.820" v="4520"/>
        <pc:sldMkLst>
          <pc:docMk/>
          <pc:sldMk cId="372667432" sldId="601"/>
        </pc:sldMkLst>
      </pc:sldChg>
      <pc:sldChg chg="modNotes">
        <pc:chgData name="Blair Grant" userId="S::blair.grant@derigohealth.com::950e4f5b-5038-438e-8175-e6d429867ca7" providerId="AD" clId="Web-{3E7A0732-704F-D1B3-2FBA-7C9958C277D9}" dt="2022-09-09T20:52:47.744" v="3816"/>
        <pc:sldMkLst>
          <pc:docMk/>
          <pc:sldMk cId="145161223" sldId="6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9113B-D0D3-493F-A0AF-F8B3F4E94014}"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E1F0-2723-404F-8B9D-6FB122E60AAE}" type="slidenum">
              <a:rPr lang="en-US" smtClean="0"/>
              <a:t>‹#›</a:t>
            </a:fld>
            <a:endParaRPr lang="en-US"/>
          </a:p>
        </p:txBody>
      </p:sp>
    </p:spTree>
    <p:extLst>
      <p:ext uri="{BB962C8B-B14F-4D97-AF65-F5344CB8AC3E}">
        <p14:creationId xmlns:p14="http://schemas.microsoft.com/office/powerpoint/2010/main" val="112181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alidateb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a:t>
            </a:fld>
            <a:endParaRPr lang="en-US"/>
          </a:p>
        </p:txBody>
      </p:sp>
    </p:spTree>
    <p:extLst>
      <p:ext uri="{BB962C8B-B14F-4D97-AF65-F5344CB8AC3E}">
        <p14:creationId xmlns:p14="http://schemas.microsoft.com/office/powerpoint/2010/main" val="399943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14</a:t>
            </a:fld>
            <a:endParaRPr lang="en-US"/>
          </a:p>
        </p:txBody>
      </p:sp>
    </p:spTree>
    <p:extLst>
      <p:ext uri="{BB962C8B-B14F-4D97-AF65-F5344CB8AC3E}">
        <p14:creationId xmlns:p14="http://schemas.microsoft.com/office/powerpoint/2010/main" val="48983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**TRANSITION SLIDE***</a:t>
            </a:r>
          </a:p>
          <a:p>
            <a:pPr marL="285750" indent="-285750">
              <a:buFont typeface="Arial"/>
              <a:buChar char="•"/>
            </a:pPr>
            <a:r>
              <a:rPr lang="en-US">
                <a:cs typeface="Calibri"/>
              </a:rPr>
              <a:t>Working at the top of their licensee- how was this team with the HHC allowing them to be able to do this? </a:t>
            </a:r>
            <a:endParaRPr lang="en-US"/>
          </a:p>
          <a:p>
            <a:pPr marL="285750" indent="-285750">
              <a:buFont typeface="Arial"/>
              <a:buChar char="•"/>
            </a:pPr>
            <a:r>
              <a:rPr lang="en-US">
                <a:cs typeface="Calibri"/>
              </a:rPr>
              <a:t>When a CP + provider work together it allows each clinician to work at the top of their license, CP are not providers and providers are not CP they each have their expertise which when combined can make will create a best outcome for a patient that is on any type of medication. </a:t>
            </a:r>
          </a:p>
          <a:p>
            <a:pPr marL="285750" indent="-285750">
              <a:buFont typeface="Arial"/>
              <a:buChar char="•"/>
            </a:pPr>
            <a:r>
              <a:rPr lang="en-US">
                <a:cs typeface="Calibri"/>
              </a:rPr>
              <a:t>Most patients have never spoken to a clinical pharmacist before- what has been Jared experience with working with a patient, how does he make them feel comfortable, how does he introduce himself.</a:t>
            </a:r>
          </a:p>
          <a:p>
            <a:pPr marL="285750" indent="-285750">
              <a:buFont typeface="Arial"/>
              <a:buChar char="•"/>
            </a:pPr>
            <a:r>
              <a:rPr lang="en-US">
                <a:cs typeface="Calibri"/>
              </a:rPr>
              <a:t>How does he best collaborate with a provider while integrating in the patient experience to create a shared decision making model. </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18</a:t>
            </a:fld>
            <a:endParaRPr lang="en-US"/>
          </a:p>
        </p:txBody>
      </p:sp>
    </p:spTree>
    <p:extLst>
      <p:ext uri="{BB962C8B-B14F-4D97-AF65-F5344CB8AC3E}">
        <p14:creationId xmlns:p14="http://schemas.microsoft.com/office/powerpoint/2010/main" val="51825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 shared decision making </a:t>
            </a:r>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a:t>
            </a:r>
          </a:p>
          <a:p>
            <a:pPr marL="171450" indent="-171450">
              <a:buFont typeface="Arial"/>
              <a:buChar char="•"/>
            </a:pPr>
            <a:r>
              <a:rPr lang="en-US">
                <a:cs typeface="Calibri"/>
              </a:rPr>
              <a:t>CP- speaks to importance of HER documentation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19</a:t>
            </a:fld>
            <a:endParaRPr lang="en-US"/>
          </a:p>
        </p:txBody>
      </p:sp>
    </p:spTree>
    <p:extLst>
      <p:ext uri="{BB962C8B-B14F-4D97-AF65-F5344CB8AC3E}">
        <p14:creationId xmlns:p14="http://schemas.microsoft.com/office/powerpoint/2010/main" val="214571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CP takes what the HC has done and put a clinical perspective on it, time focused on medication needs </a:t>
            </a:r>
          </a:p>
          <a:p>
            <a:pPr marL="285750" indent="-285750">
              <a:buFont typeface="Arial"/>
              <a:buChar char="•"/>
            </a:pPr>
            <a:r>
              <a:rPr lang="en-US">
                <a:cs typeface="Calibri"/>
              </a:rPr>
              <a:t>What are the CP goals that they have when working with a patient. </a:t>
            </a:r>
            <a:endParaRPr lang="en-US"/>
          </a:p>
          <a:p>
            <a:pPr marL="285750" indent="-285750">
              <a:buFont typeface="Arial"/>
              <a:buChar char="•"/>
            </a:pPr>
            <a:r>
              <a:rPr lang="en-US">
                <a:cs typeface="Calibri"/>
              </a:rPr>
              <a:t>What is the biggest gap that they see when working with patients and how does the CP role help to close that gap? </a:t>
            </a:r>
          </a:p>
          <a:p>
            <a:pPr marL="285750" indent="-285750">
              <a:buFont typeface="Arial"/>
              <a:buChar char="•"/>
            </a:pPr>
            <a:r>
              <a:rPr lang="en-US">
                <a:cs typeface="Calibri"/>
              </a:rPr>
              <a:t>Timeliness of making medication changes compared to current model? Able to free up the provider from having to have an appt with the patient to just make a medication change</a:t>
            </a:r>
          </a:p>
          <a:p>
            <a:pPr marL="285750" indent="-285750">
              <a:buFont typeface="Arial"/>
              <a:buChar char="•"/>
            </a:pPr>
            <a:r>
              <a:rPr lang="en-US">
                <a:cs typeface="Calibri"/>
              </a:rPr>
              <a:t>CP able to support with the medication decision and more frequent calls to the office about medication side effects, understanding how to submit for prior authorization, </a:t>
            </a:r>
            <a:r>
              <a:rPr lang="en-US" err="1">
                <a:cs typeface="Calibri"/>
              </a:rPr>
              <a:t>etc</a:t>
            </a:r>
            <a:r>
              <a:rPr lang="en-US">
                <a:cs typeface="Calibri"/>
              </a:rPr>
              <a:t> all areas that can take up a lot of the providers time is now more supported by the CP </a:t>
            </a:r>
          </a:p>
        </p:txBody>
      </p:sp>
      <p:sp>
        <p:nvSpPr>
          <p:cNvPr id="4" name="Slide Number Placeholder 3"/>
          <p:cNvSpPr>
            <a:spLocks noGrp="1"/>
          </p:cNvSpPr>
          <p:nvPr>
            <p:ph type="sldNum" sz="quarter" idx="5"/>
          </p:nvPr>
        </p:nvSpPr>
        <p:spPr/>
        <p:txBody>
          <a:bodyPr/>
          <a:lstStyle/>
          <a:p>
            <a:fld id="{3D0AE1F0-2723-404F-8B9D-6FB122E60AAE}" type="slidenum">
              <a:rPr lang="en-US" smtClean="0"/>
              <a:t>20</a:t>
            </a:fld>
            <a:endParaRPr lang="en-US"/>
          </a:p>
        </p:txBody>
      </p:sp>
    </p:spTree>
    <p:extLst>
      <p:ext uri="{BB962C8B-B14F-4D97-AF65-F5344CB8AC3E}">
        <p14:creationId xmlns:p14="http://schemas.microsoft.com/office/powerpoint/2010/main" val="104378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 shared decision making </a:t>
            </a:r>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a:t>
            </a:r>
          </a:p>
          <a:p>
            <a:pPr marL="171450" indent="-171450">
              <a:buFont typeface="Arial"/>
              <a:buChar char="•"/>
            </a:pPr>
            <a:r>
              <a:rPr lang="en-US">
                <a:cs typeface="Calibri"/>
              </a:rPr>
              <a:t>CP- speaks to importance of HER documentation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21</a:t>
            </a:fld>
            <a:endParaRPr lang="en-US"/>
          </a:p>
        </p:txBody>
      </p:sp>
    </p:spTree>
    <p:extLst>
      <p:ext uri="{BB962C8B-B14F-4D97-AF65-F5344CB8AC3E}">
        <p14:creationId xmlns:p14="http://schemas.microsoft.com/office/powerpoint/2010/main" val="423386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Carl ask: "If your doctor was sitting right here what would you tell them about this care team and approach under their leadership."</a:t>
            </a:r>
          </a:p>
          <a:p>
            <a:pPr marL="171450" indent="-171450">
              <a:buFont typeface="Arial"/>
              <a:buChar char="•"/>
            </a:pPr>
            <a:r>
              <a:rPr lang="en-US">
                <a:cs typeface="Calibri"/>
              </a:rPr>
              <a:t>Scalable way to communicate to the patient panel that they are IMPORTANT, and there is a team that will be working with them. Minimal effort/time required of the provider </a:t>
            </a:r>
          </a:p>
          <a:p>
            <a:pPr marL="171450" indent="-171450">
              <a:buFont typeface="Arial"/>
              <a:buChar char="•"/>
            </a:pPr>
            <a:r>
              <a:rPr lang="en-US">
                <a:cs typeface="Calibri"/>
              </a:rPr>
              <a:t>Adds creditability to a "cold call" and increases the enrollment rate when there are multiple modes of communication </a:t>
            </a:r>
          </a:p>
          <a:p>
            <a:pPr marL="171450" indent="-171450">
              <a:buFont typeface="Arial"/>
              <a:buChar char="•"/>
            </a:pPr>
            <a:r>
              <a:rPr lang="en-US">
                <a:cs typeface="Calibri"/>
              </a:rPr>
              <a:t>Letter allows for the "appearance" of an integrated connected team (even though this is fully remote effort)- which is helpful in rural areas.</a:t>
            </a:r>
          </a:p>
          <a:p>
            <a:pPr marL="171450" indent="-171450">
              <a:buFont typeface="Arial"/>
              <a:buChar char="•"/>
            </a:pPr>
            <a:r>
              <a:rPr lang="en-US">
                <a:cs typeface="Calibri"/>
              </a:rPr>
              <a:t>COVID has "normalized" telephonic/telemedicine care as the new standard of receiving health care, most patients are much more comfortable with receiving this type of care compared to pre-pandemic. </a:t>
            </a:r>
          </a:p>
          <a:p>
            <a:pPr marL="171450" indent="-171450">
              <a:buFont typeface="Arial"/>
              <a:buChar char="•"/>
            </a:pPr>
            <a:r>
              <a:rPr lang="en-US">
                <a:cs typeface="Calibri"/>
              </a:rPr>
              <a:t>What was Jo's </a:t>
            </a:r>
            <a:r>
              <a:rPr lang="en-US" err="1">
                <a:cs typeface="Calibri"/>
              </a:rPr>
              <a:t>eperience</a:t>
            </a:r>
            <a:r>
              <a:rPr lang="en-US">
                <a:cs typeface="Calibri"/>
              </a:rPr>
              <a:t> with calling the patients and receptiveness/ response of </a:t>
            </a:r>
            <a:r>
              <a:rPr lang="en-US" err="1">
                <a:cs typeface="Calibri"/>
              </a:rPr>
              <a:t>pt</a:t>
            </a:r>
            <a:r>
              <a:rPr lang="en-US">
                <a:cs typeface="Calibri"/>
              </a:rPr>
              <a:t> when letter was sent compared to when letter was not sent (was a letter not sent with another office?)</a:t>
            </a:r>
          </a:p>
          <a:p>
            <a:pPr marL="171450" indent="-171450">
              <a:buFont typeface="Arial"/>
              <a:buChar char="•"/>
            </a:pPr>
            <a:r>
              <a:rPr lang="en-US">
                <a:cs typeface="Calibri"/>
              </a:rPr>
              <a:t>John/Gina- how did they feel when they received the letter? Did it help/ encourage them to want to enroll? </a:t>
            </a:r>
          </a:p>
        </p:txBody>
      </p:sp>
      <p:sp>
        <p:nvSpPr>
          <p:cNvPr id="4" name="Slide Number Placeholder 3"/>
          <p:cNvSpPr>
            <a:spLocks noGrp="1"/>
          </p:cNvSpPr>
          <p:nvPr>
            <p:ph type="sldNum" sz="quarter" idx="5"/>
          </p:nvPr>
        </p:nvSpPr>
        <p:spPr/>
        <p:txBody>
          <a:bodyPr/>
          <a:lstStyle/>
          <a:p>
            <a:fld id="{3D0AE1F0-2723-404F-8B9D-6FB122E60AAE}" type="slidenum">
              <a:rPr lang="en-US" smtClean="0"/>
              <a:t>23</a:t>
            </a:fld>
            <a:endParaRPr lang="en-US"/>
          </a:p>
        </p:txBody>
      </p:sp>
    </p:spTree>
    <p:extLst>
      <p:ext uri="{BB962C8B-B14F-4D97-AF65-F5344CB8AC3E}">
        <p14:creationId xmlns:p14="http://schemas.microsoft.com/office/powerpoint/2010/main" val="259292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Can John relate this to his experience </a:t>
            </a:r>
          </a:p>
          <a:p>
            <a:pPr marL="285750" indent="-285750">
              <a:buFont typeface="Arial"/>
              <a:buChar char="•"/>
            </a:pPr>
            <a:r>
              <a:rPr lang="en-US">
                <a:cs typeface="Calibri"/>
              </a:rPr>
              <a:t>Why does he feel that he was not able to do this prior? </a:t>
            </a:r>
          </a:p>
          <a:p>
            <a:pPr marL="285750" indent="-285750">
              <a:buFont typeface="Arial"/>
              <a:buChar char="•"/>
            </a:pPr>
            <a:r>
              <a:rPr lang="en-US">
                <a:cs typeface="Calibri"/>
              </a:rPr>
              <a:t>Did john feel as though his provider was informed of his health wins? </a:t>
            </a:r>
          </a:p>
          <a:p>
            <a:pPr marL="285750" indent="-285750">
              <a:buFont typeface="Arial"/>
              <a:buChar char="•"/>
            </a:pPr>
            <a:r>
              <a:rPr lang="en-US">
                <a:cs typeface="Calibri"/>
              </a:rPr>
              <a:t>Ability to put the patient back to the center of care, empowering them through a team approach.</a:t>
            </a:r>
          </a:p>
          <a:p>
            <a:pPr marL="285750" indent="-285750">
              <a:buFont typeface="Arial"/>
              <a:buChar char="•"/>
            </a:pPr>
            <a:r>
              <a:rPr lang="en-US">
                <a:cs typeface="Calibri"/>
              </a:rPr>
              <a:t>Ability to effect real change- compared to previous experience? </a:t>
            </a:r>
          </a:p>
        </p:txBody>
      </p:sp>
      <p:sp>
        <p:nvSpPr>
          <p:cNvPr id="4" name="Slide Number Placeholder 3"/>
          <p:cNvSpPr>
            <a:spLocks noGrp="1"/>
          </p:cNvSpPr>
          <p:nvPr>
            <p:ph type="sldNum" sz="quarter" idx="5"/>
          </p:nvPr>
        </p:nvSpPr>
        <p:spPr/>
        <p:txBody>
          <a:bodyPr/>
          <a:lstStyle/>
          <a:p>
            <a:fld id="{3D0AE1F0-2723-404F-8B9D-6FB122E60AAE}" type="slidenum">
              <a:rPr lang="en-US" smtClean="0"/>
              <a:t>24</a:t>
            </a:fld>
            <a:endParaRPr lang="en-US"/>
          </a:p>
        </p:txBody>
      </p:sp>
    </p:spTree>
    <p:extLst>
      <p:ext uri="{BB962C8B-B14F-4D97-AF65-F5344CB8AC3E}">
        <p14:creationId xmlns:p14="http://schemas.microsoft.com/office/powerpoint/2010/main" val="51034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Provider </a:t>
            </a:r>
            <a:r>
              <a:rPr lang="en-US" err="1">
                <a:cs typeface="Calibri"/>
              </a:rPr>
              <a:t>satisfication</a:t>
            </a:r>
            <a:r>
              <a:rPr lang="en-US">
                <a:cs typeface="Calibri"/>
              </a:rPr>
              <a:t>, decrease burnout </a:t>
            </a:r>
          </a:p>
          <a:p>
            <a:pPr marL="171450" indent="-171450">
              <a:buFont typeface="Arial"/>
              <a:buChar char="•"/>
            </a:pPr>
            <a:r>
              <a:rPr lang="en-US">
                <a:cs typeface="Calibri"/>
              </a:rPr>
              <a:t>- shared decision making </a:t>
            </a:r>
            <a:endParaRPr lang="en-US"/>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a:t>
            </a:r>
          </a:p>
          <a:p>
            <a:pPr marL="171450" indent="-171450">
              <a:buFont typeface="Arial"/>
              <a:buChar char="•"/>
            </a:pPr>
            <a:r>
              <a:rPr lang="en-US">
                <a:cs typeface="Calibri"/>
              </a:rPr>
              <a:t>CP/HCC- speaks to importance of EHR documentation</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26</a:t>
            </a:fld>
            <a:endParaRPr lang="en-US"/>
          </a:p>
        </p:txBody>
      </p:sp>
    </p:spTree>
    <p:extLst>
      <p:ext uri="{BB962C8B-B14F-4D97-AF65-F5344CB8AC3E}">
        <p14:creationId xmlns:p14="http://schemas.microsoft.com/office/powerpoint/2010/main" val="2382297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Technology - EHRs not built for this care team model (neither are other HIT vendors) </a:t>
            </a:r>
          </a:p>
          <a:p>
            <a:endParaRPr lang="en-US" dirty="0"/>
          </a:p>
        </p:txBody>
      </p:sp>
      <p:sp>
        <p:nvSpPr>
          <p:cNvPr id="4" name="Slide Number Placeholder 3"/>
          <p:cNvSpPr>
            <a:spLocks noGrp="1"/>
          </p:cNvSpPr>
          <p:nvPr>
            <p:ph type="sldNum" sz="quarter" idx="5"/>
          </p:nvPr>
        </p:nvSpPr>
        <p:spPr/>
        <p:txBody>
          <a:bodyPr/>
          <a:lstStyle/>
          <a:p>
            <a:fld id="{3D0AE1F0-2723-404F-8B9D-6FB122E60AAE}" type="slidenum">
              <a:rPr lang="en-US" smtClean="0"/>
              <a:t>27</a:t>
            </a:fld>
            <a:endParaRPr lang="en-US"/>
          </a:p>
        </p:txBody>
      </p:sp>
    </p:spTree>
    <p:extLst>
      <p:ext uri="{BB962C8B-B14F-4D97-AF65-F5344CB8AC3E}">
        <p14:creationId xmlns:p14="http://schemas.microsoft.com/office/powerpoint/2010/main" val="417814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**TRANSITION SLIDE***</a:t>
            </a:r>
          </a:p>
          <a:p>
            <a:pPr marL="285750" indent="-285750">
              <a:buFont typeface="Arial"/>
              <a:buChar char="•"/>
            </a:pPr>
            <a:r>
              <a:rPr lang="en-US">
                <a:cs typeface="Calibri"/>
              </a:rPr>
              <a:t>Working at the top of their licensee- how was this team with the HHC allowing them to be able to do this? </a:t>
            </a:r>
            <a:endParaRPr lang="en-US"/>
          </a:p>
          <a:p>
            <a:pPr marL="285750" indent="-285750">
              <a:buFont typeface="Arial"/>
              <a:buChar char="•"/>
            </a:pPr>
            <a:r>
              <a:rPr lang="en-US">
                <a:cs typeface="Calibri"/>
              </a:rPr>
              <a:t>When a CP + provider work together it allows each clinician to work at the top of their license, CP are not providers and providers are not CP they each have their expertise which when combined can make will create a best outcome for a patient that is on any type of medication. </a:t>
            </a:r>
          </a:p>
          <a:p>
            <a:pPr marL="285750" indent="-285750">
              <a:buFont typeface="Arial"/>
              <a:buChar char="•"/>
            </a:pPr>
            <a:r>
              <a:rPr lang="en-US">
                <a:cs typeface="Calibri"/>
              </a:rPr>
              <a:t>Most patients have never spoken to a clinical pharmacist before- what has been Jared experience with working with a patient, how does he make them feel comfortable, how does he introduce himself.</a:t>
            </a:r>
          </a:p>
          <a:p>
            <a:pPr marL="285750" indent="-285750">
              <a:buFont typeface="Arial"/>
              <a:buChar char="•"/>
            </a:pPr>
            <a:r>
              <a:rPr lang="en-US">
                <a:cs typeface="Calibri"/>
              </a:rPr>
              <a:t>How does he best collaborate with a provider while integrating in the patient experience to create a shared decision making model. </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28</a:t>
            </a:fld>
            <a:endParaRPr lang="en-US"/>
          </a:p>
        </p:txBody>
      </p:sp>
    </p:spTree>
    <p:extLst>
      <p:ext uri="{BB962C8B-B14F-4D97-AF65-F5344CB8AC3E}">
        <p14:creationId xmlns:p14="http://schemas.microsoft.com/office/powerpoint/2010/main" val="27312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2</a:t>
            </a:fld>
            <a:endParaRPr lang="en-US"/>
          </a:p>
        </p:txBody>
      </p:sp>
    </p:spTree>
    <p:extLst>
      <p:ext uri="{BB962C8B-B14F-4D97-AF65-F5344CB8AC3E}">
        <p14:creationId xmlns:p14="http://schemas.microsoft.com/office/powerpoint/2010/main" val="281020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18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30</a:t>
            </a:fld>
            <a:endParaRPr lang="en-US"/>
          </a:p>
        </p:txBody>
      </p:sp>
    </p:spTree>
    <p:extLst>
      <p:ext uri="{BB962C8B-B14F-4D97-AF65-F5344CB8AC3E}">
        <p14:creationId xmlns:p14="http://schemas.microsoft.com/office/powerpoint/2010/main" val="209151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Probably will just delete this….</a:t>
            </a:r>
          </a:p>
          <a:p>
            <a:pPr marL="342900" indent="-342900">
              <a:spcAft>
                <a:spcPts val="1200"/>
              </a:spcAft>
              <a:buFont typeface="Wingdings" panose="05000000000000000000" pitchFamily="2" charset="2"/>
              <a:buChar char="v"/>
            </a:pPr>
            <a:r>
              <a:rPr lang="en-US" sz="2400" i="1">
                <a:solidFill>
                  <a:srgbClr val="2E9696"/>
                </a:solidFill>
              </a:rPr>
              <a:t>14 uncontrolled @ baseline</a:t>
            </a:r>
          </a:p>
          <a:p>
            <a:pPr marL="342900" indent="-342900">
              <a:spcAft>
                <a:spcPts val="1200"/>
              </a:spcAft>
              <a:buFont typeface="Wingdings" panose="05000000000000000000" pitchFamily="2" charset="2"/>
              <a:buChar char="v"/>
            </a:pPr>
            <a:r>
              <a:rPr lang="en-US" sz="2400" i="1">
                <a:solidFill>
                  <a:srgbClr val="2E9696"/>
                </a:solidFill>
              </a:rPr>
              <a:t>12 of 14 achieved control @ final BP</a:t>
            </a:r>
          </a:p>
          <a:p>
            <a:pPr marL="342900" indent="-342900">
              <a:spcAft>
                <a:spcPts val="1200"/>
              </a:spcAft>
              <a:buFont typeface="Wingdings" panose="05000000000000000000" pitchFamily="2" charset="2"/>
              <a:buChar char="v"/>
            </a:pPr>
            <a:r>
              <a:rPr lang="en-US" sz="2400" i="1">
                <a:solidFill>
                  <a:srgbClr val="2E9696"/>
                </a:solidFill>
              </a:rPr>
              <a:t>12 with elevated SBP @ baseline</a:t>
            </a:r>
          </a:p>
          <a:p>
            <a:pPr marL="914400" lvl="1" indent="-457200">
              <a:spcAft>
                <a:spcPts val="600"/>
              </a:spcAft>
              <a:buFont typeface="Courier New" panose="02070309020205020404" pitchFamily="49" charset="0"/>
              <a:buChar char="o"/>
            </a:pPr>
            <a:r>
              <a:rPr lang="en-US" sz="2200" i="1">
                <a:solidFill>
                  <a:schemeClr val="tx1">
                    <a:lumMod val="75000"/>
                    <a:lumOff val="25000"/>
                  </a:schemeClr>
                </a:solidFill>
                <a:latin typeface="Trebuchet MS" panose="020B0603020202020204"/>
              </a:rPr>
              <a:t>Mean @ baseline = 149.6</a:t>
            </a:r>
          </a:p>
          <a:p>
            <a:pPr marL="914400" lvl="1" indent="-457200">
              <a:spcAft>
                <a:spcPts val="600"/>
              </a:spcAft>
              <a:buFont typeface="Courier New" panose="02070309020205020404" pitchFamily="49" charset="0"/>
              <a:buChar char="o"/>
            </a:pPr>
            <a:r>
              <a:rPr lang="en-US" sz="2200" i="1">
                <a:solidFill>
                  <a:schemeClr val="tx1">
                    <a:lumMod val="75000"/>
                    <a:lumOff val="25000"/>
                  </a:schemeClr>
                </a:solidFill>
                <a:latin typeface="Trebuchet MS" panose="020B0603020202020204"/>
              </a:rPr>
              <a:t>Mean @ final = 134.5</a:t>
            </a:r>
          </a:p>
          <a:p>
            <a:pPr marL="914400" lvl="1" indent="-457200">
              <a:spcAft>
                <a:spcPts val="600"/>
              </a:spcAft>
              <a:buFont typeface="Courier New" panose="02070309020205020404" pitchFamily="49" charset="0"/>
              <a:buChar char="o"/>
            </a:pPr>
            <a:r>
              <a:rPr lang="el-GR" sz="2200" b="0" i="1">
                <a:solidFill>
                  <a:schemeClr val="tx1">
                    <a:lumMod val="75000"/>
                    <a:lumOff val="25000"/>
                  </a:schemeClr>
                </a:solidFill>
                <a:effectLst/>
                <a:latin typeface="Minion Pro"/>
              </a:rPr>
              <a:t>Δ</a:t>
            </a:r>
            <a:r>
              <a:rPr lang="en-US" sz="2200" b="0" i="1">
                <a:solidFill>
                  <a:schemeClr val="tx1">
                    <a:lumMod val="75000"/>
                    <a:lumOff val="25000"/>
                  </a:schemeClr>
                </a:solidFill>
                <a:effectLst/>
                <a:latin typeface="Minion Pro"/>
              </a:rPr>
              <a:t> = -15.1</a:t>
            </a:r>
            <a:endParaRPr lang="en-US" sz="2200" i="1">
              <a:solidFill>
                <a:srgbClr val="2E9696"/>
              </a:solidFill>
            </a:endParaRPr>
          </a:p>
          <a:p>
            <a:pPr marL="342900" indent="-342900">
              <a:spcAft>
                <a:spcPts val="600"/>
              </a:spcAft>
              <a:buFont typeface="Wingdings" panose="05000000000000000000" pitchFamily="2" charset="2"/>
              <a:buChar char="v"/>
            </a:pPr>
            <a:r>
              <a:rPr lang="en-US" sz="2400" i="1">
                <a:solidFill>
                  <a:srgbClr val="2E9696"/>
                </a:solidFill>
              </a:rPr>
              <a:t>7 with elevated DBP @ baseline</a:t>
            </a:r>
          </a:p>
          <a:p>
            <a:pPr marL="914400" lvl="1" indent="-457200">
              <a:spcAft>
                <a:spcPts val="600"/>
              </a:spcAft>
              <a:buFont typeface="Courier New" panose="02070309020205020404" pitchFamily="49" charset="0"/>
              <a:buChar char="o"/>
            </a:pPr>
            <a:r>
              <a:rPr lang="en-US" sz="2200" i="1">
                <a:solidFill>
                  <a:schemeClr val="tx1">
                    <a:lumMod val="75000"/>
                    <a:lumOff val="25000"/>
                  </a:schemeClr>
                </a:solidFill>
                <a:latin typeface="Trebuchet MS" panose="020B0603020202020204"/>
              </a:rPr>
              <a:t>Mean @ baseline = 95.4</a:t>
            </a:r>
          </a:p>
          <a:p>
            <a:pPr marL="914400" lvl="1" indent="-457200">
              <a:spcAft>
                <a:spcPts val="600"/>
              </a:spcAft>
              <a:buFont typeface="Courier New" panose="02070309020205020404" pitchFamily="49" charset="0"/>
              <a:buChar char="o"/>
            </a:pPr>
            <a:r>
              <a:rPr lang="en-US" sz="2200" i="1">
                <a:solidFill>
                  <a:schemeClr val="tx1">
                    <a:lumMod val="75000"/>
                    <a:lumOff val="25000"/>
                  </a:schemeClr>
                </a:solidFill>
                <a:latin typeface="Trebuchet MS" panose="020B0603020202020204"/>
              </a:rPr>
              <a:t>Mean @ final  = 85.1</a:t>
            </a:r>
          </a:p>
          <a:p>
            <a:pPr marL="914400" lvl="1" indent="-457200">
              <a:spcAft>
                <a:spcPts val="600"/>
              </a:spcAft>
              <a:buFont typeface="Courier New" panose="02070309020205020404" pitchFamily="49" charset="0"/>
              <a:buChar char="o"/>
            </a:pPr>
            <a:r>
              <a:rPr lang="el-GR" sz="2200" b="0" i="0">
                <a:solidFill>
                  <a:schemeClr val="tx1">
                    <a:lumMod val="75000"/>
                    <a:lumOff val="25000"/>
                  </a:schemeClr>
                </a:solidFill>
                <a:effectLst/>
                <a:latin typeface="Minion Pro"/>
              </a:rPr>
              <a:t>Δ</a:t>
            </a:r>
            <a:r>
              <a:rPr lang="en-US" sz="2200" b="0" i="0">
                <a:solidFill>
                  <a:schemeClr val="tx1">
                    <a:lumMod val="75000"/>
                    <a:lumOff val="25000"/>
                  </a:schemeClr>
                </a:solidFill>
                <a:effectLst/>
                <a:latin typeface="Minion Pro"/>
              </a:rPr>
              <a:t> = -10.3</a:t>
            </a:r>
            <a:endParaRPr lang="en-US" sz="2200" i="1">
              <a:solidFill>
                <a:schemeClr val="tx1">
                  <a:lumMod val="75000"/>
                  <a:lumOff val="25000"/>
                </a:schemeClr>
              </a:solidFill>
              <a:latin typeface="Trebuchet MS" panose="020B0603020202020204"/>
            </a:endParaRPr>
          </a:p>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31</a:t>
            </a:fld>
            <a:endParaRPr lang="en-US"/>
          </a:p>
        </p:txBody>
      </p:sp>
    </p:spTree>
    <p:extLst>
      <p:ext uri="{BB962C8B-B14F-4D97-AF65-F5344CB8AC3E}">
        <p14:creationId xmlns:p14="http://schemas.microsoft.com/office/powerpoint/2010/main" val="147017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wrap John into this conversation</a:t>
            </a:r>
          </a:p>
          <a:p>
            <a:r>
              <a:rPr lang="en-US">
                <a:cs typeface="Calibri"/>
              </a:rPr>
              <a:t>* John no medication changes – how was your experience with the CP,  did you feel there was a benefit? Was there education? the way you take your medications?</a:t>
            </a:r>
          </a:p>
        </p:txBody>
      </p:sp>
      <p:sp>
        <p:nvSpPr>
          <p:cNvPr id="4" name="Slide Number Placeholder 3"/>
          <p:cNvSpPr>
            <a:spLocks noGrp="1"/>
          </p:cNvSpPr>
          <p:nvPr>
            <p:ph type="sldNum" sz="quarter" idx="5"/>
          </p:nvPr>
        </p:nvSpPr>
        <p:spPr/>
        <p:txBody>
          <a:bodyPr/>
          <a:lstStyle/>
          <a:p>
            <a:fld id="{3D0AE1F0-2723-404F-8B9D-6FB122E60AAE}" type="slidenum">
              <a:rPr lang="en-US" smtClean="0"/>
              <a:t>32</a:t>
            </a:fld>
            <a:endParaRPr lang="en-US"/>
          </a:p>
        </p:txBody>
      </p:sp>
    </p:spTree>
    <p:extLst>
      <p:ext uri="{BB962C8B-B14F-4D97-AF65-F5344CB8AC3E}">
        <p14:creationId xmlns:p14="http://schemas.microsoft.com/office/powerpoint/2010/main" val="787505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wrap John into this conversation</a:t>
            </a:r>
          </a:p>
          <a:p>
            <a:r>
              <a:rPr lang="en-US">
                <a:cs typeface="Calibri"/>
              </a:rPr>
              <a:t>* John no medication changes – how was your experience with the CP,  did you feel there was a benefit? Was there education? the way you take your medications?</a:t>
            </a:r>
          </a:p>
        </p:txBody>
      </p:sp>
      <p:sp>
        <p:nvSpPr>
          <p:cNvPr id="4" name="Slide Number Placeholder 3"/>
          <p:cNvSpPr>
            <a:spLocks noGrp="1"/>
          </p:cNvSpPr>
          <p:nvPr>
            <p:ph type="sldNum" sz="quarter" idx="5"/>
          </p:nvPr>
        </p:nvSpPr>
        <p:spPr/>
        <p:txBody>
          <a:bodyPr/>
          <a:lstStyle/>
          <a:p>
            <a:fld id="{3D0AE1F0-2723-404F-8B9D-6FB122E60AAE}" type="slidenum">
              <a:rPr lang="en-US" smtClean="0"/>
              <a:t>33</a:t>
            </a:fld>
            <a:endParaRPr lang="en-US"/>
          </a:p>
        </p:txBody>
      </p:sp>
    </p:spTree>
    <p:extLst>
      <p:ext uri="{BB962C8B-B14F-4D97-AF65-F5344CB8AC3E}">
        <p14:creationId xmlns:p14="http://schemas.microsoft.com/office/powerpoint/2010/main" val="187924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49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34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992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8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5</a:t>
            </a:fld>
            <a:endParaRPr lang="en-US"/>
          </a:p>
        </p:txBody>
      </p:sp>
    </p:spTree>
    <p:extLst>
      <p:ext uri="{BB962C8B-B14F-4D97-AF65-F5344CB8AC3E}">
        <p14:creationId xmlns:p14="http://schemas.microsoft.com/office/powerpoint/2010/main" val="180588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0"/>
              </a:spcBef>
              <a:spcAft>
                <a:spcPts val="3000"/>
              </a:spcAft>
              <a:buFont typeface="Wingdings" panose="05000000000000000000" pitchFamily="2" charset="2"/>
              <a:buNone/>
            </a:pPr>
            <a:r>
              <a:rPr lang="en-US" sz="3600">
                <a:latin typeface="Calibri" panose="020F0502020204030204" pitchFamily="34" charset="0"/>
                <a:ea typeface="Calibri" panose="020F0502020204030204" pitchFamily="34" charset="0"/>
                <a:cs typeface="Times New Roman" panose="02020603050405020304" pitchFamily="18" charset="0"/>
              </a:rPr>
              <a:t>Deleted slide 8 and contents below become talking points </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Evidence-basis</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Patient Population</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Patient Feedback Survey</a:t>
            </a:r>
          </a:p>
          <a:p>
            <a:pPr>
              <a:lnSpc>
                <a:spcPct val="90000"/>
              </a:lnSpc>
              <a:spcBef>
                <a:spcPts val="0"/>
              </a:spcBef>
              <a:spcAft>
                <a:spcPts val="12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Analysis</a:t>
            </a:r>
          </a:p>
          <a:p>
            <a:pPr lvl="1">
              <a:lnSpc>
                <a:spcPct val="90000"/>
              </a:lnSpc>
              <a:spcBef>
                <a:spcPts val="0"/>
              </a:spcBef>
              <a:spcAft>
                <a:spcPts val="1200"/>
              </a:spcAft>
              <a:buFont typeface="Courier New" panose="02070309020205020404" pitchFamily="49" charset="0"/>
              <a:buChar char="o"/>
            </a:pPr>
            <a:r>
              <a:rPr lang="en-US" sz="2400" i="1">
                <a:latin typeface="Calibri" panose="020F0502020204030204" pitchFamily="34" charset="0"/>
                <a:ea typeface="Calibri" panose="020F0502020204030204" pitchFamily="34" charset="0"/>
                <a:cs typeface="Times New Roman" panose="02020603050405020304" pitchFamily="18" charset="0"/>
              </a:rPr>
              <a:t>Presentation &amp; appendix has subset of analysis</a:t>
            </a:r>
          </a:p>
          <a:p>
            <a:pPr lvl="1">
              <a:lnSpc>
                <a:spcPct val="90000"/>
              </a:lnSpc>
              <a:spcBef>
                <a:spcPts val="0"/>
              </a:spcBef>
              <a:spcAft>
                <a:spcPts val="1200"/>
              </a:spcAft>
              <a:buFont typeface="Courier New" panose="02070309020205020404" pitchFamily="49" charset="0"/>
              <a:buChar char="o"/>
            </a:pPr>
            <a:r>
              <a:rPr lang="en-US" sz="2400" i="1">
                <a:latin typeface="Calibri" panose="020F0502020204030204" pitchFamily="34" charset="0"/>
                <a:ea typeface="Calibri" panose="020F0502020204030204" pitchFamily="34" charset="0"/>
                <a:cs typeface="Times New Roman" panose="02020603050405020304" pitchFamily="18" charset="0"/>
              </a:rPr>
              <a:t>Upcoming whitepaper includes additional analysis</a:t>
            </a:r>
          </a:p>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7</a:t>
            </a:fld>
            <a:endParaRPr lang="en-US"/>
          </a:p>
        </p:txBody>
      </p:sp>
    </p:spTree>
    <p:extLst>
      <p:ext uri="{BB962C8B-B14F-4D97-AF65-F5344CB8AC3E}">
        <p14:creationId xmlns:p14="http://schemas.microsoft.com/office/powerpoint/2010/main" val="214355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and physician control</a:t>
            </a:r>
          </a:p>
          <a:p>
            <a:endParaRPr lang="en-US"/>
          </a:p>
          <a:p>
            <a:pPr>
              <a:lnSpc>
                <a:spcPct val="90000"/>
              </a:lnSpc>
              <a:spcBef>
                <a:spcPts val="0"/>
              </a:spcBef>
              <a:spcAft>
                <a:spcPts val="600"/>
              </a:spcAft>
              <a:buFont typeface="Wingdings" panose="05000000000000000000" pitchFamily="2" charset="2"/>
              <a:buChar char="v"/>
            </a:pPr>
            <a:r>
              <a:rPr lang="en-US" sz="2400" b="1">
                <a:solidFill>
                  <a:srgbClr val="2E9696"/>
                </a:solidFill>
                <a:latin typeface="Calibri" panose="020F0502020204030204" pitchFamily="34" charset="0"/>
                <a:cs typeface="Calibri" panose="020F0502020204030204" pitchFamily="34" charset="0"/>
              </a:rPr>
              <a:t>Accurate Blood Pressure Reading: </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Training and education materials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2 readings one minute apart</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Report time of day</a:t>
            </a:r>
          </a:p>
          <a:p>
            <a:pPr lvl="1">
              <a:lnSpc>
                <a:spcPct val="90000"/>
              </a:lnSpc>
              <a:spcBef>
                <a:spcPts val="0"/>
              </a:spcBef>
              <a:spcAft>
                <a:spcPts val="12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Transmitted to Health Coach Coordinator</a:t>
            </a:r>
          </a:p>
          <a:p>
            <a:pPr>
              <a:lnSpc>
                <a:spcPct val="90000"/>
              </a:lnSpc>
              <a:spcBef>
                <a:spcPts val="0"/>
              </a:spcBef>
              <a:spcAft>
                <a:spcPts val="1200"/>
              </a:spcAft>
              <a:buFont typeface="Wingdings" panose="05000000000000000000" pitchFamily="2" charset="2"/>
              <a:buChar char="v"/>
            </a:pPr>
            <a:r>
              <a:rPr lang="en-US" sz="2400">
                <a:latin typeface="Calibri" panose="020F0502020204030204" pitchFamily="34" charset="0"/>
                <a:cs typeface="Calibri" panose="020F0502020204030204" pitchFamily="34" charset="0"/>
              </a:rPr>
              <a:t>Omron 3 Series BP 7100 (</a:t>
            </a:r>
            <a:r>
              <a:rPr lang="en-US" sz="2400">
                <a:solidFill>
                  <a:srgbClr val="2E969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https://www.validatebp.org/</a:t>
            </a:r>
            <a:r>
              <a:rPr lang="en-US" sz="2400">
                <a:latin typeface="Calibri" panose="020F0502020204030204" pitchFamily="34" charset="0"/>
                <a:cs typeface="Calibri" panose="020F0502020204030204" pitchFamily="34" charset="0"/>
              </a:rPr>
              <a:t>) </a:t>
            </a: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Dashboards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Graphical displays </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 weeks of daily averages with time of day and med adherence</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21 days of 7-day averages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Office BPs – baseline and most recent</a:t>
            </a:r>
            <a:endParaRPr lang="en-US" sz="2400">
              <a:latin typeface="Calibri" panose="020F0502020204030204" pitchFamily="34" charset="0"/>
              <a:cs typeface="Calibri" panose="020F0502020204030204" pitchFamily="34" charset="0"/>
            </a:endParaRP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Panel Dashboard</a:t>
            </a:r>
            <a:endParaRPr lang="en-US" sz="2200">
              <a:latin typeface="Calibri" panose="020F0502020204030204" pitchFamily="34" charset="0"/>
              <a:cs typeface="Calibri" panose="020F0502020204030204" pitchFamily="34" charset="0"/>
            </a:endParaRPr>
          </a:p>
          <a:p>
            <a:endParaRPr lang="en-US"/>
          </a:p>
          <a:p>
            <a:r>
              <a:rPr lang="en-US"/>
              <a:t>PHYSICIAN</a:t>
            </a:r>
          </a:p>
          <a:p>
            <a:r>
              <a:rPr lang="en-US"/>
              <a:t>Leads the Care Team</a:t>
            </a:r>
          </a:p>
          <a:p>
            <a:r>
              <a:rPr lang="en-US"/>
              <a:t>Selects/refers patients</a:t>
            </a:r>
          </a:p>
          <a:p>
            <a:r>
              <a:rPr lang="en-US"/>
              <a:t>Letter comes from the physician</a:t>
            </a:r>
          </a:p>
          <a:p>
            <a:r>
              <a:rPr lang="en-US"/>
              <a:t>Pre-authorizes and/or approves medication changes</a:t>
            </a:r>
          </a:p>
          <a:p>
            <a:endParaRPr lang="en-US"/>
          </a:p>
          <a:p>
            <a:r>
              <a:rPr lang="en-US"/>
              <a:t>JO ENROLLS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Endowment effect</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Best practice-based methodology</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Scripts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Established workflows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Training</a:t>
            </a:r>
          </a:p>
          <a:p>
            <a:endParaRPr lang="en-US"/>
          </a:p>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8</a:t>
            </a:fld>
            <a:endParaRPr lang="en-US"/>
          </a:p>
        </p:txBody>
      </p:sp>
    </p:spTree>
    <p:extLst>
      <p:ext uri="{BB962C8B-B14F-4D97-AF65-F5344CB8AC3E}">
        <p14:creationId xmlns:p14="http://schemas.microsoft.com/office/powerpoint/2010/main" val="21502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**TRANSITION SLIDE***</a:t>
            </a:r>
          </a:p>
          <a:p>
            <a:pPr marL="285750" indent="-285750">
              <a:buFont typeface="Arial"/>
              <a:buChar char="•"/>
            </a:pPr>
            <a:r>
              <a:rPr lang="en-US">
                <a:cs typeface="Calibri"/>
              </a:rPr>
              <a:t>Working at the top of their licensee- how was this team with the HHC allowing them to be able to do this? </a:t>
            </a:r>
            <a:endParaRPr lang="en-US"/>
          </a:p>
          <a:p>
            <a:pPr marL="285750" indent="-285750">
              <a:buFont typeface="Arial"/>
              <a:buChar char="•"/>
            </a:pPr>
            <a:r>
              <a:rPr lang="en-US">
                <a:cs typeface="Calibri"/>
              </a:rPr>
              <a:t>When a CP + provider work together it allows each clinician to work at the top of their license, CP are not providers and providers are not CP they each have their expertise which when combined can make will create a best outcome for a patient that is on any type of medication. </a:t>
            </a:r>
          </a:p>
          <a:p>
            <a:pPr marL="285750" indent="-285750">
              <a:buFont typeface="Arial"/>
              <a:buChar char="•"/>
            </a:pPr>
            <a:r>
              <a:rPr lang="en-US">
                <a:cs typeface="Calibri"/>
              </a:rPr>
              <a:t>Most patients have never spoken to a clinical pharmacist before- what has been Jared experience with working with a patient, how does he make them feel comfortable, how does he introduce himself.</a:t>
            </a:r>
          </a:p>
          <a:p>
            <a:pPr marL="285750" indent="-285750">
              <a:buFont typeface="Arial"/>
              <a:buChar char="•"/>
            </a:pPr>
            <a:r>
              <a:rPr lang="en-US">
                <a:cs typeface="Calibri"/>
              </a:rPr>
              <a:t>How does he best collaborate with a provider while integrating in the patient experience to create a shared decision making model. </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9</a:t>
            </a:fld>
            <a:endParaRPr lang="en-US"/>
          </a:p>
        </p:txBody>
      </p:sp>
    </p:spTree>
    <p:extLst>
      <p:ext uri="{BB962C8B-B14F-4D97-AF65-F5344CB8AC3E}">
        <p14:creationId xmlns:p14="http://schemas.microsoft.com/office/powerpoint/2010/main" val="374061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HHC how has Jo's training as a HC positioned her to be the best fit for this role?</a:t>
            </a:r>
          </a:p>
          <a:p>
            <a:pPr marL="171450" indent="-171450">
              <a:buFont typeface="Arial"/>
              <a:buChar char="•"/>
            </a:pPr>
            <a:r>
              <a:rPr lang="en-US">
                <a:cs typeface="Calibri"/>
              </a:rPr>
              <a:t>Behavior change – Motivational interviewing, strength based coaching, active listening, SMART goal with follow up and accountability/support </a:t>
            </a:r>
          </a:p>
          <a:p>
            <a:pPr marL="171450" indent="-171450">
              <a:buFont typeface="Arial"/>
              <a:buChar char="•"/>
            </a:pPr>
            <a:r>
              <a:rPr lang="en-US">
                <a:cs typeface="Calibri"/>
              </a:rPr>
              <a:t>Providers have the skill set to do this type of work but often can not due to the constraints of time, behavior change is more effective when we can understand a patient better- one of the reasons of burn out is just lack of time to make effective change </a:t>
            </a:r>
          </a:p>
          <a:p>
            <a:pPr marL="171450" indent="-171450">
              <a:buFont typeface="Arial"/>
              <a:buChar char="•"/>
            </a:pPr>
            <a:r>
              <a:rPr lang="en-US">
                <a:cs typeface="Calibri"/>
              </a:rPr>
              <a:t>HCC provides necessary information to the provider to the provider about the patient which then enables shared decision making without the provider having to spend a significant amount of time gather all this information</a:t>
            </a:r>
          </a:p>
          <a:p>
            <a:pPr marL="171450" indent="-171450">
              <a:buFont typeface="Arial"/>
              <a:buChar char="•"/>
            </a:pPr>
            <a:r>
              <a:rPr lang="en-US">
                <a:cs typeface="Calibri"/>
              </a:rPr>
              <a:t>Where there any barriers to being able to have the patient open up and share to Jo?</a:t>
            </a:r>
          </a:p>
          <a:p>
            <a:pPr marL="171450" indent="-171450">
              <a:buFont typeface="Arial"/>
              <a:buChar char="•"/>
            </a:pPr>
            <a:r>
              <a:rPr lang="en-US">
                <a:cs typeface="Calibri"/>
              </a:rPr>
              <a:t>Remote vs. </a:t>
            </a:r>
            <a:r>
              <a:rPr lang="en-US" err="1">
                <a:cs typeface="Calibri"/>
              </a:rPr>
              <a:t>Inperson</a:t>
            </a:r>
            <a:r>
              <a:rPr lang="en-US">
                <a:cs typeface="Calibri"/>
              </a:rPr>
              <a:t> </a:t>
            </a:r>
          </a:p>
          <a:p>
            <a:pPr marL="171450" indent="-171450">
              <a:buFont typeface="Arial"/>
              <a:buChar char="•"/>
            </a:pPr>
            <a:r>
              <a:rPr lang="en-US">
                <a:cs typeface="Calibri"/>
              </a:rPr>
              <a:t>Accountability and make </a:t>
            </a:r>
            <a:r>
              <a:rPr lang="en-US" err="1">
                <a:cs typeface="Calibri"/>
              </a:rPr>
              <a:t>pt</a:t>
            </a:r>
            <a:r>
              <a:rPr lang="en-US">
                <a:cs typeface="Calibri"/>
              </a:rPr>
              <a:t> feel like they are being heard (often not enough time in an office visit for the provider to ask open ended questions, and for the patient to fully express themselves)  </a:t>
            </a:r>
          </a:p>
          <a:p>
            <a:pPr marL="171450" indent="-171450">
              <a:buFont typeface="Arial"/>
              <a:buChar char="•"/>
            </a:pPr>
            <a:endParaRPr lang="en-US">
              <a:cs typeface="Calibri"/>
            </a:endParaRPr>
          </a:p>
          <a:p>
            <a:pPr marL="171450" indent="-171450">
              <a:buFont typeface="Arial"/>
              <a:buChar char="•"/>
            </a:pPr>
            <a:r>
              <a:rPr lang="en-US">
                <a:cs typeface="Calibri"/>
              </a:rPr>
              <a:t>**Questions that Jo will organically ask Gina and John</a:t>
            </a:r>
          </a:p>
        </p:txBody>
      </p:sp>
      <p:sp>
        <p:nvSpPr>
          <p:cNvPr id="4" name="Slide Number Placeholder 3"/>
          <p:cNvSpPr>
            <a:spLocks noGrp="1"/>
          </p:cNvSpPr>
          <p:nvPr>
            <p:ph type="sldNum" sz="quarter" idx="5"/>
          </p:nvPr>
        </p:nvSpPr>
        <p:spPr/>
        <p:txBody>
          <a:bodyPr/>
          <a:lstStyle/>
          <a:p>
            <a:fld id="{3D0AE1F0-2723-404F-8B9D-6FB122E60AAE}" type="slidenum">
              <a:rPr lang="en-US" smtClean="0"/>
              <a:t>11</a:t>
            </a:fld>
            <a:endParaRPr lang="en-US"/>
          </a:p>
        </p:txBody>
      </p:sp>
    </p:spTree>
    <p:extLst>
      <p:ext uri="{BB962C8B-B14F-4D97-AF65-F5344CB8AC3E}">
        <p14:creationId xmlns:p14="http://schemas.microsoft.com/office/powerpoint/2010/main" val="50215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Affect real change, sustainable change</a:t>
            </a:r>
            <a:endParaRPr lang="en-US"/>
          </a:p>
          <a:p>
            <a:pPr marL="171450" indent="-171450">
              <a:buFont typeface="Arial"/>
              <a:buChar char="•"/>
            </a:pPr>
            <a:r>
              <a:rPr lang="en-US">
                <a:cs typeface="Calibri"/>
              </a:rPr>
              <a:t>Improved health of the patient population </a:t>
            </a:r>
          </a:p>
          <a:p>
            <a:pPr marL="171450" indent="-171450">
              <a:buFont typeface="Arial"/>
              <a:buChar char="•"/>
            </a:pPr>
            <a:r>
              <a:rPr lang="en-US">
                <a:cs typeface="Calibri"/>
              </a:rPr>
              <a:t>Accountable meaning feeling like they matter and are apart of the decision instead of feeling like they are going to be "scolded" </a:t>
            </a:r>
          </a:p>
          <a:p>
            <a:pPr marL="171450" indent="-171450">
              <a:buFont typeface="Arial"/>
              <a:buChar char="•"/>
            </a:pPr>
            <a:r>
              <a:rPr lang="en-US">
                <a:cs typeface="Calibri"/>
              </a:rPr>
              <a:t>Patients will even cancel appts because they know they haven't been doing well or following what the care plan was told to them and are afraid of what the provider might say or think of them </a:t>
            </a:r>
          </a:p>
          <a:p>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12</a:t>
            </a:fld>
            <a:endParaRPr lang="en-US"/>
          </a:p>
        </p:txBody>
      </p:sp>
    </p:spTree>
    <p:extLst>
      <p:ext uri="{BB962C8B-B14F-4D97-AF65-F5344CB8AC3E}">
        <p14:creationId xmlns:p14="http://schemas.microsoft.com/office/powerpoint/2010/main" val="411997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What current practices due to enact behavior change vs what a small care team can do to enable behavior change </a:t>
            </a:r>
          </a:p>
          <a:p>
            <a:pPr marL="171450" indent="-171450">
              <a:buFont typeface="Arial"/>
              <a:buChar char="•"/>
            </a:pPr>
            <a:r>
              <a:rPr lang="en-US">
                <a:cs typeface="Calibri"/>
              </a:rPr>
              <a:t>Patient is put back into the center of care, provided with the resources needed to be able to be apart of the shared decision making team- the patient is an equal team member. </a:t>
            </a:r>
          </a:p>
          <a:p>
            <a:pPr marL="171450" indent="-171450">
              <a:buFont typeface="Arial"/>
              <a:buChar char="•"/>
            </a:pPr>
            <a:r>
              <a:rPr lang="en-US">
                <a:cs typeface="Calibri"/>
              </a:rPr>
              <a:t>When a provider can come into an office visit with a patient that is committed to their healthcare (they want to and are prioritizing themselves), a patient who is willing a curious about improving their health, it makes it a more pleasurable experience instead of a lecturing at the patient the provider is able to have an engaging conversation where a shared decision can be made as a team (HHC + Provider + PT + CP) to affect real changes  </a:t>
            </a:r>
          </a:p>
          <a:p>
            <a:pPr marL="171450" indent="-171450">
              <a:buFont typeface="Arial"/>
              <a:buChar char="•"/>
            </a:pPr>
            <a:r>
              <a:rPr lang="en-US">
                <a:cs typeface="Calibri"/>
              </a:rPr>
              <a:t>Takes the burden off of the provider- eliminates decision making fatigue </a:t>
            </a:r>
          </a:p>
          <a:p>
            <a:pPr marL="171450" indent="-171450">
              <a:buFont typeface="Arial"/>
              <a:buChar char="•"/>
            </a:pPr>
            <a:r>
              <a:rPr lang="en-US">
                <a:cs typeface="Calibri"/>
              </a:rPr>
              <a:t>More engaged patients who care about their health come to see a provider because they "want to" compared to they "have to" dialogue shift </a:t>
            </a:r>
          </a:p>
          <a:p>
            <a:pPr marL="171450" indent="-171450">
              <a:buFont typeface="Arial"/>
              <a:buChar char="•"/>
            </a:pPr>
            <a:r>
              <a:rPr lang="en-US">
                <a:cs typeface="Calibri"/>
              </a:rPr>
              <a:t>John/Gina- did they feel as thought they were apart of the team that was making decisions about their care plan/health plan? </a:t>
            </a:r>
          </a:p>
        </p:txBody>
      </p:sp>
      <p:sp>
        <p:nvSpPr>
          <p:cNvPr id="4" name="Slide Number Placeholder 3"/>
          <p:cNvSpPr>
            <a:spLocks noGrp="1"/>
          </p:cNvSpPr>
          <p:nvPr>
            <p:ph type="sldNum" sz="quarter" idx="5"/>
          </p:nvPr>
        </p:nvSpPr>
        <p:spPr/>
        <p:txBody>
          <a:bodyPr/>
          <a:lstStyle/>
          <a:p>
            <a:fld id="{3D0AE1F0-2723-404F-8B9D-6FB122E60AAE}" type="slidenum">
              <a:rPr lang="en-US" smtClean="0"/>
              <a:t>13</a:t>
            </a:fld>
            <a:endParaRPr lang="en-US"/>
          </a:p>
        </p:txBody>
      </p:sp>
    </p:spTree>
    <p:extLst>
      <p:ext uri="{BB962C8B-B14F-4D97-AF65-F5344CB8AC3E}">
        <p14:creationId xmlns:p14="http://schemas.microsoft.com/office/powerpoint/2010/main" val="76295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3051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602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5457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3440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72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614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8064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968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073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65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AC24A9-CCB6-4F8D-B8DB-C2F3692CFA5A}"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099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AC24A9-CCB6-4F8D-B8DB-C2F3692CFA5A}"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109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189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723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848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347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C24A9-CCB6-4F8D-B8DB-C2F3692CFA5A}" type="datetimeFigureOut">
              <a:rPr lang="en-US" smtClean="0"/>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9333575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arl.barton@derigohealth.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mailto:blair.grant@derigohealth.com" TargetMode="External"/><Relationship Id="rId4" Type="http://schemas.openxmlformats.org/officeDocument/2006/relationships/hyperlink" Target="mailto:joann.marabella@derigohealth.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s://health.hawaii.gov/chronic-disease"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carl.barton@derigohealt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2D5DD8-9D3B-4354-9F90-1BC531E98DFD}"/>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30156" r="-2" b="-2"/>
          <a:stretch/>
        </p:blipFill>
        <p:spPr>
          <a:xfrm>
            <a:off x="6096000" y="18106"/>
            <a:ext cx="6139908"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56F1A97-4D15-450F-971A-5AF450245628}"/>
              </a:ext>
            </a:extLst>
          </p:cNvPr>
          <p:cNvSpPr>
            <a:spLocks noGrp="1"/>
          </p:cNvSpPr>
          <p:nvPr>
            <p:ph type="ctrTitle"/>
          </p:nvPr>
        </p:nvSpPr>
        <p:spPr>
          <a:xfrm>
            <a:off x="235389" y="1161914"/>
            <a:ext cx="6494574" cy="4012841"/>
          </a:xfrm>
        </p:spPr>
        <p:txBody>
          <a:bodyPr>
            <a:noAutofit/>
          </a:bodyPr>
          <a:lstStyle/>
          <a:p>
            <a:r>
              <a:rPr lang="en-US" sz="4200" b="1">
                <a:solidFill>
                  <a:srgbClr val="245E64"/>
                </a:solidFill>
                <a:latin typeface="Calibri" panose="020F0502020204030204" pitchFamily="34" charset="0"/>
                <a:cs typeface="Calibri" panose="020F0502020204030204" pitchFamily="34" charset="0"/>
              </a:rPr>
              <a:t> </a:t>
            </a:r>
            <a:br>
              <a:rPr lang="en-US" sz="4200" b="1">
                <a:solidFill>
                  <a:srgbClr val="245E64"/>
                </a:solidFill>
                <a:latin typeface="Calibri" panose="020F0502020204030204" pitchFamily="34" charset="0"/>
                <a:cs typeface="Calibri" panose="020F0502020204030204" pitchFamily="34" charset="0"/>
              </a:rPr>
            </a:br>
            <a:r>
              <a:rPr lang="en-US" sz="5200" b="1" i="1">
                <a:solidFill>
                  <a:srgbClr val="245E64"/>
                </a:solidFill>
                <a:latin typeface="Calibri" panose="020F0502020204030204" pitchFamily="34" charset="0"/>
                <a:cs typeface="Calibri" panose="020F0502020204030204" pitchFamily="34" charset="0"/>
              </a:rPr>
              <a:t>Making Shared Decision-Making Work</a:t>
            </a:r>
          </a:p>
        </p:txBody>
      </p:sp>
      <p:sp>
        <p:nvSpPr>
          <p:cNvPr id="3" name="Subtitle 2">
            <a:extLst>
              <a:ext uri="{FF2B5EF4-FFF2-40B4-BE49-F238E27FC236}">
                <a16:creationId xmlns:a16="http://schemas.microsoft.com/office/drawing/2014/main" id="{354DDA5D-0FB9-4017-AA13-C200D22BBE90}"/>
              </a:ext>
            </a:extLst>
          </p:cNvPr>
          <p:cNvSpPr>
            <a:spLocks noGrp="1"/>
          </p:cNvSpPr>
          <p:nvPr>
            <p:ph type="subTitle" idx="1"/>
          </p:nvPr>
        </p:nvSpPr>
        <p:spPr>
          <a:xfrm>
            <a:off x="2751541" y="5221662"/>
            <a:ext cx="5289729" cy="1096901"/>
          </a:xfrm>
        </p:spPr>
        <p:txBody>
          <a:bodyPr>
            <a:normAutofit/>
          </a:bodyPr>
          <a:lstStyle/>
          <a:p>
            <a:pPr algn="ctr"/>
            <a:r>
              <a:rPr lang="en-US" sz="3000" i="1"/>
              <a:t>Sept. 24  2022</a:t>
            </a:r>
          </a:p>
        </p:txBody>
      </p:sp>
      <p:pic>
        <p:nvPicPr>
          <p:cNvPr id="7" name="Picture 6">
            <a:extLst>
              <a:ext uri="{FF2B5EF4-FFF2-40B4-BE49-F238E27FC236}">
                <a16:creationId xmlns:a16="http://schemas.microsoft.com/office/drawing/2014/main" id="{B97D8856-59BA-44ED-8E69-AC7F344AF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346" y="3708401"/>
            <a:ext cx="513990" cy="54320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3890B69-733C-828D-3438-263F816EAFD9}"/>
              </a:ext>
            </a:extLst>
          </p:cNvPr>
          <p:cNvPicPr>
            <a:picLocks noChangeAspect="1"/>
          </p:cNvPicPr>
          <p:nvPr/>
        </p:nvPicPr>
        <p:blipFill rotWithShape="1">
          <a:blip r:embed="rId5">
            <a:extLst>
              <a:ext uri="{28A0092B-C50C-407E-A947-70E740481C1C}">
                <a14:useLocalDpi xmlns:a14="http://schemas.microsoft.com/office/drawing/2010/main" val="0"/>
              </a:ext>
            </a:extLst>
          </a:blip>
          <a:srcRect l="45087" t="2" r="230" b="4073"/>
          <a:stretch/>
        </p:blipFill>
        <p:spPr>
          <a:xfrm>
            <a:off x="5592349" y="2741919"/>
            <a:ext cx="1007301" cy="852829"/>
          </a:xfrm>
          <a:prstGeom prst="rect">
            <a:avLst/>
          </a:prstGeom>
        </p:spPr>
      </p:pic>
    </p:spTree>
    <p:extLst>
      <p:ext uri="{BB962C8B-B14F-4D97-AF65-F5344CB8AC3E}">
        <p14:creationId xmlns:p14="http://schemas.microsoft.com/office/powerpoint/2010/main" val="187750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B3757127-D060-339D-56AF-72052B06C37C}"/>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A3220613-DE23-AA60-1341-3334DB959C4C}"/>
              </a:ext>
            </a:extLst>
          </p:cNvPr>
          <p:cNvSpPr txBox="1">
            <a:spLocks/>
          </p:cNvSpPr>
          <p:nvPr/>
        </p:nvSpPr>
        <p:spPr>
          <a:xfrm>
            <a:off x="448732" y="480060"/>
            <a:ext cx="11266255" cy="5897880"/>
          </a:xfrm>
          <a:prstGeom prst="rect">
            <a:avLst/>
          </a:prstGeom>
          <a:blipFill>
            <a:blip r:embed="rId2"/>
            <a:tile tx="0" ty="0" sx="100000" sy="100000" flip="none" algn="tl"/>
          </a:blip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200"/>
              </a:spcBef>
            </a:pPr>
            <a:r>
              <a:rPr lang="en-US" sz="9000" b="1">
                <a:solidFill>
                  <a:srgbClr val="245E64"/>
                </a:solidFill>
              </a:rPr>
              <a:t>Panel Discussion</a:t>
            </a:r>
            <a:br>
              <a:rPr lang="en-US" sz="5000">
                <a:solidFill>
                  <a:srgbClr val="245E64"/>
                </a:solidFill>
              </a:rPr>
            </a:br>
            <a:endParaRPr lang="en-US" sz="5000">
              <a:solidFill>
                <a:srgbClr val="245E64"/>
              </a:solidFill>
            </a:endParaRPr>
          </a:p>
        </p:txBody>
      </p:sp>
    </p:spTree>
    <p:extLst>
      <p:ext uri="{BB962C8B-B14F-4D97-AF65-F5344CB8AC3E}">
        <p14:creationId xmlns:p14="http://schemas.microsoft.com/office/powerpoint/2010/main" val="216031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733651" y="614156"/>
            <a:ext cx="10657488" cy="662973"/>
          </a:xfrm>
        </p:spPr>
        <p:txBody>
          <a:bodyPr>
            <a:noAutofit/>
          </a:bodyPr>
          <a:lstStyle/>
          <a:p>
            <a:pPr marL="0" indent="0" algn="ctr">
              <a:lnSpc>
                <a:spcPct val="80000"/>
              </a:lnSpc>
              <a:spcBef>
                <a:spcPts val="0"/>
              </a:spcBef>
              <a:buNone/>
            </a:pPr>
            <a:r>
              <a:rPr lang="en-US" sz="4400" b="1">
                <a:solidFill>
                  <a:srgbClr val="245E64"/>
                </a:solidFill>
                <a:latin typeface="+mj-lt"/>
                <a:ea typeface="Calibri" panose="020F0502020204030204" pitchFamily="34" charset="0"/>
                <a:cs typeface="Arial" panose="020B0604020202020204" pitchFamily="34" charset="0"/>
              </a:rPr>
              <a:t> Jo’s Health Coaching with Gina &amp; John</a:t>
            </a:r>
          </a:p>
        </p:txBody>
      </p:sp>
      <p:pic>
        <p:nvPicPr>
          <p:cNvPr id="27" name="Picture 26" descr="A picture containing shape&#10;&#10;Description automatically generated">
            <a:extLst>
              <a:ext uri="{FF2B5EF4-FFF2-40B4-BE49-F238E27FC236}">
                <a16:creationId xmlns:a16="http://schemas.microsoft.com/office/drawing/2014/main" id="{B6C07753-2736-47C1-9518-5B3C72BBE2FB}"/>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flipH="1">
            <a:off x="601757" y="2313526"/>
            <a:ext cx="2487373" cy="2168147"/>
          </a:xfrm>
          <a:prstGeom prst="rect">
            <a:avLst/>
          </a:prstGeom>
        </p:spPr>
      </p:pic>
      <p:sp>
        <p:nvSpPr>
          <p:cNvPr id="3" name="Rectangle: Rounded Corners 2">
            <a:extLst>
              <a:ext uri="{FF2B5EF4-FFF2-40B4-BE49-F238E27FC236}">
                <a16:creationId xmlns:a16="http://schemas.microsoft.com/office/drawing/2014/main" id="{A9FB5C0D-E80E-D9FB-B9BF-9282BC602FF3}"/>
              </a:ext>
            </a:extLst>
          </p:cNvPr>
          <p:cNvSpPr/>
          <p:nvPr/>
        </p:nvSpPr>
        <p:spPr>
          <a:xfrm>
            <a:off x="3125642" y="1612849"/>
            <a:ext cx="5618510" cy="10203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400" b="1"/>
              <a:t>listening</a:t>
            </a:r>
          </a:p>
          <a:p>
            <a:pPr algn="ctr"/>
            <a:r>
              <a:rPr lang="en-US" sz="2200" i="1"/>
              <a:t>with curiosity and empathy</a:t>
            </a:r>
          </a:p>
        </p:txBody>
      </p:sp>
      <p:sp>
        <p:nvSpPr>
          <p:cNvPr id="7" name="Rectangle: Rounded Corners 6">
            <a:extLst>
              <a:ext uri="{FF2B5EF4-FFF2-40B4-BE49-F238E27FC236}">
                <a16:creationId xmlns:a16="http://schemas.microsoft.com/office/drawing/2014/main" id="{38783735-7AC4-53CB-8A93-26488340184B}"/>
              </a:ext>
            </a:extLst>
          </p:cNvPr>
          <p:cNvSpPr/>
          <p:nvPr/>
        </p:nvSpPr>
        <p:spPr>
          <a:xfrm>
            <a:off x="3159564" y="2721700"/>
            <a:ext cx="5618510" cy="10203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400" b="1"/>
              <a:t>identifying</a:t>
            </a:r>
          </a:p>
          <a:p>
            <a:pPr algn="ctr"/>
            <a:r>
              <a:rPr lang="en-US" sz="2200" i="1"/>
              <a:t>what matters, challenges &amp; strengths</a:t>
            </a:r>
          </a:p>
        </p:txBody>
      </p:sp>
      <p:sp>
        <p:nvSpPr>
          <p:cNvPr id="9" name="Rectangle: Rounded Corners 8">
            <a:extLst>
              <a:ext uri="{FF2B5EF4-FFF2-40B4-BE49-F238E27FC236}">
                <a16:creationId xmlns:a16="http://schemas.microsoft.com/office/drawing/2014/main" id="{06926ED6-3EC4-BF06-CDA8-D902C3FC1FE0}"/>
              </a:ext>
            </a:extLst>
          </p:cNvPr>
          <p:cNvSpPr/>
          <p:nvPr/>
        </p:nvSpPr>
        <p:spPr>
          <a:xfrm>
            <a:off x="3159564" y="3851893"/>
            <a:ext cx="5618510" cy="10203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400" b="1"/>
              <a:t>facilitating</a:t>
            </a:r>
          </a:p>
          <a:p>
            <a:pPr algn="ctr"/>
            <a:r>
              <a:rPr lang="en-US" sz="2200" i="1"/>
              <a:t>creation of SMART goals</a:t>
            </a:r>
          </a:p>
        </p:txBody>
      </p:sp>
      <p:sp>
        <p:nvSpPr>
          <p:cNvPr id="12" name="Content Placeholder 2">
            <a:extLst>
              <a:ext uri="{FF2B5EF4-FFF2-40B4-BE49-F238E27FC236}">
                <a16:creationId xmlns:a16="http://schemas.microsoft.com/office/drawing/2014/main" id="{7D8CCF5F-F2DD-65C9-DCF7-3BB89AEB4D92}"/>
              </a:ext>
            </a:extLst>
          </p:cNvPr>
          <p:cNvSpPr txBox="1">
            <a:spLocks/>
          </p:cNvSpPr>
          <p:nvPr/>
        </p:nvSpPr>
        <p:spPr>
          <a:xfrm>
            <a:off x="765732" y="5115086"/>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1200"/>
              </a:spcBef>
              <a:buFont typeface="Wingdings 3" charset="2"/>
              <a:buNone/>
            </a:pPr>
            <a:r>
              <a:rPr lang="en-US" sz="4000" b="1">
                <a:solidFill>
                  <a:srgbClr val="2E9696"/>
                </a:solidFill>
                <a:latin typeface="+mj-lt"/>
                <a:ea typeface="Calibri" panose="020F0502020204030204" pitchFamily="34" charset="0"/>
                <a:cs typeface="Arial" panose="020B0604020202020204" pitchFamily="34" charset="0"/>
              </a:rPr>
              <a:t>Addressing Challenges &amp; Celebrating Wins! </a:t>
            </a:r>
          </a:p>
          <a:p>
            <a:pPr marL="0" indent="0" algn="ctr">
              <a:lnSpc>
                <a:spcPct val="80000"/>
              </a:lnSpc>
              <a:spcBef>
                <a:spcPts val="600"/>
              </a:spcBef>
              <a:buFont typeface="Wingdings 3" charset="2"/>
              <a:buNone/>
            </a:pPr>
            <a:r>
              <a:rPr lang="en-US" sz="3000" i="1">
                <a:solidFill>
                  <a:srgbClr val="2E9696"/>
                </a:solidFill>
                <a:latin typeface="+mj-lt"/>
                <a:ea typeface="Calibri" panose="020F0502020204030204" pitchFamily="34" charset="0"/>
                <a:cs typeface="Arial" panose="020B0604020202020204" pitchFamily="34" charset="0"/>
              </a:rPr>
              <a:t>together</a:t>
            </a:r>
          </a:p>
        </p:txBody>
      </p:sp>
      <p:grpSp>
        <p:nvGrpSpPr>
          <p:cNvPr id="2" name="Group 1">
            <a:extLst>
              <a:ext uri="{FF2B5EF4-FFF2-40B4-BE49-F238E27FC236}">
                <a16:creationId xmlns:a16="http://schemas.microsoft.com/office/drawing/2014/main" id="{E6908755-2E9B-8602-94B5-D7C801E5E735}"/>
              </a:ext>
            </a:extLst>
          </p:cNvPr>
          <p:cNvGrpSpPr/>
          <p:nvPr/>
        </p:nvGrpSpPr>
        <p:grpSpPr>
          <a:xfrm>
            <a:off x="8979961" y="2378408"/>
            <a:ext cx="2538057" cy="1841111"/>
            <a:chOff x="3198687" y="3214636"/>
            <a:chExt cx="2538057" cy="1841111"/>
          </a:xfrm>
        </p:grpSpPr>
        <p:pic>
          <p:nvPicPr>
            <p:cNvPr id="8" name="Picture 7">
              <a:extLst>
                <a:ext uri="{FF2B5EF4-FFF2-40B4-BE49-F238E27FC236}">
                  <a16:creationId xmlns:a16="http://schemas.microsoft.com/office/drawing/2014/main" id="{5CBFCCB6-9743-F645-D84F-E0302ACA3594}"/>
                </a:ext>
              </a:extLst>
            </p:cNvPr>
            <p:cNvPicPr>
              <a:picLocks noChangeAspect="1"/>
            </p:cNvPicPr>
            <p:nvPr/>
          </p:nvPicPr>
          <p:blipFill rotWithShape="1">
            <a:blip r:embed="rId6">
              <a:extLst>
                <a:ext uri="{28A0092B-C50C-407E-A947-70E740481C1C}">
                  <a14:useLocalDpi xmlns:a14="http://schemas.microsoft.com/office/drawing/2010/main" val="0"/>
                </a:ext>
              </a:extLst>
            </a:blip>
            <a:srcRect l="3504" t="-4210" r="1564" b="5000"/>
            <a:stretch/>
          </p:blipFill>
          <p:spPr>
            <a:xfrm rot="180237">
              <a:off x="4364776" y="3214636"/>
              <a:ext cx="1371968" cy="146304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FE85C59-C35C-4197-A114-397425835465}"/>
                </a:ext>
              </a:extLst>
            </p:cNvPr>
            <p:cNvPicPr>
              <a:picLocks noChangeAspect="1"/>
            </p:cNvPicPr>
            <p:nvPr/>
          </p:nvPicPr>
          <p:blipFill rotWithShape="1">
            <a:blip r:embed="rId7">
              <a:extLst>
                <a:ext uri="{28A0092B-C50C-407E-A947-70E740481C1C}">
                  <a14:useLocalDpi xmlns:a14="http://schemas.microsoft.com/office/drawing/2010/main" val="0"/>
                </a:ext>
              </a:extLst>
            </a:blip>
            <a:srcRect l="-6502" t="-4678" r="-6803" b="-5555"/>
            <a:stretch/>
          </p:blipFill>
          <p:spPr>
            <a:xfrm rot="21397474">
              <a:off x="3198687" y="3501267"/>
              <a:ext cx="1309822" cy="155448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2815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88AD53CA-9FE9-4F6F-F83B-D6D3F8798495}"/>
              </a:ext>
            </a:extLst>
          </p:cNvPr>
          <p:cNvPicPr>
            <a:picLocks noChangeAspect="1"/>
          </p:cNvPicPr>
          <p:nvPr/>
        </p:nvPicPr>
        <p:blipFill>
          <a:blip r:embed="rId4"/>
          <a:stretch>
            <a:fillRect/>
          </a:stretch>
        </p:blipFill>
        <p:spPr>
          <a:xfrm>
            <a:off x="2767413" y="3896283"/>
            <a:ext cx="669618" cy="2409825"/>
          </a:xfrm>
          <a:prstGeom prst="rect">
            <a:avLst/>
          </a:prstGeom>
          <a:blipFill>
            <a:blip r:embed="rId3"/>
            <a:tile tx="0" ty="0" sx="100000" sy="100000" flip="none" algn="tl"/>
          </a:blipFill>
        </p:spPr>
      </p:pic>
      <p:pic>
        <p:nvPicPr>
          <p:cNvPr id="9" name="Picture 8" descr="Icon&#10;&#10;Description automatically generated">
            <a:extLst>
              <a:ext uri="{FF2B5EF4-FFF2-40B4-BE49-F238E27FC236}">
                <a16:creationId xmlns:a16="http://schemas.microsoft.com/office/drawing/2014/main" id="{7C0EEE9F-2021-08FA-04F3-CA8E00FB2FBF}"/>
              </a:ext>
            </a:extLst>
          </p:cNvPr>
          <p:cNvPicPr>
            <a:picLocks noChangeAspect="1"/>
          </p:cNvPicPr>
          <p:nvPr/>
        </p:nvPicPr>
        <p:blipFill rotWithShape="1">
          <a:blip r:embed="rId5">
            <a:extLst>
              <a:ext uri="{28A0092B-C50C-407E-A947-70E740481C1C}">
                <a14:useLocalDpi xmlns:a14="http://schemas.microsoft.com/office/drawing/2010/main" val="0"/>
              </a:ext>
            </a:extLst>
          </a:blip>
          <a:srcRect l="10823" t="4852" r="10981" b="4406"/>
          <a:stretch/>
        </p:blipFill>
        <p:spPr>
          <a:xfrm>
            <a:off x="9905874" y="4147704"/>
            <a:ext cx="1715579" cy="1906985"/>
          </a:xfrm>
          <a:prstGeom prst="rect">
            <a:avLst/>
          </a:prstGeom>
        </p:spPr>
      </p:pic>
      <p:sp>
        <p:nvSpPr>
          <p:cNvPr id="15" name="Content Placeholder 2">
            <a:extLst>
              <a:ext uri="{FF2B5EF4-FFF2-40B4-BE49-F238E27FC236}">
                <a16:creationId xmlns:a16="http://schemas.microsoft.com/office/drawing/2014/main" id="{51200552-C402-B69C-DFEA-5E3734A5C93D}"/>
              </a:ext>
            </a:extLst>
          </p:cNvPr>
          <p:cNvSpPr txBox="1">
            <a:spLocks/>
          </p:cNvSpPr>
          <p:nvPr/>
        </p:nvSpPr>
        <p:spPr>
          <a:xfrm>
            <a:off x="842597" y="300362"/>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Patient Feedback </a:t>
            </a:r>
            <a:r>
              <a:rPr lang="en-US" sz="35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3500" b="1">
                <a:solidFill>
                  <a:srgbClr val="245E64"/>
                </a:solidFill>
                <a:latin typeface="+mj-lt"/>
                <a:ea typeface="Calibri" panose="020F0502020204030204" pitchFamily="34" charset="0"/>
                <a:cs typeface="Arial" panose="020B0604020202020204" pitchFamily="34" charset="0"/>
              </a:rPr>
              <a:t> </a:t>
            </a:r>
            <a:r>
              <a:rPr lang="en-US" sz="3500" i="1">
                <a:solidFill>
                  <a:srgbClr val="2E9696"/>
                </a:solidFill>
                <a:latin typeface="+mj-lt"/>
                <a:ea typeface="Calibri" panose="020F0502020204030204" pitchFamily="34" charset="0"/>
                <a:cs typeface="Arial" panose="020B0604020202020204" pitchFamily="34" charset="0"/>
              </a:rPr>
              <a:t>accountability</a:t>
            </a:r>
          </a:p>
        </p:txBody>
      </p:sp>
      <p:sp>
        <p:nvSpPr>
          <p:cNvPr id="7" name="TextBox 6">
            <a:extLst>
              <a:ext uri="{FF2B5EF4-FFF2-40B4-BE49-F238E27FC236}">
                <a16:creationId xmlns:a16="http://schemas.microsoft.com/office/drawing/2014/main" id="{E09FC5A6-2958-4FA9-043B-653F41C9D4C4}"/>
              </a:ext>
            </a:extLst>
          </p:cNvPr>
          <p:cNvSpPr txBox="1"/>
          <p:nvPr/>
        </p:nvSpPr>
        <p:spPr>
          <a:xfrm>
            <a:off x="895701" y="1263697"/>
            <a:ext cx="3766717" cy="2417683"/>
          </a:xfrm>
          <a:prstGeom prst="wedgeRoundRectCallout">
            <a:avLst>
              <a:gd name="adj1" fmla="val -1263"/>
              <a:gd name="adj2" fmla="val 62856"/>
              <a:gd name="adj3" fmla="val 16667"/>
            </a:avLst>
          </a:prstGeom>
          <a:solidFill>
            <a:schemeClr val="accent5">
              <a:lumMod val="20000"/>
              <a:lumOff val="80000"/>
            </a:schemeClr>
          </a:solidFill>
          <a:ln>
            <a:solidFill>
              <a:schemeClr val="bg1">
                <a:lumMod val="75000"/>
              </a:schemeClr>
            </a:solidFill>
          </a:ln>
        </p:spPr>
        <p:txBody>
          <a:bodyPr wrap="square">
            <a:spAutoFit/>
          </a:bodyPr>
          <a:lstStyle/>
          <a:p>
            <a:r>
              <a:rPr lang="en-US" sz="3400">
                <a:effectLst/>
                <a:latin typeface="Calibri" panose="020F0502020204030204" pitchFamily="34" charset="0"/>
                <a:ea typeface="Calibri" panose="020F0502020204030204" pitchFamily="34" charset="0"/>
                <a:cs typeface="Times New Roman" panose="02020603050405020304" pitchFamily="18" charset="0"/>
              </a:rPr>
              <a:t>This program helps to hold you accountable for your health/life.</a:t>
            </a:r>
            <a:endParaRPr lang="en-US" sz="3400"/>
          </a:p>
        </p:txBody>
      </p:sp>
      <p:sp>
        <p:nvSpPr>
          <p:cNvPr id="13" name="TextBox 12">
            <a:extLst>
              <a:ext uri="{FF2B5EF4-FFF2-40B4-BE49-F238E27FC236}">
                <a16:creationId xmlns:a16="http://schemas.microsoft.com/office/drawing/2014/main" id="{7C2F68AC-F4E7-2880-0EAC-6679E7CDF430}"/>
              </a:ext>
            </a:extLst>
          </p:cNvPr>
          <p:cNvSpPr txBox="1"/>
          <p:nvPr/>
        </p:nvSpPr>
        <p:spPr>
          <a:xfrm>
            <a:off x="5187000" y="1865802"/>
            <a:ext cx="4597060" cy="4691836"/>
          </a:xfrm>
          <a:prstGeom prst="wedgeRoundRectCallout">
            <a:avLst>
              <a:gd name="adj1" fmla="val 64358"/>
              <a:gd name="adj2" fmla="val -1241"/>
              <a:gd name="adj3" fmla="val 16667"/>
            </a:avLst>
          </a:prstGeom>
          <a:solidFill>
            <a:srgbClr val="E2F0D9"/>
          </a:solidFill>
          <a:ln>
            <a:solidFill>
              <a:srgbClr val="92D050"/>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Knowing that I would be discussing the BP readings held me accountable.  Otherwise, I probably would not have taken the readings as often as I did. </a:t>
            </a:r>
            <a:endParaRPr lang="en-US" sz="3400"/>
          </a:p>
        </p:txBody>
      </p:sp>
    </p:spTree>
    <p:extLst>
      <p:ext uri="{BB962C8B-B14F-4D97-AF65-F5344CB8AC3E}">
        <p14:creationId xmlns:p14="http://schemas.microsoft.com/office/powerpoint/2010/main" val="31619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407517C1-981C-F3C0-A17C-6290DE7C4074}"/>
              </a:ext>
            </a:extLst>
          </p:cNvPr>
          <p:cNvGrpSpPr/>
          <p:nvPr/>
        </p:nvGrpSpPr>
        <p:grpSpPr>
          <a:xfrm>
            <a:off x="7205454" y="2646472"/>
            <a:ext cx="2105026" cy="1578203"/>
            <a:chOff x="3343212" y="3210268"/>
            <a:chExt cx="2105026" cy="1578203"/>
          </a:xfrm>
        </p:grpSpPr>
        <p:pic>
          <p:nvPicPr>
            <p:cNvPr id="5" name="Picture 4">
              <a:extLst>
                <a:ext uri="{FF2B5EF4-FFF2-40B4-BE49-F238E27FC236}">
                  <a16:creationId xmlns:a16="http://schemas.microsoft.com/office/drawing/2014/main" id="{07068ABD-31C9-5E70-BD2B-BA3A778A9CEA}"/>
                </a:ext>
              </a:extLst>
            </p:cNvPr>
            <p:cNvPicPr>
              <a:picLocks noChangeAspect="1"/>
            </p:cNvPicPr>
            <p:nvPr/>
          </p:nvPicPr>
          <p:blipFill rotWithShape="1">
            <a:blip r:embed="rId4">
              <a:extLst>
                <a:ext uri="{28A0092B-C50C-407E-A947-70E740481C1C}">
                  <a14:useLocalDpi xmlns:a14="http://schemas.microsoft.com/office/drawing/2010/main" val="0"/>
                </a:ext>
              </a:extLst>
            </a:blip>
            <a:srcRect l="3504" t="-4210" r="1564" b="5000"/>
            <a:stretch/>
          </p:blipFill>
          <p:spPr>
            <a:xfrm rot="180237">
              <a:off x="4247766" y="3210268"/>
              <a:ext cx="1200472" cy="12801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5CA3A4C-E9A0-2DEE-3767-751BF7729E41}"/>
                </a:ext>
              </a:extLst>
            </p:cNvPr>
            <p:cNvPicPr>
              <a:picLocks noChangeAspect="1"/>
            </p:cNvPicPr>
            <p:nvPr/>
          </p:nvPicPr>
          <p:blipFill rotWithShape="1">
            <a:blip r:embed="rId5">
              <a:extLst>
                <a:ext uri="{28A0092B-C50C-407E-A947-70E740481C1C}">
                  <a14:useLocalDpi xmlns:a14="http://schemas.microsoft.com/office/drawing/2010/main" val="0"/>
                </a:ext>
              </a:extLst>
            </a:blip>
            <a:srcRect l="-6502" t="-4678" r="-6803" b="-5555"/>
            <a:stretch/>
          </p:blipFill>
          <p:spPr>
            <a:xfrm rot="21397474">
              <a:off x="3343212" y="3508311"/>
              <a:ext cx="1078678" cy="12801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nvGrpSpPr>
          <p:cNvPr id="9" name="Group 8">
            <a:extLst>
              <a:ext uri="{FF2B5EF4-FFF2-40B4-BE49-F238E27FC236}">
                <a16:creationId xmlns:a16="http://schemas.microsoft.com/office/drawing/2014/main" id="{465DD2F7-A691-6C75-1ACD-6AC40446D5FB}"/>
              </a:ext>
            </a:extLst>
          </p:cNvPr>
          <p:cNvGrpSpPr/>
          <p:nvPr/>
        </p:nvGrpSpPr>
        <p:grpSpPr>
          <a:xfrm>
            <a:off x="5040469" y="241749"/>
            <a:ext cx="6604540" cy="6385458"/>
            <a:chOff x="5040469" y="241749"/>
            <a:chExt cx="6604540" cy="6385458"/>
          </a:xfrm>
        </p:grpSpPr>
        <p:sp>
          <p:nvSpPr>
            <p:cNvPr id="12" name="Freeform: Shape 11">
              <a:extLst>
                <a:ext uri="{FF2B5EF4-FFF2-40B4-BE49-F238E27FC236}">
                  <a16:creationId xmlns:a16="http://schemas.microsoft.com/office/drawing/2014/main" id="{21A4A7AA-D477-11A2-81C0-7F529FDA774C}"/>
                </a:ext>
              </a:extLst>
            </p:cNvPr>
            <p:cNvSpPr/>
            <p:nvPr/>
          </p:nvSpPr>
          <p:spPr>
            <a:xfrm>
              <a:off x="7054026" y="241749"/>
              <a:ext cx="2371744" cy="2097904"/>
            </a:xfrm>
            <a:custGeom>
              <a:avLst/>
              <a:gdLst>
                <a:gd name="connsiteX0" fmla="*/ 0 w 2371744"/>
                <a:gd name="connsiteY0" fmla="*/ 1363638 h 2097904"/>
                <a:gd name="connsiteX1" fmla="*/ 592936 w 2371744"/>
                <a:gd name="connsiteY1" fmla="*/ 1363638 h 2097904"/>
                <a:gd name="connsiteX2" fmla="*/ 592936 w 2371744"/>
                <a:gd name="connsiteY2" fmla="*/ 0 h 2097904"/>
                <a:gd name="connsiteX3" fmla="*/ 1778808 w 2371744"/>
                <a:gd name="connsiteY3" fmla="*/ 0 h 2097904"/>
                <a:gd name="connsiteX4" fmla="*/ 1778808 w 2371744"/>
                <a:gd name="connsiteY4" fmla="*/ 1363638 h 2097904"/>
                <a:gd name="connsiteX5" fmla="*/ 2371744 w 2371744"/>
                <a:gd name="connsiteY5" fmla="*/ 1363638 h 2097904"/>
                <a:gd name="connsiteX6" fmla="*/ 1185872 w 2371744"/>
                <a:gd name="connsiteY6" fmla="*/ 2097904 h 2097904"/>
                <a:gd name="connsiteX7" fmla="*/ 0 w 2371744"/>
                <a:gd name="connsiteY7" fmla="*/ 1363638 h 209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1744" h="2097904">
                  <a:moveTo>
                    <a:pt x="0" y="1363638"/>
                  </a:moveTo>
                  <a:lnTo>
                    <a:pt x="592936" y="1363638"/>
                  </a:lnTo>
                  <a:lnTo>
                    <a:pt x="592936" y="0"/>
                  </a:lnTo>
                  <a:lnTo>
                    <a:pt x="1778808" y="0"/>
                  </a:lnTo>
                  <a:lnTo>
                    <a:pt x="1778808" y="1363638"/>
                  </a:lnTo>
                  <a:lnTo>
                    <a:pt x="2371744" y="1363638"/>
                  </a:lnTo>
                  <a:lnTo>
                    <a:pt x="1185872" y="2097904"/>
                  </a:lnTo>
                  <a:lnTo>
                    <a:pt x="0" y="13636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952" tIns="128016" rIns="720952" bIns="495149" numCol="1" spcCol="1270" anchor="ctr" anchorCtr="0">
              <a:noAutofit/>
            </a:bodyPr>
            <a:lstStyle/>
            <a:p>
              <a:pPr marL="0" lvl="0" indent="0" algn="ctr" defTabSz="800100">
                <a:lnSpc>
                  <a:spcPct val="90000"/>
                </a:lnSpc>
                <a:spcBef>
                  <a:spcPct val="0"/>
                </a:spcBef>
                <a:spcAft>
                  <a:spcPct val="35000"/>
                </a:spcAft>
                <a:buNone/>
              </a:pPr>
              <a:r>
                <a:rPr lang="en-US" sz="1800" b="1" kern="1200"/>
                <a:t>curiosity</a:t>
              </a:r>
              <a:r>
                <a:rPr lang="en-US" sz="1800" kern="1200"/>
                <a:t> </a:t>
              </a:r>
            </a:p>
          </p:txBody>
        </p:sp>
        <p:sp>
          <p:nvSpPr>
            <p:cNvPr id="13" name="Freeform: Shape 12">
              <a:extLst>
                <a:ext uri="{FF2B5EF4-FFF2-40B4-BE49-F238E27FC236}">
                  <a16:creationId xmlns:a16="http://schemas.microsoft.com/office/drawing/2014/main" id="{35A4A4A0-A225-D288-74C7-631A151DF0AF}"/>
                </a:ext>
              </a:extLst>
            </p:cNvPr>
            <p:cNvSpPr/>
            <p:nvPr/>
          </p:nvSpPr>
          <p:spPr>
            <a:xfrm rot="-1800000">
              <a:off x="9017131" y="1188013"/>
              <a:ext cx="2627878" cy="2097905"/>
            </a:xfrm>
            <a:custGeom>
              <a:avLst/>
              <a:gdLst>
                <a:gd name="connsiteX0" fmla="*/ 0 w 2097904"/>
                <a:gd name="connsiteY0" fmla="*/ 1893611 h 2627877"/>
                <a:gd name="connsiteX1" fmla="*/ 524476 w 2097904"/>
                <a:gd name="connsiteY1" fmla="*/ 1893611 h 2627877"/>
                <a:gd name="connsiteX2" fmla="*/ 524476 w 2097904"/>
                <a:gd name="connsiteY2" fmla="*/ 0 h 2627877"/>
                <a:gd name="connsiteX3" fmla="*/ 1573428 w 2097904"/>
                <a:gd name="connsiteY3" fmla="*/ 0 h 2627877"/>
                <a:gd name="connsiteX4" fmla="*/ 1573428 w 2097904"/>
                <a:gd name="connsiteY4" fmla="*/ 1893611 h 2627877"/>
                <a:gd name="connsiteX5" fmla="*/ 2097904 w 2097904"/>
                <a:gd name="connsiteY5" fmla="*/ 1893611 h 2627877"/>
                <a:gd name="connsiteX6" fmla="*/ 1048952 w 2097904"/>
                <a:gd name="connsiteY6" fmla="*/ 2627877 h 2627877"/>
                <a:gd name="connsiteX7" fmla="*/ 0 w 2097904"/>
                <a:gd name="connsiteY7" fmla="*/ 1893611 h 2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627877">
                  <a:moveTo>
                    <a:pt x="586184" y="1"/>
                  </a:moveTo>
                  <a:lnTo>
                    <a:pt x="586184" y="656970"/>
                  </a:lnTo>
                  <a:lnTo>
                    <a:pt x="2097904" y="656970"/>
                  </a:lnTo>
                  <a:lnTo>
                    <a:pt x="2097904" y="1970907"/>
                  </a:lnTo>
                  <a:lnTo>
                    <a:pt x="586184" y="1970907"/>
                  </a:lnTo>
                  <a:lnTo>
                    <a:pt x="586184" y="2627876"/>
                  </a:lnTo>
                  <a:lnTo>
                    <a:pt x="0" y="1313939"/>
                  </a:lnTo>
                  <a:lnTo>
                    <a:pt x="586184"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373" tIns="666716" rIns="142240" bIns="666716" numCol="1" spcCol="1270" anchor="ctr" anchorCtr="0">
              <a:noAutofit/>
            </a:bodyPr>
            <a:lstStyle/>
            <a:p>
              <a:pPr marL="0" lvl="0" indent="0" algn="ctr" defTabSz="889000">
                <a:lnSpc>
                  <a:spcPct val="90000"/>
                </a:lnSpc>
                <a:spcBef>
                  <a:spcPct val="0"/>
                </a:spcBef>
                <a:spcAft>
                  <a:spcPct val="35000"/>
                </a:spcAft>
                <a:buNone/>
              </a:pPr>
              <a:r>
                <a:rPr lang="en-US" sz="2000" b="1" kern="1200"/>
                <a:t>engagement</a:t>
              </a:r>
            </a:p>
          </p:txBody>
        </p:sp>
        <p:sp>
          <p:nvSpPr>
            <p:cNvPr id="15" name="Freeform: Shape 14">
              <a:extLst>
                <a:ext uri="{FF2B5EF4-FFF2-40B4-BE49-F238E27FC236}">
                  <a16:creationId xmlns:a16="http://schemas.microsoft.com/office/drawing/2014/main" id="{C4FA8C88-ACE0-34F5-8C56-7C437763A46A}"/>
                </a:ext>
              </a:extLst>
            </p:cNvPr>
            <p:cNvSpPr/>
            <p:nvPr/>
          </p:nvSpPr>
          <p:spPr>
            <a:xfrm rot="21600000">
              <a:off x="7024556" y="4529302"/>
              <a:ext cx="2449011" cy="2097905"/>
            </a:xfrm>
            <a:custGeom>
              <a:avLst/>
              <a:gdLst>
                <a:gd name="connsiteX0" fmla="*/ 0 w 2449010"/>
                <a:gd name="connsiteY0" fmla="*/ 1363638 h 2097904"/>
                <a:gd name="connsiteX1" fmla="*/ 612253 w 2449010"/>
                <a:gd name="connsiteY1" fmla="*/ 1363638 h 2097904"/>
                <a:gd name="connsiteX2" fmla="*/ 612253 w 2449010"/>
                <a:gd name="connsiteY2" fmla="*/ 0 h 2097904"/>
                <a:gd name="connsiteX3" fmla="*/ 1836758 w 2449010"/>
                <a:gd name="connsiteY3" fmla="*/ 0 h 2097904"/>
                <a:gd name="connsiteX4" fmla="*/ 1836758 w 2449010"/>
                <a:gd name="connsiteY4" fmla="*/ 1363638 h 2097904"/>
                <a:gd name="connsiteX5" fmla="*/ 2449010 w 2449010"/>
                <a:gd name="connsiteY5" fmla="*/ 1363638 h 2097904"/>
                <a:gd name="connsiteX6" fmla="*/ 1224505 w 2449010"/>
                <a:gd name="connsiteY6" fmla="*/ 2097904 h 2097904"/>
                <a:gd name="connsiteX7" fmla="*/ 0 w 2449010"/>
                <a:gd name="connsiteY7" fmla="*/ 1363638 h 209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010" h="2097904">
                  <a:moveTo>
                    <a:pt x="2449010" y="734266"/>
                  </a:moveTo>
                  <a:lnTo>
                    <a:pt x="1836757" y="734266"/>
                  </a:lnTo>
                  <a:lnTo>
                    <a:pt x="1836757" y="2097904"/>
                  </a:lnTo>
                  <a:lnTo>
                    <a:pt x="612252" y="2097904"/>
                  </a:lnTo>
                  <a:lnTo>
                    <a:pt x="612252" y="734266"/>
                  </a:lnTo>
                  <a:lnTo>
                    <a:pt x="0" y="734266"/>
                  </a:lnTo>
                  <a:lnTo>
                    <a:pt x="1224505" y="0"/>
                  </a:lnTo>
                  <a:lnTo>
                    <a:pt x="2449010" y="734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3196" tIns="808078" rIns="1053198" bIns="440944"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16" name="Freeform: Shape 15">
              <a:extLst>
                <a:ext uri="{FF2B5EF4-FFF2-40B4-BE49-F238E27FC236}">
                  <a16:creationId xmlns:a16="http://schemas.microsoft.com/office/drawing/2014/main" id="{D87D57AA-0377-0109-E494-4D36A49F27EE}"/>
                </a:ext>
              </a:extLst>
            </p:cNvPr>
            <p:cNvSpPr/>
            <p:nvPr/>
          </p:nvSpPr>
          <p:spPr>
            <a:xfrm rot="19800000">
              <a:off x="5123268" y="3476010"/>
              <a:ext cx="2317032" cy="2097905"/>
            </a:xfrm>
            <a:custGeom>
              <a:avLst/>
              <a:gdLst>
                <a:gd name="connsiteX0" fmla="*/ 0 w 2097904"/>
                <a:gd name="connsiteY0" fmla="*/ 1582765 h 2317031"/>
                <a:gd name="connsiteX1" fmla="*/ 524476 w 2097904"/>
                <a:gd name="connsiteY1" fmla="*/ 1582765 h 2317031"/>
                <a:gd name="connsiteX2" fmla="*/ 524476 w 2097904"/>
                <a:gd name="connsiteY2" fmla="*/ 0 h 2317031"/>
                <a:gd name="connsiteX3" fmla="*/ 1573428 w 2097904"/>
                <a:gd name="connsiteY3" fmla="*/ 0 h 2317031"/>
                <a:gd name="connsiteX4" fmla="*/ 1573428 w 2097904"/>
                <a:gd name="connsiteY4" fmla="*/ 1582765 h 2317031"/>
                <a:gd name="connsiteX5" fmla="*/ 2097904 w 2097904"/>
                <a:gd name="connsiteY5" fmla="*/ 1582765 h 2317031"/>
                <a:gd name="connsiteX6" fmla="*/ 1048952 w 2097904"/>
                <a:gd name="connsiteY6" fmla="*/ 2317031 h 2317031"/>
                <a:gd name="connsiteX7" fmla="*/ 0 w 2097904"/>
                <a:gd name="connsiteY7" fmla="*/ 1582765 h 23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317031">
                  <a:moveTo>
                    <a:pt x="1433079" y="2317030"/>
                  </a:moveTo>
                  <a:lnTo>
                    <a:pt x="1433079" y="1737773"/>
                  </a:lnTo>
                  <a:lnTo>
                    <a:pt x="0" y="1737773"/>
                  </a:lnTo>
                  <a:lnTo>
                    <a:pt x="0" y="579258"/>
                  </a:lnTo>
                  <a:lnTo>
                    <a:pt x="1433079" y="579258"/>
                  </a:lnTo>
                  <a:lnTo>
                    <a:pt x="1433079" y="1"/>
                  </a:lnTo>
                  <a:lnTo>
                    <a:pt x="2097904" y="1158516"/>
                  </a:lnTo>
                  <a:lnTo>
                    <a:pt x="1433079" y="23170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666716" rIns="509373" bIns="666716" numCol="1" spcCol="1270" anchor="ctr" anchorCtr="0">
              <a:noAutofit/>
            </a:bodyPr>
            <a:lstStyle/>
            <a:p>
              <a:pPr marL="0" lvl="0" indent="0" algn="ctr" defTabSz="866775">
                <a:lnSpc>
                  <a:spcPct val="90000"/>
                </a:lnSpc>
                <a:spcBef>
                  <a:spcPct val="0"/>
                </a:spcBef>
                <a:spcAft>
                  <a:spcPct val="35000"/>
                </a:spcAft>
                <a:buNone/>
              </a:pPr>
              <a:r>
                <a:rPr lang="en-US" sz="1950" b="1" kern="1200">
                  <a:solidFill>
                    <a:schemeClr val="bg1"/>
                  </a:solidFill>
                </a:rPr>
                <a:t>accountability</a:t>
              </a:r>
            </a:p>
          </p:txBody>
        </p:sp>
        <p:sp>
          <p:nvSpPr>
            <p:cNvPr id="18" name="Freeform: Shape 17">
              <a:extLst>
                <a:ext uri="{FF2B5EF4-FFF2-40B4-BE49-F238E27FC236}">
                  <a16:creationId xmlns:a16="http://schemas.microsoft.com/office/drawing/2014/main" id="{8B7828DA-3CC2-B6F4-3A80-020B2F11E194}"/>
                </a:ext>
              </a:extLst>
            </p:cNvPr>
            <p:cNvSpPr/>
            <p:nvPr/>
          </p:nvSpPr>
          <p:spPr>
            <a:xfrm rot="23400000">
              <a:off x="5040469" y="1239963"/>
              <a:ext cx="2414144" cy="2097905"/>
            </a:xfrm>
            <a:custGeom>
              <a:avLst/>
              <a:gdLst>
                <a:gd name="connsiteX0" fmla="*/ 0 w 2097904"/>
                <a:gd name="connsiteY0" fmla="*/ 1679877 h 2414143"/>
                <a:gd name="connsiteX1" fmla="*/ 524476 w 2097904"/>
                <a:gd name="connsiteY1" fmla="*/ 1679877 h 2414143"/>
                <a:gd name="connsiteX2" fmla="*/ 524476 w 2097904"/>
                <a:gd name="connsiteY2" fmla="*/ 0 h 2414143"/>
                <a:gd name="connsiteX3" fmla="*/ 1573428 w 2097904"/>
                <a:gd name="connsiteY3" fmla="*/ 0 h 2414143"/>
                <a:gd name="connsiteX4" fmla="*/ 1573428 w 2097904"/>
                <a:gd name="connsiteY4" fmla="*/ 1679877 h 2414143"/>
                <a:gd name="connsiteX5" fmla="*/ 2097904 w 2097904"/>
                <a:gd name="connsiteY5" fmla="*/ 1679877 h 2414143"/>
                <a:gd name="connsiteX6" fmla="*/ 1048952 w 2097904"/>
                <a:gd name="connsiteY6" fmla="*/ 2414143 h 2414143"/>
                <a:gd name="connsiteX7" fmla="*/ 0 w 2097904"/>
                <a:gd name="connsiteY7" fmla="*/ 1679877 h 24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414143">
                  <a:moveTo>
                    <a:pt x="1459822" y="2414142"/>
                  </a:moveTo>
                  <a:lnTo>
                    <a:pt x="1459822" y="1810607"/>
                  </a:lnTo>
                  <a:lnTo>
                    <a:pt x="0" y="1810607"/>
                  </a:lnTo>
                  <a:lnTo>
                    <a:pt x="0" y="603536"/>
                  </a:lnTo>
                  <a:lnTo>
                    <a:pt x="1459822" y="603536"/>
                  </a:lnTo>
                  <a:lnTo>
                    <a:pt x="1459822" y="1"/>
                  </a:lnTo>
                  <a:lnTo>
                    <a:pt x="2097904" y="1207072"/>
                  </a:lnTo>
                  <a:lnTo>
                    <a:pt x="1459822" y="24141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666716" rIns="509373" bIns="666716" numCol="1" spcCol="1270" anchor="ctr" anchorCtr="0">
              <a:noAutofit/>
            </a:bodyPr>
            <a:lstStyle/>
            <a:p>
              <a:pPr marL="0" lvl="0" indent="0" algn="ctr" defTabSz="889000">
                <a:lnSpc>
                  <a:spcPct val="90000"/>
                </a:lnSpc>
                <a:spcBef>
                  <a:spcPct val="0"/>
                </a:spcBef>
                <a:spcAft>
                  <a:spcPct val="35000"/>
                </a:spcAft>
                <a:buNone/>
              </a:pPr>
              <a:r>
                <a:rPr lang="en-US" sz="2000" b="1" kern="1200"/>
                <a:t>adopt healthy habits</a:t>
              </a:r>
            </a:p>
          </p:txBody>
        </p:sp>
        <p:sp>
          <p:nvSpPr>
            <p:cNvPr id="14" name="Freeform: Shape 13">
              <a:extLst>
                <a:ext uri="{FF2B5EF4-FFF2-40B4-BE49-F238E27FC236}">
                  <a16:creationId xmlns:a16="http://schemas.microsoft.com/office/drawing/2014/main" id="{D4C4194E-CA32-C1E1-48C6-C0C4E44B6F4D}"/>
                </a:ext>
              </a:extLst>
            </p:cNvPr>
            <p:cNvSpPr/>
            <p:nvPr/>
          </p:nvSpPr>
          <p:spPr>
            <a:xfrm rot="1800000">
              <a:off x="8985528" y="3575802"/>
              <a:ext cx="2624122" cy="2097904"/>
            </a:xfrm>
            <a:custGeom>
              <a:avLst/>
              <a:gdLst>
                <a:gd name="connsiteX0" fmla="*/ 0 w 2097904"/>
                <a:gd name="connsiteY0" fmla="*/ 1889856 h 2624122"/>
                <a:gd name="connsiteX1" fmla="*/ 524476 w 2097904"/>
                <a:gd name="connsiteY1" fmla="*/ 1889856 h 2624122"/>
                <a:gd name="connsiteX2" fmla="*/ 524476 w 2097904"/>
                <a:gd name="connsiteY2" fmla="*/ 0 h 2624122"/>
                <a:gd name="connsiteX3" fmla="*/ 1573428 w 2097904"/>
                <a:gd name="connsiteY3" fmla="*/ 0 h 2624122"/>
                <a:gd name="connsiteX4" fmla="*/ 1573428 w 2097904"/>
                <a:gd name="connsiteY4" fmla="*/ 1889856 h 2624122"/>
                <a:gd name="connsiteX5" fmla="*/ 2097904 w 2097904"/>
                <a:gd name="connsiteY5" fmla="*/ 1889856 h 2624122"/>
                <a:gd name="connsiteX6" fmla="*/ 1048952 w 2097904"/>
                <a:gd name="connsiteY6" fmla="*/ 2624122 h 2624122"/>
                <a:gd name="connsiteX7" fmla="*/ 0 w 2097904"/>
                <a:gd name="connsiteY7" fmla="*/ 1889856 h 262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624122">
                  <a:moveTo>
                    <a:pt x="587023" y="0"/>
                  </a:moveTo>
                  <a:lnTo>
                    <a:pt x="587023" y="656031"/>
                  </a:lnTo>
                  <a:lnTo>
                    <a:pt x="2097904" y="656030"/>
                  </a:lnTo>
                  <a:lnTo>
                    <a:pt x="2097904" y="1968091"/>
                  </a:lnTo>
                  <a:lnTo>
                    <a:pt x="587023" y="1968092"/>
                  </a:lnTo>
                  <a:lnTo>
                    <a:pt x="587023" y="2624122"/>
                  </a:lnTo>
                  <a:lnTo>
                    <a:pt x="0" y="1312061"/>
                  </a:lnTo>
                  <a:lnTo>
                    <a:pt x="58702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373" tIns="666715" rIns="142239" bIns="66671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health literacy</a:t>
              </a:r>
            </a:p>
          </p:txBody>
        </p:sp>
      </p:gr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40639" y="1319575"/>
            <a:ext cx="4565950" cy="4038208"/>
          </a:xfrm>
        </p:spPr>
        <p:txBody>
          <a:bodyPr anchor="ctr">
            <a:normAutofit fontScale="90000"/>
          </a:bodyPr>
          <a:lstStyle/>
          <a:p>
            <a:pPr algn="ctr">
              <a:spcBef>
                <a:spcPts val="3000"/>
              </a:spcBef>
              <a:spcAft>
                <a:spcPts val="3000"/>
              </a:spcAft>
            </a:pPr>
            <a:r>
              <a:rPr lang="en-US" sz="5800" b="1">
                <a:solidFill>
                  <a:srgbClr val="245E64"/>
                </a:solidFill>
              </a:rPr>
              <a:t>Shared </a:t>
            </a:r>
            <a:br>
              <a:rPr lang="en-US" sz="5800" b="1">
                <a:solidFill>
                  <a:srgbClr val="245E64"/>
                </a:solidFill>
              </a:rPr>
            </a:br>
            <a:r>
              <a:rPr lang="en-US" sz="5800" b="1">
                <a:solidFill>
                  <a:srgbClr val="245E64"/>
                </a:solidFill>
              </a:rPr>
              <a:t>Decision </a:t>
            </a:r>
            <a:br>
              <a:rPr lang="en-US" sz="5800" b="1">
                <a:solidFill>
                  <a:srgbClr val="245E64"/>
                </a:solidFill>
              </a:rPr>
            </a:br>
            <a:r>
              <a:rPr lang="en-US" sz="5800" b="1">
                <a:solidFill>
                  <a:srgbClr val="245E64"/>
                </a:solidFill>
              </a:rPr>
              <a:t>Making</a:t>
            </a:r>
            <a:br>
              <a:rPr lang="en-US" sz="4000" b="1">
                <a:solidFill>
                  <a:srgbClr val="245E64"/>
                </a:solidFill>
              </a:rPr>
            </a:br>
            <a:br>
              <a:rPr lang="en-US" sz="4000" b="1">
                <a:solidFill>
                  <a:srgbClr val="245E64"/>
                </a:solidFill>
              </a:rPr>
            </a:br>
            <a:r>
              <a:rPr lang="en-US" i="1">
                <a:solidFill>
                  <a:srgbClr val="2E9696"/>
                </a:solidFill>
              </a:rPr>
              <a:t>John &amp; Gina’s journey and outcomes</a:t>
            </a:r>
            <a:endParaRPr lang="en-US" sz="5000">
              <a:solidFill>
                <a:srgbClr val="245E64"/>
              </a:solidFill>
            </a:endParaRPr>
          </a:p>
        </p:txBody>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0740F9-5F4E-ECFF-82C3-FF75268C296F}"/>
              </a:ext>
            </a:extLst>
          </p:cNvPr>
          <p:cNvSpPr txBox="1"/>
          <p:nvPr/>
        </p:nvSpPr>
        <p:spPr>
          <a:xfrm>
            <a:off x="6780981" y="5540662"/>
            <a:ext cx="3057236" cy="677108"/>
          </a:xfrm>
          <a:prstGeom prst="rect">
            <a:avLst/>
          </a:prstGeom>
          <a:solidFill>
            <a:srgbClr val="245E64"/>
          </a:solidFill>
          <a:ln w="38100">
            <a:solidFill>
              <a:srgbClr val="2E9696"/>
            </a:solidFill>
          </a:ln>
        </p:spPr>
        <p:txBody>
          <a:bodyPr wrap="square" rtlCol="0">
            <a:spAutoFit/>
          </a:bodyPr>
          <a:lstStyle/>
          <a:p>
            <a:pPr algn="ctr"/>
            <a:r>
              <a:rPr lang="en-US" sz="1900" b="1">
                <a:solidFill>
                  <a:schemeClr val="bg1"/>
                </a:solidFill>
              </a:rPr>
              <a:t>permission to prioritize needs &amp; health </a:t>
            </a:r>
          </a:p>
        </p:txBody>
      </p:sp>
    </p:spTree>
    <p:extLst>
      <p:ext uri="{BB962C8B-B14F-4D97-AF65-F5344CB8AC3E}">
        <p14:creationId xmlns:p14="http://schemas.microsoft.com/office/powerpoint/2010/main" val="36757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7EFF31AF-970B-47C6-92A5-10DD06651B89}"/>
              </a:ext>
            </a:extLst>
          </p:cNvPr>
          <p:cNvSpPr>
            <a:spLocks noGrp="1"/>
          </p:cNvSpPr>
          <p:nvPr>
            <p:ph type="title"/>
          </p:nvPr>
        </p:nvSpPr>
        <p:spPr>
          <a:xfrm>
            <a:off x="842597" y="92423"/>
            <a:ext cx="11132159" cy="1799184"/>
          </a:xfrm>
        </p:spPr>
        <p:txBody>
          <a:bodyPr anchor="ctr">
            <a:noAutofit/>
          </a:bodyPr>
          <a:lstStyle/>
          <a:p>
            <a:pPr algn="ctr">
              <a:spcBef>
                <a:spcPts val="1200"/>
              </a:spcBef>
              <a:spcAft>
                <a:spcPts val="2400"/>
              </a:spcAft>
            </a:pPr>
            <a:r>
              <a:rPr lang="en-US" sz="5000" b="1">
                <a:solidFill>
                  <a:srgbClr val="245E64"/>
                </a:solidFill>
              </a:rPr>
              <a:t>Patient Months of Participation</a:t>
            </a:r>
            <a:br>
              <a:rPr lang="en-US" sz="5000" b="1">
                <a:solidFill>
                  <a:srgbClr val="245E64"/>
                </a:solidFill>
              </a:rPr>
            </a:br>
            <a:r>
              <a:rPr lang="en-US" sz="2800" i="1">
                <a:solidFill>
                  <a:srgbClr val="3E9A99"/>
                </a:solidFill>
              </a:rPr>
              <a:t>with SMBP and physician-led care team</a:t>
            </a:r>
          </a:p>
        </p:txBody>
      </p:sp>
      <p:sp>
        <p:nvSpPr>
          <p:cNvPr id="9" name="Content Placeholder 2">
            <a:extLst>
              <a:ext uri="{FF2B5EF4-FFF2-40B4-BE49-F238E27FC236}">
                <a16:creationId xmlns:a16="http://schemas.microsoft.com/office/drawing/2014/main" id="{EF110FB3-69FF-4281-978C-4B030466810B}"/>
              </a:ext>
            </a:extLst>
          </p:cNvPr>
          <p:cNvSpPr>
            <a:spLocks noGrp="1"/>
          </p:cNvSpPr>
          <p:nvPr>
            <p:ph idx="1"/>
          </p:nvPr>
        </p:nvSpPr>
        <p:spPr>
          <a:xfrm>
            <a:off x="1396314" y="242785"/>
            <a:ext cx="9535296" cy="1803298"/>
          </a:xfrm>
        </p:spPr>
        <p:txBody>
          <a:bodyPr>
            <a:normAutofit/>
          </a:bodyPr>
          <a:lstStyle/>
          <a:p>
            <a:pPr marL="0" indent="0" algn="ctr">
              <a:buNone/>
            </a:pPr>
            <a:endParaRPr lang="en-US" sz="2800" i="1" dirty="0">
              <a:solidFill>
                <a:srgbClr val="2E9696"/>
              </a:solidFill>
              <a:effectLst/>
              <a:latin typeface="Calibri" panose="020F0502020204030204" pitchFamily="34" charset="0"/>
              <a:ea typeface="Calibri" panose="020F0502020204030204" pitchFamily="34" charset="0"/>
            </a:endParaRPr>
          </a:p>
          <a:p>
            <a:pPr marL="0" indent="0" algn="ctr">
              <a:buNone/>
            </a:pPr>
            <a:endParaRPr lang="en-US" sz="2400" dirty="0">
              <a:solidFill>
                <a:srgbClr val="245E64"/>
              </a:solidFill>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0BE14F3-3AAA-48A1-E383-4DF4539D35E2}"/>
              </a:ext>
            </a:extLst>
          </p:cNvPr>
          <p:cNvPicPr>
            <a:picLocks noChangeAspect="1"/>
          </p:cNvPicPr>
          <p:nvPr/>
        </p:nvPicPr>
        <p:blipFill>
          <a:blip r:embed="rId3"/>
          <a:stretch>
            <a:fillRect/>
          </a:stretch>
        </p:blipFill>
        <p:spPr>
          <a:xfrm>
            <a:off x="1109823" y="3672797"/>
            <a:ext cx="10366218" cy="2391601"/>
          </a:xfrm>
          <a:prstGeom prst="rect">
            <a:avLst/>
          </a:prstGeom>
        </p:spPr>
      </p:pic>
      <p:sp>
        <p:nvSpPr>
          <p:cNvPr id="5" name="TextBox 4">
            <a:extLst>
              <a:ext uri="{FF2B5EF4-FFF2-40B4-BE49-F238E27FC236}">
                <a16:creationId xmlns:a16="http://schemas.microsoft.com/office/drawing/2014/main" id="{03C662A8-9DD4-68DB-E12C-F24279D36002}"/>
              </a:ext>
            </a:extLst>
          </p:cNvPr>
          <p:cNvSpPr txBox="1"/>
          <p:nvPr/>
        </p:nvSpPr>
        <p:spPr>
          <a:xfrm>
            <a:off x="2669955" y="5669890"/>
            <a:ext cx="2027978" cy="430887"/>
          </a:xfrm>
          <a:prstGeom prst="rect">
            <a:avLst/>
          </a:prstGeom>
          <a:solidFill>
            <a:schemeClr val="bg1"/>
          </a:solidFill>
        </p:spPr>
        <p:txBody>
          <a:bodyPr wrap="square" rtlCol="0">
            <a:spAutoFit/>
          </a:bodyPr>
          <a:lstStyle/>
          <a:p>
            <a:r>
              <a:rPr lang="en-US" sz="2200" b="1">
                <a:solidFill>
                  <a:srgbClr val="7F7F7F"/>
                </a:solidFill>
                <a:latin typeface="Calibri" panose="020F0502020204030204" pitchFamily="34" charset="0"/>
                <a:cs typeface="Calibri" panose="020F0502020204030204" pitchFamily="34" charset="0"/>
              </a:rPr>
              <a:t>25</a:t>
            </a:r>
            <a:r>
              <a:rPr lang="en-US" sz="2200" b="1" baseline="30000">
                <a:solidFill>
                  <a:srgbClr val="7F7F7F"/>
                </a:solidFill>
                <a:latin typeface="Calibri" panose="020F0502020204030204" pitchFamily="34" charset="0"/>
                <a:cs typeface="Calibri" panose="020F0502020204030204" pitchFamily="34" charset="0"/>
              </a:rPr>
              <a:t>th</a:t>
            </a:r>
            <a:r>
              <a:rPr lang="en-US" sz="2200" b="1">
                <a:solidFill>
                  <a:srgbClr val="7F7F7F"/>
                </a:solidFill>
                <a:latin typeface="Calibri" panose="020F0502020204030204" pitchFamily="34" charset="0"/>
                <a:cs typeface="Calibri" panose="020F0502020204030204" pitchFamily="34" charset="0"/>
              </a:rPr>
              <a:t> Percentile</a:t>
            </a:r>
          </a:p>
        </p:txBody>
      </p:sp>
      <p:sp>
        <p:nvSpPr>
          <p:cNvPr id="15" name="TextBox 14">
            <a:extLst>
              <a:ext uri="{FF2B5EF4-FFF2-40B4-BE49-F238E27FC236}">
                <a16:creationId xmlns:a16="http://schemas.microsoft.com/office/drawing/2014/main" id="{B976E850-521A-467A-85B6-F3A421D90DB7}"/>
              </a:ext>
            </a:extLst>
          </p:cNvPr>
          <p:cNvSpPr txBox="1"/>
          <p:nvPr/>
        </p:nvSpPr>
        <p:spPr>
          <a:xfrm>
            <a:off x="5830035" y="5712372"/>
            <a:ext cx="1124956" cy="430887"/>
          </a:xfrm>
          <a:prstGeom prst="rect">
            <a:avLst/>
          </a:prstGeom>
          <a:solidFill>
            <a:schemeClr val="bg1"/>
          </a:solidFill>
        </p:spPr>
        <p:txBody>
          <a:bodyPr wrap="square" rtlCol="0">
            <a:spAutoFit/>
          </a:bodyPr>
          <a:lstStyle/>
          <a:p>
            <a:r>
              <a:rPr lang="en-US" sz="2200" b="1">
                <a:solidFill>
                  <a:srgbClr val="7F7F7F"/>
                </a:solidFill>
                <a:latin typeface="Calibri" panose="020F0502020204030204" pitchFamily="34" charset="0"/>
                <a:cs typeface="Calibri" panose="020F0502020204030204" pitchFamily="34" charset="0"/>
              </a:rPr>
              <a:t>Median</a:t>
            </a:r>
          </a:p>
        </p:txBody>
      </p:sp>
      <p:sp>
        <p:nvSpPr>
          <p:cNvPr id="16" name="TextBox 15">
            <a:extLst>
              <a:ext uri="{FF2B5EF4-FFF2-40B4-BE49-F238E27FC236}">
                <a16:creationId xmlns:a16="http://schemas.microsoft.com/office/drawing/2014/main" id="{126566C9-4EC7-246A-E19C-37CB0C49A56B}"/>
              </a:ext>
            </a:extLst>
          </p:cNvPr>
          <p:cNvSpPr txBox="1"/>
          <p:nvPr/>
        </p:nvSpPr>
        <p:spPr>
          <a:xfrm>
            <a:off x="7936054" y="5712373"/>
            <a:ext cx="2027978" cy="430887"/>
          </a:xfrm>
          <a:prstGeom prst="rect">
            <a:avLst/>
          </a:prstGeom>
          <a:solidFill>
            <a:schemeClr val="bg1"/>
          </a:solidFill>
        </p:spPr>
        <p:txBody>
          <a:bodyPr wrap="square" rtlCol="0">
            <a:spAutoFit/>
          </a:bodyPr>
          <a:lstStyle/>
          <a:p>
            <a:r>
              <a:rPr lang="en-US" sz="2200" b="1">
                <a:solidFill>
                  <a:srgbClr val="7F7F7F"/>
                </a:solidFill>
                <a:latin typeface="Calibri" panose="020F0502020204030204" pitchFamily="34" charset="0"/>
                <a:cs typeface="Calibri" panose="020F0502020204030204" pitchFamily="34" charset="0"/>
              </a:rPr>
              <a:t>75</a:t>
            </a:r>
            <a:r>
              <a:rPr lang="en-US" sz="2200" b="1" baseline="30000">
                <a:solidFill>
                  <a:srgbClr val="7F7F7F"/>
                </a:solidFill>
                <a:latin typeface="Calibri" panose="020F0502020204030204" pitchFamily="34" charset="0"/>
                <a:cs typeface="Calibri" panose="020F0502020204030204" pitchFamily="34" charset="0"/>
              </a:rPr>
              <a:t>th</a:t>
            </a:r>
            <a:r>
              <a:rPr lang="en-US" sz="2200" b="1">
                <a:solidFill>
                  <a:srgbClr val="7F7F7F"/>
                </a:solidFill>
                <a:latin typeface="Calibri" panose="020F0502020204030204" pitchFamily="34" charset="0"/>
                <a:cs typeface="Calibri" panose="020F0502020204030204" pitchFamily="34" charset="0"/>
              </a:rPr>
              <a:t> Percentile</a:t>
            </a:r>
          </a:p>
        </p:txBody>
      </p:sp>
      <p:cxnSp>
        <p:nvCxnSpPr>
          <p:cNvPr id="13" name="Straight Connector 12">
            <a:extLst>
              <a:ext uri="{FF2B5EF4-FFF2-40B4-BE49-F238E27FC236}">
                <a16:creationId xmlns:a16="http://schemas.microsoft.com/office/drawing/2014/main" id="{56764478-D437-7723-7E75-A6C297032F15}"/>
              </a:ext>
            </a:extLst>
          </p:cNvPr>
          <p:cNvCxnSpPr>
            <a:cxnSpLocks/>
          </p:cNvCxnSpPr>
          <p:nvPr/>
        </p:nvCxnSpPr>
        <p:spPr>
          <a:xfrm>
            <a:off x="4770361" y="3442185"/>
            <a:ext cx="0" cy="48494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CBD6A71-C051-739B-E155-CBDCE44B190D}"/>
              </a:ext>
            </a:extLst>
          </p:cNvPr>
          <p:cNvPicPr>
            <a:picLocks noChangeAspect="1"/>
          </p:cNvPicPr>
          <p:nvPr/>
        </p:nvPicPr>
        <p:blipFill rotWithShape="1">
          <a:blip r:embed="rId4">
            <a:extLst>
              <a:ext uri="{28A0092B-C50C-407E-A947-70E740481C1C}">
                <a14:useLocalDpi xmlns:a14="http://schemas.microsoft.com/office/drawing/2010/main" val="0"/>
              </a:ext>
            </a:extLst>
          </a:blip>
          <a:srcRect l="3504" t="-4210" r="1564" b="5000"/>
          <a:stretch/>
        </p:blipFill>
        <p:spPr>
          <a:xfrm>
            <a:off x="4349467" y="2711106"/>
            <a:ext cx="841788" cy="8229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6" name="Straight Connector 5">
            <a:extLst>
              <a:ext uri="{FF2B5EF4-FFF2-40B4-BE49-F238E27FC236}">
                <a16:creationId xmlns:a16="http://schemas.microsoft.com/office/drawing/2014/main" id="{CADC3463-B397-6799-1A56-A285B4B2D988}"/>
              </a:ext>
            </a:extLst>
          </p:cNvPr>
          <p:cNvCxnSpPr>
            <a:cxnSpLocks/>
          </p:cNvCxnSpPr>
          <p:nvPr/>
        </p:nvCxnSpPr>
        <p:spPr>
          <a:xfrm>
            <a:off x="7557718" y="3292512"/>
            <a:ext cx="12932" cy="5405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F7C788-CF6F-C093-0A22-DE7843121E48}"/>
              </a:ext>
            </a:extLst>
          </p:cNvPr>
          <p:cNvPicPr>
            <a:picLocks noChangeAspect="1"/>
          </p:cNvPicPr>
          <p:nvPr/>
        </p:nvPicPr>
        <p:blipFill rotWithShape="1">
          <a:blip r:embed="rId5">
            <a:extLst>
              <a:ext uri="{28A0092B-C50C-407E-A947-70E740481C1C}">
                <a14:useLocalDpi xmlns:a14="http://schemas.microsoft.com/office/drawing/2010/main" val="0"/>
              </a:ext>
            </a:extLst>
          </a:blip>
          <a:srcRect l="-6502" t="-4678" r="-6803" b="-5555"/>
          <a:stretch/>
        </p:blipFill>
        <p:spPr>
          <a:xfrm>
            <a:off x="7130328" y="2459392"/>
            <a:ext cx="840428" cy="9144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DAB710FE-BA26-FC72-FE42-5BD0CF6F20D5}"/>
              </a:ext>
            </a:extLst>
          </p:cNvPr>
          <p:cNvSpPr txBox="1"/>
          <p:nvPr/>
        </p:nvSpPr>
        <p:spPr>
          <a:xfrm>
            <a:off x="321276" y="1794609"/>
            <a:ext cx="2300556" cy="2641749"/>
          </a:xfrm>
          <a:prstGeom prst="rect">
            <a:avLst/>
          </a:prstGeom>
          <a:solidFill>
            <a:schemeClr val="bg1">
              <a:lumMod val="95000"/>
            </a:schemeClr>
          </a:solidFill>
          <a:ln w="25400">
            <a:solidFill>
              <a:srgbClr val="3E9A99"/>
            </a:solidFill>
          </a:ln>
        </p:spPr>
        <p:txBody>
          <a:bodyPr wrap="square" rtlCol="0">
            <a:spAutoFit/>
          </a:bodyPr>
          <a:lstStyle/>
          <a:p>
            <a:pPr algn="ctr">
              <a:spcAft>
                <a:spcPts val="400"/>
              </a:spcAft>
            </a:pPr>
            <a:r>
              <a:rPr lang="en-US" sz="2600" b="1" dirty="0">
                <a:solidFill>
                  <a:srgbClr val="245E64"/>
                </a:solidFill>
                <a:latin typeface="Calibri" panose="020F0502020204030204" pitchFamily="34" charset="0"/>
                <a:cs typeface="Calibri" panose="020F0502020204030204" pitchFamily="34" charset="0"/>
              </a:rPr>
              <a:t>Project Details</a:t>
            </a:r>
          </a:p>
          <a:p>
            <a:pPr marL="342900" indent="-342900">
              <a:spcAft>
                <a:spcPts val="2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39 patients</a:t>
            </a:r>
          </a:p>
          <a:p>
            <a:pPr marL="342900" indent="-342900">
              <a:spcAft>
                <a:spcPts val="2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2 practices</a:t>
            </a:r>
          </a:p>
          <a:p>
            <a:pPr marL="342900" indent="-342900">
              <a:spcAft>
                <a:spcPts val="2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4 PCPs</a:t>
            </a:r>
          </a:p>
          <a:p>
            <a:pPr marL="342900" indent="-342900">
              <a:spcAft>
                <a:spcPts val="2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2 EHRs </a:t>
            </a:r>
          </a:p>
          <a:p>
            <a:pPr marL="800100" lvl="1" indent="-342900">
              <a:spcAft>
                <a:spcPts val="200"/>
              </a:spcAft>
              <a:buFont typeface="Wingdings" panose="05000000000000000000" pitchFamily="2" charset="2"/>
              <a:buChar char="Ø"/>
            </a:pPr>
            <a:r>
              <a:rPr lang="en-US" sz="2000" i="1" dirty="0">
                <a:solidFill>
                  <a:srgbClr val="3E9A99"/>
                </a:solidFill>
                <a:latin typeface="Calibri" panose="020F0502020204030204" pitchFamily="34" charset="0"/>
                <a:cs typeface="Calibri" panose="020F0502020204030204" pitchFamily="34" charset="0"/>
              </a:rPr>
              <a:t>Elation </a:t>
            </a:r>
          </a:p>
          <a:p>
            <a:pPr marL="800100" lvl="1" indent="-342900">
              <a:spcAft>
                <a:spcPts val="200"/>
              </a:spcAft>
              <a:buFont typeface="Wingdings" panose="05000000000000000000" pitchFamily="2" charset="2"/>
              <a:buChar char="Ø"/>
            </a:pPr>
            <a:r>
              <a:rPr lang="en-US" sz="2000" i="1" dirty="0">
                <a:solidFill>
                  <a:srgbClr val="3E9A99"/>
                </a:solidFill>
                <a:latin typeface="Calibri" panose="020F0502020204030204" pitchFamily="34" charset="0"/>
                <a:cs typeface="Calibri" panose="020F0502020204030204" pitchFamily="34" charset="0"/>
              </a:rPr>
              <a:t>Queens Epic</a:t>
            </a:r>
          </a:p>
        </p:txBody>
      </p:sp>
    </p:spTree>
    <p:extLst>
      <p:ext uri="{BB962C8B-B14F-4D97-AF65-F5344CB8AC3E}">
        <p14:creationId xmlns:p14="http://schemas.microsoft.com/office/powerpoint/2010/main" val="314720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2">
            <a:extLst>
              <a:ext uri="{FF2B5EF4-FFF2-40B4-BE49-F238E27FC236}">
                <a16:creationId xmlns:a16="http://schemas.microsoft.com/office/drawing/2014/main" id="{EF110FB3-69FF-4281-978C-4B030466810B}"/>
              </a:ext>
            </a:extLst>
          </p:cNvPr>
          <p:cNvSpPr>
            <a:spLocks noGrp="1"/>
          </p:cNvSpPr>
          <p:nvPr>
            <p:ph idx="1"/>
          </p:nvPr>
        </p:nvSpPr>
        <p:spPr>
          <a:xfrm>
            <a:off x="1396314" y="879895"/>
            <a:ext cx="9535296" cy="1166188"/>
          </a:xfrm>
        </p:spPr>
        <p:txBody>
          <a:bodyPr>
            <a:normAutofit/>
          </a:bodyPr>
          <a:lstStyle/>
          <a:p>
            <a:pPr marL="0" indent="0" algn="ctr">
              <a:buNone/>
            </a:pPr>
            <a:endParaRPr lang="en-US" sz="2800" i="1">
              <a:solidFill>
                <a:srgbClr val="2E9696"/>
              </a:solidFill>
              <a:effectLst/>
              <a:latin typeface="Calibri" panose="020F0502020204030204" pitchFamily="34" charset="0"/>
              <a:ea typeface="Calibri" panose="020F0502020204030204" pitchFamily="34" charset="0"/>
            </a:endParaRPr>
          </a:p>
          <a:p>
            <a:pPr marL="0" indent="0" algn="ctr">
              <a:buNone/>
            </a:pPr>
            <a:endParaRPr lang="en-US" sz="2400">
              <a:solidFill>
                <a:srgbClr val="245E64"/>
              </a:solidFill>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7EFF31AF-970B-47C6-92A5-10DD06651B89}"/>
              </a:ext>
            </a:extLst>
          </p:cNvPr>
          <p:cNvSpPr>
            <a:spLocks noGrp="1"/>
          </p:cNvSpPr>
          <p:nvPr>
            <p:ph type="title"/>
          </p:nvPr>
        </p:nvSpPr>
        <p:spPr>
          <a:xfrm>
            <a:off x="803161" y="73209"/>
            <a:ext cx="11132159" cy="1975892"/>
          </a:xfrm>
        </p:spPr>
        <p:txBody>
          <a:bodyPr anchor="ctr">
            <a:noAutofit/>
          </a:bodyPr>
          <a:lstStyle/>
          <a:p>
            <a:pPr algn="ctr">
              <a:spcBef>
                <a:spcPts val="1200"/>
              </a:spcBef>
              <a:spcAft>
                <a:spcPts val="2400"/>
              </a:spcAft>
            </a:pPr>
            <a:r>
              <a:rPr lang="en-US" sz="5000" b="1" dirty="0">
                <a:solidFill>
                  <a:srgbClr val="245E64"/>
                </a:solidFill>
              </a:rPr>
              <a:t>SMBP Readings per Month</a:t>
            </a:r>
            <a:br>
              <a:rPr lang="en-US" sz="5000" b="1" dirty="0">
                <a:solidFill>
                  <a:srgbClr val="245E64"/>
                </a:solidFill>
              </a:rPr>
            </a:br>
            <a:r>
              <a:rPr lang="en-US" sz="2800" i="1" dirty="0">
                <a:solidFill>
                  <a:srgbClr val="3E9A99"/>
                </a:solidFill>
              </a:rPr>
              <a:t>submitted remotely by patients</a:t>
            </a:r>
            <a:br>
              <a:rPr lang="en-US" sz="4000" b="1" dirty="0">
                <a:solidFill>
                  <a:srgbClr val="3E9A99"/>
                </a:solidFill>
              </a:rPr>
            </a:br>
            <a:endParaRPr lang="en-US" sz="2800" b="1" dirty="0">
              <a:solidFill>
                <a:srgbClr val="3E9A99"/>
              </a:solidFill>
            </a:endParaRPr>
          </a:p>
        </p:txBody>
      </p:sp>
      <p:pic>
        <p:nvPicPr>
          <p:cNvPr id="15" name="Picture 14">
            <a:extLst>
              <a:ext uri="{FF2B5EF4-FFF2-40B4-BE49-F238E27FC236}">
                <a16:creationId xmlns:a16="http://schemas.microsoft.com/office/drawing/2014/main" id="{9E42876D-1AF0-637B-D9F8-999DF4A0D06F}"/>
              </a:ext>
            </a:extLst>
          </p:cNvPr>
          <p:cNvPicPr>
            <a:picLocks noChangeAspect="1"/>
          </p:cNvPicPr>
          <p:nvPr/>
        </p:nvPicPr>
        <p:blipFill>
          <a:blip r:embed="rId2"/>
          <a:stretch>
            <a:fillRect/>
          </a:stretch>
        </p:blipFill>
        <p:spPr>
          <a:xfrm>
            <a:off x="515245" y="2384119"/>
            <a:ext cx="10674036" cy="4175113"/>
          </a:xfrm>
          <a:prstGeom prst="rect">
            <a:avLst/>
          </a:prstGeom>
        </p:spPr>
      </p:pic>
      <p:sp>
        <p:nvSpPr>
          <p:cNvPr id="16" name="TextBox 15">
            <a:extLst>
              <a:ext uri="{FF2B5EF4-FFF2-40B4-BE49-F238E27FC236}">
                <a16:creationId xmlns:a16="http://schemas.microsoft.com/office/drawing/2014/main" id="{CB3B624D-F737-4DD2-BCCD-C69702FE309B}"/>
              </a:ext>
            </a:extLst>
          </p:cNvPr>
          <p:cNvSpPr txBox="1"/>
          <p:nvPr/>
        </p:nvSpPr>
        <p:spPr>
          <a:xfrm>
            <a:off x="2322984" y="6234181"/>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25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sp>
        <p:nvSpPr>
          <p:cNvPr id="17" name="TextBox 16">
            <a:extLst>
              <a:ext uri="{FF2B5EF4-FFF2-40B4-BE49-F238E27FC236}">
                <a16:creationId xmlns:a16="http://schemas.microsoft.com/office/drawing/2014/main" id="{FB0185BE-2963-2979-75F0-5C3C984B36E2}"/>
              </a:ext>
            </a:extLst>
          </p:cNvPr>
          <p:cNvSpPr txBox="1"/>
          <p:nvPr/>
        </p:nvSpPr>
        <p:spPr>
          <a:xfrm>
            <a:off x="5380277" y="6240536"/>
            <a:ext cx="1124956"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Median</a:t>
            </a:r>
          </a:p>
        </p:txBody>
      </p:sp>
      <p:sp>
        <p:nvSpPr>
          <p:cNvPr id="18" name="TextBox 17">
            <a:extLst>
              <a:ext uri="{FF2B5EF4-FFF2-40B4-BE49-F238E27FC236}">
                <a16:creationId xmlns:a16="http://schemas.microsoft.com/office/drawing/2014/main" id="{62B33C0B-28A2-C1DA-8B0D-B959A632B5B6}"/>
              </a:ext>
            </a:extLst>
          </p:cNvPr>
          <p:cNvSpPr txBox="1"/>
          <p:nvPr/>
        </p:nvSpPr>
        <p:spPr>
          <a:xfrm>
            <a:off x="7453045" y="6258643"/>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75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grpSp>
        <p:nvGrpSpPr>
          <p:cNvPr id="5" name="Group 4">
            <a:extLst>
              <a:ext uri="{FF2B5EF4-FFF2-40B4-BE49-F238E27FC236}">
                <a16:creationId xmlns:a16="http://schemas.microsoft.com/office/drawing/2014/main" id="{6FF4EB14-9F5B-2431-BF16-A77CDB641BAC}"/>
              </a:ext>
            </a:extLst>
          </p:cNvPr>
          <p:cNvGrpSpPr/>
          <p:nvPr/>
        </p:nvGrpSpPr>
        <p:grpSpPr>
          <a:xfrm>
            <a:off x="5193076" y="3217028"/>
            <a:ext cx="841788" cy="1254647"/>
            <a:chOff x="10825111" y="2451811"/>
            <a:chExt cx="771732" cy="1216025"/>
          </a:xfrm>
        </p:grpSpPr>
        <p:cxnSp>
          <p:nvCxnSpPr>
            <p:cNvPr id="6" name="Straight Connector 5">
              <a:extLst>
                <a:ext uri="{FF2B5EF4-FFF2-40B4-BE49-F238E27FC236}">
                  <a16:creationId xmlns:a16="http://schemas.microsoft.com/office/drawing/2014/main" id="{DB075869-1685-7C50-6030-7067964C1046}"/>
                </a:ext>
              </a:extLst>
            </p:cNvPr>
            <p:cNvCxnSpPr>
              <a:cxnSpLocks/>
            </p:cNvCxnSpPr>
            <p:nvPr/>
          </p:nvCxnSpPr>
          <p:spPr>
            <a:xfrm>
              <a:off x="11210977" y="3182890"/>
              <a:ext cx="0" cy="48494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9D33F63-4C4F-813A-2EF9-F1A705F952F8}"/>
                </a:ext>
              </a:extLst>
            </p:cNvPr>
            <p:cNvPicPr>
              <a:picLocks noChangeAspect="1"/>
            </p:cNvPicPr>
            <p:nvPr/>
          </p:nvPicPr>
          <p:blipFill rotWithShape="1">
            <a:blip r:embed="rId3">
              <a:extLst>
                <a:ext uri="{28A0092B-C50C-407E-A947-70E740481C1C}">
                  <a14:useLocalDpi xmlns:a14="http://schemas.microsoft.com/office/drawing/2010/main" val="0"/>
                </a:ext>
              </a:extLst>
            </a:blip>
            <a:srcRect l="3504" t="-4210" r="1564" b="5000"/>
            <a:stretch/>
          </p:blipFill>
          <p:spPr>
            <a:xfrm>
              <a:off x="10825111" y="2451811"/>
              <a:ext cx="771732" cy="8229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2" name="TextBox 1">
            <a:extLst>
              <a:ext uri="{FF2B5EF4-FFF2-40B4-BE49-F238E27FC236}">
                <a16:creationId xmlns:a16="http://schemas.microsoft.com/office/drawing/2014/main" id="{6DE30C6D-6B0B-A93B-3CF4-E88F0E9BC12A}"/>
              </a:ext>
            </a:extLst>
          </p:cNvPr>
          <p:cNvSpPr txBox="1"/>
          <p:nvPr/>
        </p:nvSpPr>
        <p:spPr>
          <a:xfrm>
            <a:off x="256680" y="1700357"/>
            <a:ext cx="4342833" cy="3108543"/>
          </a:xfrm>
          <a:prstGeom prst="rect">
            <a:avLst/>
          </a:prstGeom>
          <a:solidFill>
            <a:schemeClr val="bg1">
              <a:lumMod val="95000"/>
            </a:schemeClr>
          </a:solidFill>
          <a:ln w="25400">
            <a:solidFill>
              <a:srgbClr val="3E9A99"/>
            </a:solidFill>
          </a:ln>
        </p:spPr>
        <p:txBody>
          <a:bodyPr wrap="square" rtlCol="0">
            <a:spAutoFit/>
          </a:bodyPr>
          <a:lstStyle/>
          <a:p>
            <a:pPr algn="ctr">
              <a:spcBef>
                <a:spcPts val="1200"/>
              </a:spcBef>
              <a:spcAft>
                <a:spcPts val="400"/>
              </a:spcAft>
            </a:pPr>
            <a:r>
              <a:rPr lang="en-US" sz="2600" b="1" dirty="0">
                <a:solidFill>
                  <a:srgbClr val="245E64"/>
                </a:solidFill>
                <a:latin typeface="Calibri" panose="020F0502020204030204" pitchFamily="34" charset="0"/>
                <a:cs typeface="Calibri" panose="020F0502020204030204" pitchFamily="34" charset="0"/>
              </a:rPr>
              <a:t>Self-Measured Blood Pressure</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Engaged patients in self-care and drove accountability</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Monitored by Health Coach Coordinator</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Supported Health Coaching</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Supported clinical decision making by Clinical Pharmacist</a:t>
            </a:r>
            <a:endParaRPr lang="en-US" sz="22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D70DC9FD-146D-DF83-4DEE-29AD313B360A}"/>
              </a:ext>
            </a:extLst>
          </p:cNvPr>
          <p:cNvCxnSpPr>
            <a:cxnSpLocks/>
          </p:cNvCxnSpPr>
          <p:nvPr/>
        </p:nvCxnSpPr>
        <p:spPr>
          <a:xfrm>
            <a:off x="7227088" y="3592948"/>
            <a:ext cx="12932" cy="5405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F7B65AF-2240-188F-F990-22FE28281EE5}"/>
              </a:ext>
            </a:extLst>
          </p:cNvPr>
          <p:cNvPicPr>
            <a:picLocks noChangeAspect="1"/>
          </p:cNvPicPr>
          <p:nvPr/>
        </p:nvPicPr>
        <p:blipFill rotWithShape="1">
          <a:blip r:embed="rId4">
            <a:extLst>
              <a:ext uri="{28A0092B-C50C-407E-A947-70E740481C1C}">
                <a14:useLocalDpi xmlns:a14="http://schemas.microsoft.com/office/drawing/2010/main" val="0"/>
              </a:ext>
            </a:extLst>
          </a:blip>
          <a:srcRect l="-6502" t="-4678" r="-6803" b="-5555"/>
          <a:stretch/>
        </p:blipFill>
        <p:spPr>
          <a:xfrm>
            <a:off x="6799698" y="2759828"/>
            <a:ext cx="840428" cy="9144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866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24A0B4F-3A9E-10A2-89EE-EB9D5AD7743C}"/>
              </a:ext>
            </a:extLst>
          </p:cNvPr>
          <p:cNvSpPr txBox="1">
            <a:spLocks/>
          </p:cNvSpPr>
          <p:nvPr/>
        </p:nvSpPr>
        <p:spPr>
          <a:xfrm>
            <a:off x="842597" y="278463"/>
            <a:ext cx="10657488" cy="17408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5000" b="1" dirty="0">
                <a:solidFill>
                  <a:srgbClr val="245E64"/>
                </a:solidFill>
                <a:latin typeface="+mj-lt"/>
                <a:ea typeface="Calibri" panose="020F0502020204030204" pitchFamily="34" charset="0"/>
                <a:cs typeface="Arial" panose="020B0604020202020204" pitchFamily="34" charset="0"/>
              </a:rPr>
              <a:t>Visits per Month with Jo </a:t>
            </a:r>
          </a:p>
          <a:p>
            <a:pPr marL="0" indent="0" algn="ctr">
              <a:lnSpc>
                <a:spcPct val="80000"/>
              </a:lnSpc>
              <a:spcBef>
                <a:spcPts val="0"/>
              </a:spcBef>
              <a:buFont typeface="Wingdings 3" charset="2"/>
              <a:buNone/>
            </a:pPr>
            <a:r>
              <a:rPr lang="en-US" sz="2800" i="1" dirty="0">
                <a:solidFill>
                  <a:srgbClr val="2E9696"/>
                </a:solidFill>
                <a:latin typeface="+mj-lt"/>
                <a:ea typeface="Calibri" panose="020F0502020204030204" pitchFamily="34" charset="0"/>
                <a:cs typeface="Arial" panose="020B0604020202020204" pitchFamily="34" charset="0"/>
              </a:rPr>
              <a:t>health coaching &amp; care coordination</a:t>
            </a:r>
          </a:p>
        </p:txBody>
      </p:sp>
      <p:pic>
        <p:nvPicPr>
          <p:cNvPr id="4" name="Picture 3">
            <a:extLst>
              <a:ext uri="{FF2B5EF4-FFF2-40B4-BE49-F238E27FC236}">
                <a16:creationId xmlns:a16="http://schemas.microsoft.com/office/drawing/2014/main" id="{0938740C-68DD-6A7E-88F2-E8869DDCB2FF}"/>
              </a:ext>
            </a:extLst>
          </p:cNvPr>
          <p:cNvPicPr>
            <a:picLocks noChangeAspect="1"/>
          </p:cNvPicPr>
          <p:nvPr/>
        </p:nvPicPr>
        <p:blipFill>
          <a:blip r:embed="rId2"/>
          <a:stretch>
            <a:fillRect/>
          </a:stretch>
        </p:blipFill>
        <p:spPr>
          <a:xfrm>
            <a:off x="373748" y="3544804"/>
            <a:ext cx="11444504" cy="2775120"/>
          </a:xfrm>
          <a:prstGeom prst="rect">
            <a:avLst/>
          </a:prstGeom>
        </p:spPr>
      </p:pic>
      <p:cxnSp>
        <p:nvCxnSpPr>
          <p:cNvPr id="15" name="Straight Connector 14">
            <a:extLst>
              <a:ext uri="{FF2B5EF4-FFF2-40B4-BE49-F238E27FC236}">
                <a16:creationId xmlns:a16="http://schemas.microsoft.com/office/drawing/2014/main" id="{6F128C11-70C3-9157-675F-F58CD3933767}"/>
              </a:ext>
            </a:extLst>
          </p:cNvPr>
          <p:cNvCxnSpPr>
            <a:cxnSpLocks/>
          </p:cNvCxnSpPr>
          <p:nvPr/>
        </p:nvCxnSpPr>
        <p:spPr>
          <a:xfrm>
            <a:off x="6886084" y="3804920"/>
            <a:ext cx="12932" cy="5405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E51AA9-4FF1-6C3C-D981-DF66915920E9}"/>
              </a:ext>
            </a:extLst>
          </p:cNvPr>
          <p:cNvPicPr>
            <a:picLocks noChangeAspect="1"/>
          </p:cNvPicPr>
          <p:nvPr/>
        </p:nvPicPr>
        <p:blipFill rotWithShape="1">
          <a:blip r:embed="rId3">
            <a:extLst>
              <a:ext uri="{28A0092B-C50C-407E-A947-70E740481C1C}">
                <a14:useLocalDpi xmlns:a14="http://schemas.microsoft.com/office/drawing/2010/main" val="0"/>
              </a:ext>
            </a:extLst>
          </a:blip>
          <a:srcRect l="-6502" t="-4678" r="-6803" b="-5555"/>
          <a:stretch/>
        </p:blipFill>
        <p:spPr>
          <a:xfrm>
            <a:off x="6458694" y="2971800"/>
            <a:ext cx="840428" cy="9144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17" name="Group 16">
            <a:extLst>
              <a:ext uri="{FF2B5EF4-FFF2-40B4-BE49-F238E27FC236}">
                <a16:creationId xmlns:a16="http://schemas.microsoft.com/office/drawing/2014/main" id="{9ABF4EA3-954D-A812-D4AD-87070DA1028D}"/>
              </a:ext>
            </a:extLst>
          </p:cNvPr>
          <p:cNvGrpSpPr/>
          <p:nvPr/>
        </p:nvGrpSpPr>
        <p:grpSpPr>
          <a:xfrm>
            <a:off x="10348702" y="2561568"/>
            <a:ext cx="771732" cy="1216025"/>
            <a:chOff x="10825111" y="2451811"/>
            <a:chExt cx="771732" cy="1216025"/>
          </a:xfrm>
        </p:grpSpPr>
        <p:cxnSp>
          <p:nvCxnSpPr>
            <p:cNvPr id="18" name="Straight Connector 17">
              <a:extLst>
                <a:ext uri="{FF2B5EF4-FFF2-40B4-BE49-F238E27FC236}">
                  <a16:creationId xmlns:a16="http://schemas.microsoft.com/office/drawing/2014/main" id="{0AE5D11C-1F5D-947A-2B72-A723C95DBFE9}"/>
                </a:ext>
              </a:extLst>
            </p:cNvPr>
            <p:cNvCxnSpPr>
              <a:cxnSpLocks/>
            </p:cNvCxnSpPr>
            <p:nvPr/>
          </p:nvCxnSpPr>
          <p:spPr>
            <a:xfrm>
              <a:off x="11210977" y="3182890"/>
              <a:ext cx="0" cy="48494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FA492-C127-4F80-47D5-EEF1BEAF3BB1}"/>
                </a:ext>
              </a:extLst>
            </p:cNvPr>
            <p:cNvPicPr>
              <a:picLocks noChangeAspect="1"/>
            </p:cNvPicPr>
            <p:nvPr/>
          </p:nvPicPr>
          <p:blipFill rotWithShape="1">
            <a:blip r:embed="rId4">
              <a:extLst>
                <a:ext uri="{28A0092B-C50C-407E-A947-70E740481C1C}">
                  <a14:useLocalDpi xmlns:a14="http://schemas.microsoft.com/office/drawing/2010/main" val="0"/>
                </a:ext>
              </a:extLst>
            </a:blip>
            <a:srcRect l="3504" t="-4210" r="1564" b="5000"/>
            <a:stretch/>
          </p:blipFill>
          <p:spPr>
            <a:xfrm>
              <a:off x="10825111" y="2451811"/>
              <a:ext cx="771732" cy="8229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5" name="TextBox 4">
            <a:extLst>
              <a:ext uri="{FF2B5EF4-FFF2-40B4-BE49-F238E27FC236}">
                <a16:creationId xmlns:a16="http://schemas.microsoft.com/office/drawing/2014/main" id="{4E6B7387-5143-B499-06CC-6FDA91825EDF}"/>
              </a:ext>
            </a:extLst>
          </p:cNvPr>
          <p:cNvSpPr txBox="1"/>
          <p:nvPr/>
        </p:nvSpPr>
        <p:spPr>
          <a:xfrm>
            <a:off x="2269331" y="5942631"/>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25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sp>
        <p:nvSpPr>
          <p:cNvPr id="6" name="TextBox 5">
            <a:extLst>
              <a:ext uri="{FF2B5EF4-FFF2-40B4-BE49-F238E27FC236}">
                <a16:creationId xmlns:a16="http://schemas.microsoft.com/office/drawing/2014/main" id="{02A575A2-5E80-230C-FC8E-26CD4D276C0B}"/>
              </a:ext>
            </a:extLst>
          </p:cNvPr>
          <p:cNvSpPr txBox="1"/>
          <p:nvPr/>
        </p:nvSpPr>
        <p:spPr>
          <a:xfrm>
            <a:off x="5533522" y="5942631"/>
            <a:ext cx="1124956"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Median</a:t>
            </a:r>
          </a:p>
        </p:txBody>
      </p:sp>
      <p:sp>
        <p:nvSpPr>
          <p:cNvPr id="9" name="TextBox 8">
            <a:extLst>
              <a:ext uri="{FF2B5EF4-FFF2-40B4-BE49-F238E27FC236}">
                <a16:creationId xmlns:a16="http://schemas.microsoft.com/office/drawing/2014/main" id="{9045C4C7-F902-BF8E-ACAF-5B0DECAFFBF7}"/>
              </a:ext>
            </a:extLst>
          </p:cNvPr>
          <p:cNvSpPr txBox="1"/>
          <p:nvPr/>
        </p:nvSpPr>
        <p:spPr>
          <a:xfrm>
            <a:off x="7786272" y="5942631"/>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75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sp>
        <p:nvSpPr>
          <p:cNvPr id="11" name="TextBox 10">
            <a:extLst>
              <a:ext uri="{FF2B5EF4-FFF2-40B4-BE49-F238E27FC236}">
                <a16:creationId xmlns:a16="http://schemas.microsoft.com/office/drawing/2014/main" id="{18274F3C-DCF0-9846-1E82-B959C726B8AE}"/>
              </a:ext>
            </a:extLst>
          </p:cNvPr>
          <p:cNvSpPr txBox="1"/>
          <p:nvPr/>
        </p:nvSpPr>
        <p:spPr>
          <a:xfrm>
            <a:off x="321109" y="1665209"/>
            <a:ext cx="4342833" cy="3067506"/>
          </a:xfrm>
          <a:prstGeom prst="rect">
            <a:avLst/>
          </a:prstGeom>
          <a:solidFill>
            <a:schemeClr val="bg1">
              <a:lumMod val="95000"/>
            </a:schemeClr>
          </a:solidFill>
          <a:ln w="25400">
            <a:solidFill>
              <a:srgbClr val="3E9A99"/>
            </a:solidFill>
          </a:ln>
        </p:spPr>
        <p:txBody>
          <a:bodyPr wrap="square" rtlCol="0">
            <a:spAutoFit/>
          </a:bodyPr>
          <a:lstStyle/>
          <a:p>
            <a:pPr algn="ctr">
              <a:spcBef>
                <a:spcPts val="1200"/>
              </a:spcBef>
              <a:spcAft>
                <a:spcPts val="400"/>
              </a:spcAft>
            </a:pPr>
            <a:r>
              <a:rPr lang="en-US" sz="2600" b="1" dirty="0">
                <a:solidFill>
                  <a:srgbClr val="245E64"/>
                </a:solidFill>
                <a:latin typeface="Calibri" panose="020F0502020204030204" pitchFamily="34" charset="0"/>
                <a:cs typeface="Calibri" panose="020F0502020204030204" pitchFamily="34" charset="0"/>
              </a:rPr>
              <a:t>Health Coach Coordinator</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Joined all Clinical Pharmacist (CP) Consults with patient which are reflected in these visits</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Scheduled all visits with patients</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Gathered information for CP</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Had case reviews with CP before consults</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503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2026DD8-7952-BA5B-DFF1-4DEB17CADE96}"/>
              </a:ext>
            </a:extLst>
          </p:cNvPr>
          <p:cNvSpPr txBox="1">
            <a:spLocks/>
          </p:cNvSpPr>
          <p:nvPr/>
        </p:nvSpPr>
        <p:spPr>
          <a:xfrm>
            <a:off x="842597" y="278463"/>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80000"/>
              </a:lnSpc>
              <a:spcBef>
                <a:spcPts val="0"/>
              </a:spcBef>
              <a:spcAft>
                <a:spcPts val="600"/>
              </a:spcAft>
              <a:buClr>
                <a:srgbClr val="208C8C"/>
              </a:buClr>
              <a:buSzPct val="80000"/>
              <a:buFont typeface="Wingdings 3" charset="2"/>
              <a:buNone/>
              <a:tabLst/>
              <a:defRPr/>
            </a:pPr>
            <a:r>
              <a:rPr kumimoji="0" lang="en-US" sz="5000" b="1" i="0" u="none" strike="noStrike" kern="1200" cap="none" spc="0" normalizeH="0" baseline="0" noProof="0" dirty="0">
                <a:ln>
                  <a:noFill/>
                </a:ln>
                <a:solidFill>
                  <a:srgbClr val="245E64"/>
                </a:solidFill>
                <a:effectLst/>
                <a:uLnTx/>
                <a:uFillTx/>
                <a:latin typeface="Trebuchet MS" panose="020B0603020202020204"/>
                <a:ea typeface="Calibri" panose="020F0502020204030204" pitchFamily="34" charset="0"/>
                <a:cs typeface="Arial" panose="020B0604020202020204" pitchFamily="34" charset="0"/>
              </a:rPr>
              <a:t>Visits per Month with Jarred </a:t>
            </a:r>
          </a:p>
          <a:p>
            <a:pPr marL="0" marR="0" lvl="0" indent="0" algn="ctr" defTabSz="457200" rtl="0" eaLnBrk="1" fontAlgn="auto" latinLnBrk="0" hangingPunct="1">
              <a:lnSpc>
                <a:spcPct val="80000"/>
              </a:lnSpc>
              <a:spcBef>
                <a:spcPts val="0"/>
              </a:spcBef>
              <a:spcAft>
                <a:spcPts val="600"/>
              </a:spcAft>
              <a:buClr>
                <a:srgbClr val="208C8C"/>
              </a:buClr>
              <a:buSzPct val="80000"/>
              <a:buFont typeface="Wingdings 3" charset="2"/>
              <a:buNone/>
              <a:tabLst/>
              <a:defRPr/>
            </a:pPr>
            <a:r>
              <a:rPr lang="en-US" sz="2800" i="1" dirty="0">
                <a:solidFill>
                  <a:srgbClr val="2E9696"/>
                </a:solidFill>
                <a:latin typeface="Trebuchet MS" panose="020B0603020202020204"/>
                <a:ea typeface="Calibri" panose="020F0502020204030204" pitchFamily="34" charset="0"/>
                <a:cs typeface="Arial" panose="020B0604020202020204" pitchFamily="34" charset="0"/>
              </a:rPr>
              <a:t>Clinical Pharmacist MTM and CMM</a:t>
            </a:r>
            <a:endParaRPr kumimoji="0" lang="en-US" sz="2800" i="1" u="none" strike="noStrike" kern="1200" cap="none" spc="0" normalizeH="0" baseline="0" noProof="0" dirty="0">
              <a:ln>
                <a:noFill/>
              </a:ln>
              <a:solidFill>
                <a:srgbClr val="2E9696"/>
              </a:solidFill>
              <a:effectLst/>
              <a:uLnTx/>
              <a:uFillTx/>
              <a:latin typeface="Trebuchet MS" panose="020B0603020202020204"/>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0C123A8-F8F0-21C9-4D91-EA76585A6ADE}"/>
              </a:ext>
            </a:extLst>
          </p:cNvPr>
          <p:cNvPicPr>
            <a:picLocks noChangeAspect="1"/>
          </p:cNvPicPr>
          <p:nvPr/>
        </p:nvPicPr>
        <p:blipFill>
          <a:blip r:embed="rId2"/>
          <a:stretch>
            <a:fillRect/>
          </a:stretch>
        </p:blipFill>
        <p:spPr>
          <a:xfrm>
            <a:off x="420963" y="4409038"/>
            <a:ext cx="11355018" cy="1956911"/>
          </a:xfrm>
          <a:prstGeom prst="rect">
            <a:avLst/>
          </a:prstGeom>
        </p:spPr>
      </p:pic>
      <p:cxnSp>
        <p:nvCxnSpPr>
          <p:cNvPr id="11" name="Straight Connector 10">
            <a:extLst>
              <a:ext uri="{FF2B5EF4-FFF2-40B4-BE49-F238E27FC236}">
                <a16:creationId xmlns:a16="http://schemas.microsoft.com/office/drawing/2014/main" id="{63D84C42-9AA5-667B-9523-78C85F773047}"/>
              </a:ext>
            </a:extLst>
          </p:cNvPr>
          <p:cNvCxnSpPr>
            <a:cxnSpLocks/>
          </p:cNvCxnSpPr>
          <p:nvPr/>
        </p:nvCxnSpPr>
        <p:spPr>
          <a:xfrm>
            <a:off x="9212587" y="4185426"/>
            <a:ext cx="12932" cy="5405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AF0FC82-4846-C319-0B10-DCEB4C9DA792}"/>
              </a:ext>
            </a:extLst>
          </p:cNvPr>
          <p:cNvPicPr>
            <a:picLocks noChangeAspect="1"/>
          </p:cNvPicPr>
          <p:nvPr/>
        </p:nvPicPr>
        <p:blipFill rotWithShape="1">
          <a:blip r:embed="rId3">
            <a:extLst>
              <a:ext uri="{28A0092B-C50C-407E-A947-70E740481C1C}">
                <a14:useLocalDpi xmlns:a14="http://schemas.microsoft.com/office/drawing/2010/main" val="0"/>
              </a:ext>
            </a:extLst>
          </a:blip>
          <a:srcRect l="-6502" t="-4678" r="-6803" b="-5555"/>
          <a:stretch/>
        </p:blipFill>
        <p:spPr>
          <a:xfrm>
            <a:off x="8785197" y="3352306"/>
            <a:ext cx="840428" cy="9144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4" name="Group 3">
            <a:extLst>
              <a:ext uri="{FF2B5EF4-FFF2-40B4-BE49-F238E27FC236}">
                <a16:creationId xmlns:a16="http://schemas.microsoft.com/office/drawing/2014/main" id="{BBF4AFE1-9803-5305-996C-505F553906E1}"/>
              </a:ext>
            </a:extLst>
          </p:cNvPr>
          <p:cNvGrpSpPr/>
          <p:nvPr/>
        </p:nvGrpSpPr>
        <p:grpSpPr>
          <a:xfrm>
            <a:off x="9953513" y="3509960"/>
            <a:ext cx="841788" cy="1216025"/>
            <a:chOff x="10825111" y="2451811"/>
            <a:chExt cx="771732" cy="1216025"/>
          </a:xfrm>
        </p:grpSpPr>
        <p:cxnSp>
          <p:nvCxnSpPr>
            <p:cNvPr id="6" name="Straight Connector 5">
              <a:extLst>
                <a:ext uri="{FF2B5EF4-FFF2-40B4-BE49-F238E27FC236}">
                  <a16:creationId xmlns:a16="http://schemas.microsoft.com/office/drawing/2014/main" id="{0A8C23B2-B740-D5E1-4F87-C765600A1ED8}"/>
                </a:ext>
              </a:extLst>
            </p:cNvPr>
            <p:cNvCxnSpPr>
              <a:cxnSpLocks/>
            </p:cNvCxnSpPr>
            <p:nvPr/>
          </p:nvCxnSpPr>
          <p:spPr>
            <a:xfrm>
              <a:off x="11210977" y="3182890"/>
              <a:ext cx="0" cy="48494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866D240-022A-CFC4-9290-C33F94FCE4C3}"/>
                </a:ext>
              </a:extLst>
            </p:cNvPr>
            <p:cNvPicPr>
              <a:picLocks noChangeAspect="1"/>
            </p:cNvPicPr>
            <p:nvPr/>
          </p:nvPicPr>
          <p:blipFill rotWithShape="1">
            <a:blip r:embed="rId4">
              <a:extLst>
                <a:ext uri="{28A0092B-C50C-407E-A947-70E740481C1C}">
                  <a14:useLocalDpi xmlns:a14="http://schemas.microsoft.com/office/drawing/2010/main" val="0"/>
                </a:ext>
              </a:extLst>
            </a:blip>
            <a:srcRect l="3504" t="-4210" r="1564" b="5000"/>
            <a:stretch/>
          </p:blipFill>
          <p:spPr>
            <a:xfrm>
              <a:off x="10825111" y="2451811"/>
              <a:ext cx="771732" cy="8229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14" name="TextBox 13">
            <a:extLst>
              <a:ext uri="{FF2B5EF4-FFF2-40B4-BE49-F238E27FC236}">
                <a16:creationId xmlns:a16="http://schemas.microsoft.com/office/drawing/2014/main" id="{B653FD0A-4935-9B69-0F71-AE3F15A375C1}"/>
              </a:ext>
            </a:extLst>
          </p:cNvPr>
          <p:cNvSpPr txBox="1"/>
          <p:nvPr/>
        </p:nvSpPr>
        <p:spPr>
          <a:xfrm>
            <a:off x="207967" y="2010716"/>
            <a:ext cx="4265741" cy="3067506"/>
          </a:xfrm>
          <a:prstGeom prst="rect">
            <a:avLst/>
          </a:prstGeom>
          <a:solidFill>
            <a:schemeClr val="bg1">
              <a:lumMod val="95000"/>
            </a:schemeClr>
          </a:solidFill>
          <a:ln w="25400">
            <a:solidFill>
              <a:srgbClr val="3E9A99"/>
            </a:solidFill>
          </a:ln>
        </p:spPr>
        <p:txBody>
          <a:bodyPr wrap="square" rtlCol="0">
            <a:spAutoFit/>
          </a:bodyPr>
          <a:lstStyle/>
          <a:p>
            <a:pPr algn="ctr">
              <a:spcBef>
                <a:spcPts val="1200"/>
              </a:spcBef>
              <a:spcAft>
                <a:spcPts val="400"/>
              </a:spcAft>
            </a:pPr>
            <a:r>
              <a:rPr lang="en-US" sz="2600" b="1" dirty="0">
                <a:solidFill>
                  <a:srgbClr val="245E64"/>
                </a:solidFill>
                <a:latin typeface="Calibri" panose="020F0502020204030204" pitchFamily="34" charset="0"/>
                <a:cs typeface="Calibri" panose="020F0502020204030204" pitchFamily="34" charset="0"/>
              </a:rPr>
              <a:t>Clinical Pharmacist</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Provided direct care </a:t>
            </a:r>
          </a:p>
          <a:p>
            <a:pPr marL="800100" lvl="1" indent="-342900">
              <a:spcAft>
                <a:spcPts val="400"/>
              </a:spcAft>
              <a:buFont typeface="Wingdings" panose="05000000000000000000" pitchFamily="2" charset="2"/>
              <a:buChar char="Ø"/>
            </a:pPr>
            <a:r>
              <a:rPr lang="en-US" sz="2200" i="1" dirty="0">
                <a:solidFill>
                  <a:srgbClr val="3E9A99"/>
                </a:solidFill>
                <a:latin typeface="Calibri" panose="020F0502020204030204" pitchFamily="34" charset="0"/>
                <a:cs typeface="Calibri" panose="020F0502020204030204" pitchFamily="34" charset="0"/>
              </a:rPr>
              <a:t>Medication Therapy Management (MTM)</a:t>
            </a:r>
          </a:p>
          <a:p>
            <a:pPr marL="800100" lvl="1" indent="-342900">
              <a:spcAft>
                <a:spcPts val="400"/>
              </a:spcAft>
              <a:buFont typeface="Wingdings" panose="05000000000000000000" pitchFamily="2" charset="2"/>
              <a:buChar char="Ø"/>
            </a:pPr>
            <a:r>
              <a:rPr lang="en-US" sz="2200" i="1" dirty="0">
                <a:solidFill>
                  <a:srgbClr val="3E9A99"/>
                </a:solidFill>
                <a:latin typeface="Calibri" panose="020F0502020204030204" pitchFamily="34" charset="0"/>
                <a:cs typeface="Calibri" panose="020F0502020204030204" pitchFamily="34" charset="0"/>
              </a:rPr>
              <a:t>Comprehensive Medication Management (CMM)</a:t>
            </a:r>
          </a:p>
          <a:p>
            <a:pPr marL="342900" indent="-342900">
              <a:spcAft>
                <a:spcPts val="400"/>
              </a:spcAft>
              <a:buFont typeface="Arial" panose="020B0604020202020204" pitchFamily="34" charset="0"/>
              <a:buChar char="•"/>
            </a:pPr>
            <a:r>
              <a:rPr lang="en-US" sz="2200" i="1" dirty="0">
                <a:solidFill>
                  <a:srgbClr val="3E9A99"/>
                </a:solidFill>
                <a:latin typeface="Calibri" panose="020F0502020204030204" pitchFamily="34" charset="0"/>
                <a:cs typeface="Calibri" panose="020F0502020204030204" pitchFamily="34" charset="0"/>
              </a:rPr>
              <a:t>All visits included Health Coach Coordinator</a:t>
            </a:r>
          </a:p>
        </p:txBody>
      </p:sp>
      <p:sp>
        <p:nvSpPr>
          <p:cNvPr id="15" name="TextBox 14">
            <a:extLst>
              <a:ext uri="{FF2B5EF4-FFF2-40B4-BE49-F238E27FC236}">
                <a16:creationId xmlns:a16="http://schemas.microsoft.com/office/drawing/2014/main" id="{C14CB904-A6EB-0FDF-7F6F-2A1981C764E8}"/>
              </a:ext>
            </a:extLst>
          </p:cNvPr>
          <p:cNvSpPr txBox="1"/>
          <p:nvPr/>
        </p:nvSpPr>
        <p:spPr>
          <a:xfrm>
            <a:off x="2269331" y="6150505"/>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25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sp>
        <p:nvSpPr>
          <p:cNvPr id="17" name="TextBox 16">
            <a:extLst>
              <a:ext uri="{FF2B5EF4-FFF2-40B4-BE49-F238E27FC236}">
                <a16:creationId xmlns:a16="http://schemas.microsoft.com/office/drawing/2014/main" id="{AC16EF56-B294-EA0A-7A3C-C54BD61EDBFE}"/>
              </a:ext>
            </a:extLst>
          </p:cNvPr>
          <p:cNvSpPr txBox="1"/>
          <p:nvPr/>
        </p:nvSpPr>
        <p:spPr>
          <a:xfrm>
            <a:off x="5533522" y="6150505"/>
            <a:ext cx="1124956"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Median</a:t>
            </a:r>
          </a:p>
        </p:txBody>
      </p:sp>
      <p:sp>
        <p:nvSpPr>
          <p:cNvPr id="18" name="TextBox 17">
            <a:extLst>
              <a:ext uri="{FF2B5EF4-FFF2-40B4-BE49-F238E27FC236}">
                <a16:creationId xmlns:a16="http://schemas.microsoft.com/office/drawing/2014/main" id="{43D7B1DD-CA93-E203-A6A9-E9796E3A9EDF}"/>
              </a:ext>
            </a:extLst>
          </p:cNvPr>
          <p:cNvSpPr txBox="1"/>
          <p:nvPr/>
        </p:nvSpPr>
        <p:spPr>
          <a:xfrm>
            <a:off x="7771208" y="6150505"/>
            <a:ext cx="2027978" cy="430887"/>
          </a:xfrm>
          <a:prstGeom prst="rect">
            <a:avLst/>
          </a:prstGeom>
          <a:solidFill>
            <a:schemeClr val="bg1"/>
          </a:solidFill>
        </p:spPr>
        <p:txBody>
          <a:bodyPr wrap="square" rtlCol="0">
            <a:spAutoFit/>
          </a:bodyPr>
          <a:lstStyle/>
          <a:p>
            <a:r>
              <a:rPr lang="en-US" sz="2200" b="1" dirty="0">
                <a:solidFill>
                  <a:srgbClr val="7F7F7F"/>
                </a:solidFill>
                <a:latin typeface="Calibri" panose="020F0502020204030204" pitchFamily="34" charset="0"/>
                <a:cs typeface="Calibri" panose="020F0502020204030204" pitchFamily="34" charset="0"/>
              </a:rPr>
              <a:t>75</a:t>
            </a:r>
            <a:r>
              <a:rPr lang="en-US" sz="2200" b="1" baseline="30000" dirty="0">
                <a:solidFill>
                  <a:srgbClr val="7F7F7F"/>
                </a:solidFill>
                <a:latin typeface="Calibri" panose="020F0502020204030204" pitchFamily="34" charset="0"/>
                <a:cs typeface="Calibri" panose="020F0502020204030204" pitchFamily="34" charset="0"/>
              </a:rPr>
              <a:t>th</a:t>
            </a:r>
            <a:r>
              <a:rPr lang="en-US" sz="2200" b="1" dirty="0">
                <a:solidFill>
                  <a:srgbClr val="7F7F7F"/>
                </a:solidFill>
                <a:latin typeface="Calibri" panose="020F0502020204030204" pitchFamily="34" charset="0"/>
                <a:cs typeface="Calibri" panose="020F0502020204030204" pitchFamily="34" charset="0"/>
              </a:rPr>
              <a:t> Percentile</a:t>
            </a:r>
          </a:p>
        </p:txBody>
      </p:sp>
    </p:spTree>
    <p:extLst>
      <p:ext uri="{BB962C8B-B14F-4D97-AF65-F5344CB8AC3E}">
        <p14:creationId xmlns:p14="http://schemas.microsoft.com/office/powerpoint/2010/main" val="221324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Picture 1" descr="A picture containing text, doll&#10;&#10;Description automatically generated">
            <a:extLst>
              <a:ext uri="{FF2B5EF4-FFF2-40B4-BE49-F238E27FC236}">
                <a16:creationId xmlns:a16="http://schemas.microsoft.com/office/drawing/2014/main" id="{A618754E-1B1E-DE92-9DB8-3E941B47A63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755715" y="1066659"/>
            <a:ext cx="2163150" cy="4736825"/>
          </a:xfrm>
          <a:prstGeom prst="rect">
            <a:avLst/>
          </a:prstGeom>
        </p:spPr>
      </p:pic>
      <p:sp>
        <p:nvSpPr>
          <p:cNvPr id="5" name="TextBox 4">
            <a:extLst>
              <a:ext uri="{FF2B5EF4-FFF2-40B4-BE49-F238E27FC236}">
                <a16:creationId xmlns:a16="http://schemas.microsoft.com/office/drawing/2014/main" id="{741545BD-F254-BDD0-A98C-B243D6C5BF9A}"/>
              </a:ext>
            </a:extLst>
          </p:cNvPr>
          <p:cNvSpPr txBox="1"/>
          <p:nvPr/>
        </p:nvSpPr>
        <p:spPr>
          <a:xfrm>
            <a:off x="485245" y="492204"/>
            <a:ext cx="7652862" cy="5885736"/>
          </a:xfrm>
          <a:prstGeom prst="rect">
            <a:avLst/>
          </a:prstGeom>
          <a:blipFill>
            <a:blip r:embed="rId5"/>
            <a:tile tx="0" ty="0" sx="100000" sy="100000" flip="none" algn="tl"/>
          </a:blipFill>
        </p:spPr>
        <p:txBody>
          <a:bodyPr wrap="square" rtlCol="0">
            <a:spAutoFit/>
          </a:bodyPr>
          <a:lstStyle/>
          <a:p>
            <a:endParaRPr lang="en-US"/>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482071" y="2256598"/>
            <a:ext cx="7652862" cy="662973"/>
          </a:xfrm>
        </p:spPr>
        <p:txBody>
          <a:bodyPr>
            <a:noAutofit/>
          </a:bodyPr>
          <a:lstStyle/>
          <a:p>
            <a:pPr marL="0" indent="0" algn="ctr">
              <a:lnSpc>
                <a:spcPct val="80000"/>
              </a:lnSpc>
              <a:spcBef>
                <a:spcPts val="0"/>
              </a:spcBef>
              <a:spcAft>
                <a:spcPts val="600"/>
              </a:spcAft>
              <a:buNone/>
            </a:pPr>
            <a:r>
              <a:rPr lang="en-US" sz="6000" b="1">
                <a:solidFill>
                  <a:srgbClr val="245E64"/>
                </a:solidFill>
                <a:latin typeface="+mj-lt"/>
                <a:ea typeface="Calibri" panose="020F0502020204030204" pitchFamily="34" charset="0"/>
                <a:cs typeface="Arial" panose="020B0604020202020204" pitchFamily="34" charset="0"/>
              </a:rPr>
              <a:t>Clinical </a:t>
            </a:r>
          </a:p>
          <a:p>
            <a:pPr marL="0" indent="0" algn="ctr">
              <a:lnSpc>
                <a:spcPct val="80000"/>
              </a:lnSpc>
              <a:spcBef>
                <a:spcPts val="0"/>
              </a:spcBef>
              <a:spcAft>
                <a:spcPts val="1800"/>
              </a:spcAft>
              <a:buNone/>
            </a:pPr>
            <a:r>
              <a:rPr lang="en-US" sz="6000" b="1">
                <a:solidFill>
                  <a:srgbClr val="245E64"/>
                </a:solidFill>
                <a:latin typeface="+mj-lt"/>
                <a:ea typeface="Calibri" panose="020F0502020204030204" pitchFamily="34" charset="0"/>
                <a:cs typeface="Arial" panose="020B0604020202020204" pitchFamily="34" charset="0"/>
              </a:rPr>
              <a:t>Pharmacist</a:t>
            </a:r>
          </a:p>
          <a:p>
            <a:pPr marL="0" indent="0" algn="ctr">
              <a:lnSpc>
                <a:spcPct val="80000"/>
              </a:lnSpc>
              <a:spcBef>
                <a:spcPts val="0"/>
              </a:spcBef>
              <a:spcAft>
                <a:spcPts val="1800"/>
              </a:spcAft>
              <a:buNone/>
            </a:pPr>
            <a:r>
              <a:rPr lang="en-US" sz="3000" i="1">
                <a:solidFill>
                  <a:srgbClr val="3E9A99"/>
                </a:solidFill>
                <a:latin typeface="+mj-lt"/>
                <a:ea typeface="Calibri" panose="020F0502020204030204" pitchFamily="34" charset="0"/>
                <a:cs typeface="Arial" panose="020B0604020202020204" pitchFamily="34" charset="0"/>
              </a:rPr>
              <a:t>Medication Therapy Management</a:t>
            </a:r>
          </a:p>
          <a:p>
            <a:pPr marL="0" indent="0" algn="ctr">
              <a:lnSpc>
                <a:spcPct val="80000"/>
              </a:lnSpc>
              <a:spcBef>
                <a:spcPts val="0"/>
              </a:spcBef>
              <a:spcAft>
                <a:spcPts val="2400"/>
              </a:spcAft>
              <a:buNone/>
            </a:pPr>
            <a:r>
              <a:rPr lang="en-US" sz="3000" i="1">
                <a:solidFill>
                  <a:srgbClr val="3E9A99"/>
                </a:solidFill>
                <a:latin typeface="+mj-lt"/>
                <a:ea typeface="Calibri" panose="020F0502020204030204" pitchFamily="34" charset="0"/>
                <a:cs typeface="Arial" panose="020B0604020202020204" pitchFamily="34" charset="0"/>
              </a:rPr>
              <a:t>Comprehensive Medication Management</a:t>
            </a:r>
          </a:p>
        </p:txBody>
      </p:sp>
    </p:spTree>
    <p:extLst>
      <p:ext uri="{BB962C8B-B14F-4D97-AF65-F5344CB8AC3E}">
        <p14:creationId xmlns:p14="http://schemas.microsoft.com/office/powerpoint/2010/main" val="148926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1834744" y="3708171"/>
            <a:ext cx="1204805" cy="2654441"/>
          </a:xfrm>
          <a:prstGeom prst="rect">
            <a:avLst/>
          </a:prstGeom>
        </p:spPr>
      </p:pic>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332454"/>
            <a:ext cx="10963770"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Dr. Inamine’s Feedback </a:t>
            </a:r>
            <a:r>
              <a:rPr lang="en-US" sz="5000" b="1" i="1">
                <a:solidFill>
                  <a:srgbClr val="245E64"/>
                </a:solidFill>
                <a:latin typeface="+mj-lt"/>
                <a:ea typeface="Calibri" panose="020F0502020204030204" pitchFamily="34" charset="0"/>
                <a:cs typeface="Arial" panose="020B0604020202020204" pitchFamily="34" charset="0"/>
              </a:rPr>
              <a:t> </a:t>
            </a:r>
          </a:p>
          <a:p>
            <a:pPr marL="0" indent="0" algn="ctr">
              <a:lnSpc>
                <a:spcPct val="80000"/>
              </a:lnSpc>
              <a:spcBef>
                <a:spcPts val="600"/>
              </a:spcBef>
              <a:spcAft>
                <a:spcPts val="600"/>
              </a:spcAft>
              <a:buFont typeface="Wingdings 3" charset="2"/>
              <a:buNone/>
            </a:pPr>
            <a:r>
              <a:rPr lang="en-US" sz="2800" i="1">
                <a:solidFill>
                  <a:srgbClr val="2E9696"/>
                </a:solidFill>
              </a:rPr>
              <a:t>Pharmacist MTM/CMM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Calibri" panose="020F0502020204030204" pitchFamily="34" charset="0"/>
                <a:ea typeface="Calibri" panose="020F0502020204030204" pitchFamily="34" charset="0"/>
                <a:cs typeface="Calibri" panose="020F0502020204030204" pitchFamily="34" charset="0"/>
              </a:rPr>
              <a:t> </a:t>
            </a:r>
            <a:r>
              <a:rPr lang="en-US" sz="2800" i="1">
                <a:solidFill>
                  <a:srgbClr val="2E9696"/>
                </a:solidFill>
              </a:rPr>
              <a:t>Collaborative Practice Agreement (CPA)</a:t>
            </a:r>
            <a:endParaRPr lang="en-US" sz="2800" i="1">
              <a:solidFill>
                <a:srgbClr val="2E9696"/>
              </a:solidFill>
              <a:latin typeface="+mj-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903EE8-F25D-7EB7-E1EE-D5CF207E35CC}"/>
              </a:ext>
            </a:extLst>
          </p:cNvPr>
          <p:cNvSpPr txBox="1"/>
          <p:nvPr/>
        </p:nvSpPr>
        <p:spPr>
          <a:xfrm>
            <a:off x="3757296" y="1750188"/>
            <a:ext cx="7278615" cy="3915966"/>
          </a:xfrm>
          <a:prstGeom prst="wedgeRoundRectCallout">
            <a:avLst>
              <a:gd name="adj1" fmla="val -66955"/>
              <a:gd name="adj2" fmla="val 12232"/>
              <a:gd name="adj3" fmla="val 16667"/>
            </a:avLst>
          </a:prstGeom>
          <a:solidFill>
            <a:srgbClr val="E2F0D9"/>
          </a:solidFill>
          <a:ln>
            <a:solidFill>
              <a:srgbClr val="92D050"/>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pharmacists were able to work with autonomy under the scope of practice defined in a Collaborative Practice Agreement (CPA), sending prescriptions to the pharmacy directly from the EHR and documenting in an EHR note that was routed to me. </a:t>
            </a:r>
            <a:endParaRPr lang="en-US" sz="3200"/>
          </a:p>
        </p:txBody>
      </p:sp>
    </p:spTree>
    <p:extLst>
      <p:ext uri="{BB962C8B-B14F-4D97-AF65-F5344CB8AC3E}">
        <p14:creationId xmlns:p14="http://schemas.microsoft.com/office/powerpoint/2010/main" val="228598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F04D0-90CE-4554-B84F-337ECC41585B}"/>
              </a:ext>
            </a:extLst>
          </p:cNvPr>
          <p:cNvPicPr>
            <a:picLocks noChangeAspect="1"/>
          </p:cNvPicPr>
          <p:nvPr/>
        </p:nvPicPr>
        <p:blipFill rotWithShape="1">
          <a:blip r:embed="rId3"/>
          <a:srcRect r="58046"/>
          <a:stretch/>
        </p:blipFill>
        <p:spPr>
          <a:xfrm>
            <a:off x="207130" y="217989"/>
            <a:ext cx="2740233" cy="2743200"/>
          </a:xfrm>
          <a:prstGeom prst="rect">
            <a:avLst/>
          </a:prstGeom>
        </p:spPr>
      </p:pic>
      <p:sp>
        <p:nvSpPr>
          <p:cNvPr id="3" name="Content Placeholder 2">
            <a:extLst>
              <a:ext uri="{FF2B5EF4-FFF2-40B4-BE49-F238E27FC236}">
                <a16:creationId xmlns:a16="http://schemas.microsoft.com/office/drawing/2014/main" id="{F8174337-27E4-D2E9-E1D1-07D9726572F4}"/>
              </a:ext>
            </a:extLst>
          </p:cNvPr>
          <p:cNvSpPr>
            <a:spLocks noGrp="1"/>
          </p:cNvSpPr>
          <p:nvPr>
            <p:ph idx="1"/>
          </p:nvPr>
        </p:nvSpPr>
        <p:spPr>
          <a:xfrm>
            <a:off x="1123720" y="3172858"/>
            <a:ext cx="8836205" cy="2868504"/>
          </a:xfrm>
        </p:spPr>
        <p:txBody>
          <a:bodyPr>
            <a:normAutofit/>
          </a:bodyPr>
          <a:lstStyle/>
          <a:p>
            <a:pPr marL="463550" indent="-463550">
              <a:spcAft>
                <a:spcPts val="1200"/>
              </a:spcAft>
            </a:pPr>
            <a:r>
              <a:rPr lang="en-US" sz="3200"/>
              <a:t>Principal and Founder of Derigo Health</a:t>
            </a:r>
          </a:p>
          <a:p>
            <a:pPr marL="463550" indent="-463550">
              <a:spcAft>
                <a:spcPts val="1200"/>
              </a:spcAft>
            </a:pPr>
            <a:r>
              <a:rPr lang="en-US" sz="3200"/>
              <a:t>Executive Healthcare Consultant</a:t>
            </a:r>
          </a:p>
          <a:p>
            <a:pPr marL="463550" indent="-463550">
              <a:spcAft>
                <a:spcPts val="1200"/>
              </a:spcAft>
            </a:pPr>
            <a:r>
              <a:rPr lang="en-US" sz="3200"/>
              <a:t>Moderator for this panel discussion</a:t>
            </a:r>
          </a:p>
        </p:txBody>
      </p:sp>
      <p:sp>
        <p:nvSpPr>
          <p:cNvPr id="4" name="TextBox 3">
            <a:extLst>
              <a:ext uri="{FF2B5EF4-FFF2-40B4-BE49-F238E27FC236}">
                <a16:creationId xmlns:a16="http://schemas.microsoft.com/office/drawing/2014/main" id="{43AA758C-3BCE-9037-8BCF-2618F0AD79B0}"/>
              </a:ext>
            </a:extLst>
          </p:cNvPr>
          <p:cNvSpPr txBox="1"/>
          <p:nvPr/>
        </p:nvSpPr>
        <p:spPr>
          <a:xfrm>
            <a:off x="3062689" y="1235646"/>
            <a:ext cx="3415229" cy="707886"/>
          </a:xfrm>
          <a:prstGeom prst="rect">
            <a:avLst/>
          </a:prstGeom>
          <a:noFill/>
        </p:spPr>
        <p:txBody>
          <a:bodyPr wrap="square" rtlCol="0">
            <a:spAutoFit/>
          </a:bodyPr>
          <a:lstStyle/>
          <a:p>
            <a:r>
              <a:rPr lang="en-US" sz="4000">
                <a:solidFill>
                  <a:schemeClr val="accent4">
                    <a:lumMod val="75000"/>
                  </a:schemeClr>
                </a:solidFill>
                <a:latin typeface="Century Gothic" panose="020B0502020202020204" pitchFamily="34" charset="0"/>
              </a:rPr>
              <a:t>Carl Barton</a:t>
            </a:r>
          </a:p>
        </p:txBody>
      </p:sp>
    </p:spTree>
    <p:extLst>
      <p:ext uri="{BB962C8B-B14F-4D97-AF65-F5344CB8AC3E}">
        <p14:creationId xmlns:p14="http://schemas.microsoft.com/office/powerpoint/2010/main" val="128906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1775DEDF-6603-3BEF-4330-CB5C6303D5F6}"/>
              </a:ext>
            </a:extLst>
          </p:cNvPr>
          <p:cNvSpPr txBox="1">
            <a:spLocks/>
          </p:cNvSpPr>
          <p:nvPr/>
        </p:nvSpPr>
        <p:spPr>
          <a:xfrm>
            <a:off x="842597" y="300362"/>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Patient Feedback </a:t>
            </a:r>
            <a:r>
              <a:rPr lang="en-US" sz="35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3500" b="1">
                <a:solidFill>
                  <a:srgbClr val="245E64"/>
                </a:solidFill>
                <a:latin typeface="+mj-lt"/>
                <a:ea typeface="Calibri" panose="020F0502020204030204" pitchFamily="34" charset="0"/>
                <a:cs typeface="Arial" panose="020B0604020202020204" pitchFamily="34" charset="0"/>
              </a:rPr>
              <a:t> </a:t>
            </a:r>
            <a:r>
              <a:rPr lang="en-US" sz="3500" i="1">
                <a:solidFill>
                  <a:srgbClr val="2E9696"/>
                </a:solidFill>
                <a:latin typeface="+mj-lt"/>
                <a:ea typeface="Calibri" panose="020F0502020204030204" pitchFamily="34" charset="0"/>
                <a:cs typeface="Arial" panose="020B0604020202020204" pitchFamily="34" charset="0"/>
              </a:rPr>
              <a:t>medication change</a:t>
            </a:r>
          </a:p>
        </p:txBody>
      </p:sp>
      <p:sp>
        <p:nvSpPr>
          <p:cNvPr id="5" name="TextBox 4">
            <a:extLst>
              <a:ext uri="{FF2B5EF4-FFF2-40B4-BE49-F238E27FC236}">
                <a16:creationId xmlns:a16="http://schemas.microsoft.com/office/drawing/2014/main" id="{597143D1-C37D-6DA2-17BA-8271ADB953CD}"/>
              </a:ext>
            </a:extLst>
          </p:cNvPr>
          <p:cNvSpPr txBox="1"/>
          <p:nvPr/>
        </p:nvSpPr>
        <p:spPr>
          <a:xfrm>
            <a:off x="1417458" y="1544062"/>
            <a:ext cx="6113609" cy="4733211"/>
          </a:xfrm>
          <a:prstGeom prst="wedgeRoundRectCallout">
            <a:avLst>
              <a:gd name="adj1" fmla="val 68594"/>
              <a:gd name="adj2" fmla="val -19102"/>
              <a:gd name="adj3" fmla="val 16667"/>
            </a:avLst>
          </a:prstGeom>
          <a:solidFill>
            <a:srgbClr val="DEEBF7"/>
          </a:solidFill>
          <a:ln>
            <a:solidFill>
              <a:schemeClr val="bg1">
                <a:lumMod val="75000"/>
              </a:schemeClr>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This experience was very useful for me, and I was able to decrease the amount of medication I was on before I started this program. I am more aware of what I can do for myself as far as taking control of my health.</a:t>
            </a:r>
            <a:endParaRPr lang="en-US" sz="3400"/>
          </a:p>
        </p:txBody>
      </p:sp>
      <p:pic>
        <p:nvPicPr>
          <p:cNvPr id="4" name="Picture 3" descr="Icon&#10;&#10;Description automatically generated">
            <a:extLst>
              <a:ext uri="{FF2B5EF4-FFF2-40B4-BE49-F238E27FC236}">
                <a16:creationId xmlns:a16="http://schemas.microsoft.com/office/drawing/2014/main" id="{50A88294-398B-FF53-0163-C9BDE44682EA}"/>
              </a:ext>
            </a:extLst>
          </p:cNvPr>
          <p:cNvPicPr>
            <a:picLocks noChangeAspect="1"/>
          </p:cNvPicPr>
          <p:nvPr/>
        </p:nvPicPr>
        <p:blipFill rotWithShape="1">
          <a:blip r:embed="rId4">
            <a:extLst>
              <a:ext uri="{28A0092B-C50C-407E-A947-70E740481C1C}">
                <a14:useLocalDpi xmlns:a14="http://schemas.microsoft.com/office/drawing/2010/main" val="0"/>
              </a:ext>
            </a:extLst>
          </a:blip>
          <a:srcRect l="10823" t="4852" r="10981" b="4406"/>
          <a:stretch/>
        </p:blipFill>
        <p:spPr>
          <a:xfrm>
            <a:off x="8881217" y="2573937"/>
            <a:ext cx="1715579" cy="1987662"/>
          </a:xfrm>
          <a:prstGeom prst="rect">
            <a:avLst/>
          </a:prstGeom>
        </p:spPr>
      </p:pic>
    </p:spTree>
    <p:extLst>
      <p:ext uri="{BB962C8B-B14F-4D97-AF65-F5344CB8AC3E}">
        <p14:creationId xmlns:p14="http://schemas.microsoft.com/office/powerpoint/2010/main" val="72193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6311833" y="3934288"/>
            <a:ext cx="1204805" cy="2654441"/>
          </a:xfrm>
          <a:prstGeom prst="rect">
            <a:avLst/>
          </a:prstGeom>
        </p:spPr>
      </p:pic>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369525"/>
            <a:ext cx="10657488" cy="11515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Dr. Inamine’s Feedback</a:t>
            </a:r>
          </a:p>
          <a:p>
            <a:pPr marL="0" indent="0" algn="ctr">
              <a:lnSpc>
                <a:spcPct val="80000"/>
              </a:lnSpc>
              <a:spcBef>
                <a:spcPts val="600"/>
              </a:spcBef>
              <a:spcAft>
                <a:spcPts val="1200"/>
              </a:spcAft>
              <a:buFont typeface="Wingdings 3" charset="2"/>
              <a:buNone/>
            </a:pPr>
            <a:r>
              <a:rPr lang="en-US" sz="2800" i="1">
                <a:solidFill>
                  <a:srgbClr val="2E9696"/>
                </a:solidFill>
                <a:latin typeface="+mj-lt"/>
                <a:ea typeface="Calibri" panose="020F0502020204030204" pitchFamily="34" charset="0"/>
                <a:cs typeface="Arial" panose="020B0604020202020204" pitchFamily="34" charset="0"/>
              </a:rPr>
              <a:t>pharmacist recommendations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mj-lt"/>
                <a:ea typeface="Calibri" panose="020F0502020204030204" pitchFamily="34" charset="0"/>
                <a:cs typeface="Arial" panose="020B0604020202020204" pitchFamily="34" charset="0"/>
              </a:rPr>
              <a:t> expanding CPA scope</a:t>
            </a:r>
          </a:p>
          <a:p>
            <a:pPr marL="0" indent="0" algn="ctr">
              <a:lnSpc>
                <a:spcPct val="80000"/>
              </a:lnSpc>
              <a:spcBef>
                <a:spcPts val="0"/>
              </a:spcBef>
              <a:spcAft>
                <a:spcPts val="1200"/>
              </a:spcAft>
              <a:buFont typeface="Wingdings 3" charset="2"/>
              <a:buNone/>
            </a:pPr>
            <a:r>
              <a:rPr lang="en-US" sz="3200" i="1">
                <a:solidFill>
                  <a:srgbClr val="245E64"/>
                </a:solidFill>
                <a:latin typeface="+mj-lt"/>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EBC21761-3648-6F3F-D5B0-C39BCE4300F4}"/>
              </a:ext>
            </a:extLst>
          </p:cNvPr>
          <p:cNvSpPr txBox="1"/>
          <p:nvPr/>
        </p:nvSpPr>
        <p:spPr>
          <a:xfrm>
            <a:off x="553292" y="1763331"/>
            <a:ext cx="4881154" cy="4852392"/>
          </a:xfrm>
          <a:prstGeom prst="wedgeRoundRectCallout">
            <a:avLst>
              <a:gd name="adj1" fmla="val 68438"/>
              <a:gd name="adj2" fmla="val 6882"/>
              <a:gd name="adj3" fmla="val 16667"/>
            </a:avLst>
          </a:prstGeom>
          <a:solidFill>
            <a:srgbClr val="DEEBF7"/>
          </a:solidFill>
          <a:ln>
            <a:solidFill>
              <a:schemeClr val="bg1">
                <a:lumMod val="75000"/>
              </a:schemeClr>
            </a:solidFill>
          </a:ln>
        </p:spPr>
        <p:txBody>
          <a:bodyPr wrap="square">
            <a:spAutoFit/>
          </a:bodyPr>
          <a:lstStyle/>
          <a:p>
            <a:r>
              <a:rPr lang="en-US" sz="3100">
                <a:effectLst/>
                <a:latin typeface="Calibri" panose="020F0502020204030204" pitchFamily="34" charset="0"/>
                <a:ea typeface="Calibri" panose="020F0502020204030204" pitchFamily="34" charset="0"/>
                <a:cs typeface="Arial" panose="020B0604020202020204" pitchFamily="34" charset="0"/>
              </a:rPr>
              <a:t>When the medication changes were outside of the scope of the CPA, pharmacists made recommendations for medication changes in the EHR note. It was easy for me to see and act upon the recommendations.</a:t>
            </a:r>
            <a:endParaRPr lang="en-US" sz="3100"/>
          </a:p>
        </p:txBody>
      </p:sp>
      <p:sp>
        <p:nvSpPr>
          <p:cNvPr id="9" name="TextBox 8">
            <a:extLst>
              <a:ext uri="{FF2B5EF4-FFF2-40B4-BE49-F238E27FC236}">
                <a16:creationId xmlns:a16="http://schemas.microsoft.com/office/drawing/2014/main" id="{4E30A478-03B6-0F31-60CA-369785F8504E}"/>
              </a:ext>
            </a:extLst>
          </p:cNvPr>
          <p:cNvSpPr txBox="1"/>
          <p:nvPr/>
        </p:nvSpPr>
        <p:spPr>
          <a:xfrm>
            <a:off x="7730837" y="2158189"/>
            <a:ext cx="3831594" cy="4248983"/>
          </a:xfrm>
          <a:prstGeom prst="wedgeRoundRectCallout">
            <a:avLst>
              <a:gd name="adj1" fmla="val -67197"/>
              <a:gd name="adj2" fmla="val -987"/>
              <a:gd name="adj3" fmla="val 16667"/>
            </a:avLst>
          </a:prstGeom>
          <a:solidFill>
            <a:schemeClr val="accent5">
              <a:lumMod val="20000"/>
              <a:lumOff val="80000"/>
            </a:schemeClr>
          </a:solidFill>
          <a:ln>
            <a:solidFill>
              <a:schemeClr val="bg1">
                <a:lumMod val="75000"/>
              </a:schemeClr>
            </a:solidFill>
          </a:ln>
        </p:spPr>
        <p:txBody>
          <a:bodyPr wrap="square">
            <a:spAutoFit/>
          </a:bodyPr>
          <a:lstStyle/>
          <a:p>
            <a:r>
              <a:rPr lang="en-US" sz="3100">
                <a:effectLst/>
                <a:latin typeface="Calibri" panose="020F0502020204030204" pitchFamily="34" charset="0"/>
                <a:ea typeface="Calibri" panose="020F0502020204030204" pitchFamily="34" charset="0"/>
                <a:cs typeface="Times New Roman" panose="02020603050405020304" pitchFamily="18" charset="0"/>
              </a:rPr>
              <a:t>I see the benefits of increasing the scope of the CPA, so the pharmacists have more autonomy to manage chronic disease under my leadership</a:t>
            </a:r>
            <a:r>
              <a:rPr lang="en-US" sz="3100">
                <a:effectLst/>
                <a:latin typeface="Calibri" panose="020F0502020204030204" pitchFamily="34" charset="0"/>
                <a:ea typeface="Calibri" panose="020F0502020204030204" pitchFamily="34" charset="0"/>
                <a:cs typeface="Arial" panose="020B0604020202020204" pitchFamily="34" charset="0"/>
              </a:rPr>
              <a:t>.  </a:t>
            </a:r>
            <a:endParaRPr lang="en-US" sz="3100"/>
          </a:p>
        </p:txBody>
      </p:sp>
    </p:spTree>
    <p:extLst>
      <p:ext uri="{BB962C8B-B14F-4D97-AF65-F5344CB8AC3E}">
        <p14:creationId xmlns:p14="http://schemas.microsoft.com/office/powerpoint/2010/main" val="114830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2026DD8-7952-BA5B-DFF1-4DEB17CADE96}"/>
              </a:ext>
            </a:extLst>
          </p:cNvPr>
          <p:cNvSpPr txBox="1">
            <a:spLocks/>
          </p:cNvSpPr>
          <p:nvPr/>
        </p:nvSpPr>
        <p:spPr>
          <a:xfrm>
            <a:off x="842597" y="278463"/>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80000"/>
              </a:lnSpc>
              <a:spcBef>
                <a:spcPts val="0"/>
              </a:spcBef>
              <a:spcAft>
                <a:spcPts val="600"/>
              </a:spcAft>
              <a:buClr>
                <a:srgbClr val="208C8C"/>
              </a:buClr>
              <a:buSzPct val="80000"/>
              <a:buFont typeface="Wingdings 3" charset="2"/>
              <a:buNone/>
              <a:tabLst/>
              <a:defRPr/>
            </a:pPr>
            <a:r>
              <a:rPr kumimoji="0" lang="en-US" sz="5000" b="1" i="0" u="none" strike="noStrike" kern="1200" cap="none" spc="0" normalizeH="0" baseline="0" noProof="0" dirty="0">
                <a:ln>
                  <a:noFill/>
                </a:ln>
                <a:solidFill>
                  <a:srgbClr val="245E64"/>
                </a:solidFill>
                <a:effectLst/>
                <a:uLnTx/>
                <a:uFillTx/>
                <a:latin typeface="Trebuchet MS" panose="020B0603020202020204"/>
                <a:ea typeface="Calibri" panose="020F0502020204030204" pitchFamily="34" charset="0"/>
                <a:cs typeface="Arial" panose="020B0604020202020204" pitchFamily="34" charset="0"/>
              </a:rPr>
              <a:t>Visits per Month with Jarred </a:t>
            </a:r>
          </a:p>
          <a:p>
            <a:pPr marL="0" marR="0" lvl="0" indent="0" algn="ctr" defTabSz="457200" rtl="0" eaLnBrk="1" fontAlgn="auto" latinLnBrk="0" hangingPunct="1">
              <a:lnSpc>
                <a:spcPct val="80000"/>
              </a:lnSpc>
              <a:spcBef>
                <a:spcPts val="0"/>
              </a:spcBef>
              <a:spcAft>
                <a:spcPts val="600"/>
              </a:spcAft>
              <a:buClr>
                <a:srgbClr val="208C8C"/>
              </a:buClr>
              <a:buSzPct val="80000"/>
              <a:buFont typeface="Wingdings 3" charset="2"/>
              <a:buNone/>
              <a:tabLst/>
              <a:defRPr/>
            </a:pPr>
            <a:r>
              <a:rPr kumimoji="0" lang="en-US" sz="2800" b="0" i="1" u="none" strike="noStrike" kern="1200" cap="none" spc="0" normalizeH="0" baseline="0" noProof="0" dirty="0">
                <a:ln>
                  <a:noFill/>
                </a:ln>
                <a:solidFill>
                  <a:srgbClr val="2E9696"/>
                </a:solidFill>
                <a:effectLst/>
                <a:uLnTx/>
                <a:uFillTx/>
                <a:latin typeface="Trebuchet MS" panose="020B0603020202020204"/>
                <a:ea typeface="Calibri" panose="020F0502020204030204" pitchFamily="34" charset="0"/>
                <a:cs typeface="Arial" panose="020B0604020202020204" pitchFamily="34" charset="0"/>
              </a:rPr>
              <a:t>Clinical Pharmacist MTM and CMM</a:t>
            </a:r>
          </a:p>
        </p:txBody>
      </p:sp>
      <p:pic>
        <p:nvPicPr>
          <p:cNvPr id="7" name="Picture 6">
            <a:extLst>
              <a:ext uri="{FF2B5EF4-FFF2-40B4-BE49-F238E27FC236}">
                <a16:creationId xmlns:a16="http://schemas.microsoft.com/office/drawing/2014/main" id="{E0C123A8-F8F0-21C9-4D91-EA76585A6ADE}"/>
              </a:ext>
            </a:extLst>
          </p:cNvPr>
          <p:cNvPicPr>
            <a:picLocks noChangeAspect="1"/>
          </p:cNvPicPr>
          <p:nvPr/>
        </p:nvPicPr>
        <p:blipFill>
          <a:blip r:embed="rId2"/>
          <a:stretch>
            <a:fillRect/>
          </a:stretch>
        </p:blipFill>
        <p:spPr>
          <a:xfrm>
            <a:off x="420963" y="4409038"/>
            <a:ext cx="11355018" cy="1956911"/>
          </a:xfrm>
          <a:prstGeom prst="rect">
            <a:avLst/>
          </a:prstGeom>
        </p:spPr>
      </p:pic>
      <p:cxnSp>
        <p:nvCxnSpPr>
          <p:cNvPr id="11" name="Straight Connector 10">
            <a:extLst>
              <a:ext uri="{FF2B5EF4-FFF2-40B4-BE49-F238E27FC236}">
                <a16:creationId xmlns:a16="http://schemas.microsoft.com/office/drawing/2014/main" id="{63D84C42-9AA5-667B-9523-78C85F773047}"/>
              </a:ext>
            </a:extLst>
          </p:cNvPr>
          <p:cNvCxnSpPr>
            <a:cxnSpLocks/>
          </p:cNvCxnSpPr>
          <p:nvPr/>
        </p:nvCxnSpPr>
        <p:spPr>
          <a:xfrm>
            <a:off x="9212587" y="4185426"/>
            <a:ext cx="12932" cy="5405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AF0FC82-4846-C319-0B10-DCEB4C9DA792}"/>
              </a:ext>
            </a:extLst>
          </p:cNvPr>
          <p:cNvPicPr>
            <a:picLocks noChangeAspect="1"/>
          </p:cNvPicPr>
          <p:nvPr/>
        </p:nvPicPr>
        <p:blipFill rotWithShape="1">
          <a:blip r:embed="rId3">
            <a:extLst>
              <a:ext uri="{28A0092B-C50C-407E-A947-70E740481C1C}">
                <a14:useLocalDpi xmlns:a14="http://schemas.microsoft.com/office/drawing/2010/main" val="0"/>
              </a:ext>
            </a:extLst>
          </a:blip>
          <a:srcRect l="-6502" t="-4678" r="-6803" b="-5555"/>
          <a:stretch/>
        </p:blipFill>
        <p:spPr>
          <a:xfrm>
            <a:off x="8785197" y="3352306"/>
            <a:ext cx="840428" cy="9144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4" name="Group 3">
            <a:extLst>
              <a:ext uri="{FF2B5EF4-FFF2-40B4-BE49-F238E27FC236}">
                <a16:creationId xmlns:a16="http://schemas.microsoft.com/office/drawing/2014/main" id="{BBF4AFE1-9803-5305-996C-505F553906E1}"/>
              </a:ext>
            </a:extLst>
          </p:cNvPr>
          <p:cNvGrpSpPr/>
          <p:nvPr/>
        </p:nvGrpSpPr>
        <p:grpSpPr>
          <a:xfrm>
            <a:off x="9953513" y="3509960"/>
            <a:ext cx="841788" cy="1216025"/>
            <a:chOff x="10825111" y="2451811"/>
            <a:chExt cx="771732" cy="1216025"/>
          </a:xfrm>
        </p:grpSpPr>
        <p:cxnSp>
          <p:nvCxnSpPr>
            <p:cNvPr id="6" name="Straight Connector 5">
              <a:extLst>
                <a:ext uri="{FF2B5EF4-FFF2-40B4-BE49-F238E27FC236}">
                  <a16:creationId xmlns:a16="http://schemas.microsoft.com/office/drawing/2014/main" id="{0A8C23B2-B740-D5E1-4F87-C765600A1ED8}"/>
                </a:ext>
              </a:extLst>
            </p:cNvPr>
            <p:cNvCxnSpPr>
              <a:cxnSpLocks/>
            </p:cNvCxnSpPr>
            <p:nvPr/>
          </p:nvCxnSpPr>
          <p:spPr>
            <a:xfrm>
              <a:off x="11210977" y="3182890"/>
              <a:ext cx="0" cy="48494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866D240-022A-CFC4-9290-C33F94FCE4C3}"/>
                </a:ext>
              </a:extLst>
            </p:cNvPr>
            <p:cNvPicPr>
              <a:picLocks noChangeAspect="1"/>
            </p:cNvPicPr>
            <p:nvPr/>
          </p:nvPicPr>
          <p:blipFill rotWithShape="1">
            <a:blip r:embed="rId4">
              <a:extLst>
                <a:ext uri="{28A0092B-C50C-407E-A947-70E740481C1C}">
                  <a14:useLocalDpi xmlns:a14="http://schemas.microsoft.com/office/drawing/2010/main" val="0"/>
                </a:ext>
              </a:extLst>
            </a:blip>
            <a:srcRect l="3504" t="-4210" r="1564" b="5000"/>
            <a:stretch/>
          </p:blipFill>
          <p:spPr>
            <a:xfrm>
              <a:off x="10825111" y="2451811"/>
              <a:ext cx="771732" cy="8229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14" name="TextBox 13">
            <a:extLst>
              <a:ext uri="{FF2B5EF4-FFF2-40B4-BE49-F238E27FC236}">
                <a16:creationId xmlns:a16="http://schemas.microsoft.com/office/drawing/2014/main" id="{B653FD0A-4935-9B69-0F71-AE3F15A375C1}"/>
              </a:ext>
            </a:extLst>
          </p:cNvPr>
          <p:cNvSpPr txBox="1"/>
          <p:nvPr/>
        </p:nvSpPr>
        <p:spPr>
          <a:xfrm>
            <a:off x="207967" y="2010716"/>
            <a:ext cx="4265741" cy="3067506"/>
          </a:xfrm>
          <a:prstGeom prst="rect">
            <a:avLst/>
          </a:prstGeom>
          <a:solidFill>
            <a:schemeClr val="bg1">
              <a:lumMod val="95000"/>
            </a:schemeClr>
          </a:solidFill>
          <a:ln w="25400">
            <a:solidFill>
              <a:srgbClr val="3E9A99"/>
            </a:solidFill>
          </a:ln>
        </p:spPr>
        <p:txBody>
          <a:bodyPr wrap="square" rtlCol="0">
            <a:spAutoFit/>
          </a:bodyPr>
          <a:lstStyle/>
          <a:p>
            <a:pPr marL="0" marR="0" lvl="0" indent="0" algn="ctr" defTabSz="457200" rtl="0" eaLnBrk="1" fontAlgn="auto" latinLnBrk="0" hangingPunct="1">
              <a:lnSpc>
                <a:spcPct val="100000"/>
              </a:lnSpc>
              <a:spcBef>
                <a:spcPts val="1200"/>
              </a:spcBef>
              <a:spcAft>
                <a:spcPts val="400"/>
              </a:spcAft>
              <a:buClrTx/>
              <a:buSzTx/>
              <a:buFontTx/>
              <a:buNone/>
              <a:tabLst/>
              <a:defRPr/>
            </a:pPr>
            <a:r>
              <a:rPr kumimoji="0" lang="en-US" sz="2600" b="1" i="0" u="none" strike="noStrike" kern="1200" cap="none" spc="0" normalizeH="0" baseline="0" noProof="0" dirty="0">
                <a:ln>
                  <a:noFill/>
                </a:ln>
                <a:solidFill>
                  <a:srgbClr val="245E64"/>
                </a:solidFill>
                <a:effectLst/>
                <a:uLnTx/>
                <a:uFillTx/>
                <a:latin typeface="Calibri" panose="020F0502020204030204" pitchFamily="34" charset="0"/>
                <a:ea typeface="+mn-ea"/>
                <a:cs typeface="Calibri" panose="020F0502020204030204" pitchFamily="34" charset="0"/>
              </a:rPr>
              <a:t>Clinical Pharmacist</a:t>
            </a:r>
          </a:p>
          <a:p>
            <a:pPr marL="342900" marR="0" lvl="0" indent="-34290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Provided direct care </a:t>
            </a:r>
          </a:p>
          <a:p>
            <a:pPr marL="800100" marR="0" lvl="1" indent="-342900" algn="l" defTabSz="4572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Medication Therapy Management (MTM)</a:t>
            </a:r>
          </a:p>
          <a:p>
            <a:pPr marL="800100" marR="0" lvl="1" indent="-342900" algn="l" defTabSz="4572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Comprehensive Medication Management (CMM)</a:t>
            </a:r>
          </a:p>
          <a:p>
            <a:pPr marL="342900" marR="0" lvl="0" indent="-34290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All visits included Health Coach Coordinator</a:t>
            </a:r>
          </a:p>
        </p:txBody>
      </p:sp>
      <p:sp>
        <p:nvSpPr>
          <p:cNvPr id="15" name="TextBox 14">
            <a:extLst>
              <a:ext uri="{FF2B5EF4-FFF2-40B4-BE49-F238E27FC236}">
                <a16:creationId xmlns:a16="http://schemas.microsoft.com/office/drawing/2014/main" id="{C14CB904-A6EB-0FDF-7F6F-2A1981C764E8}"/>
              </a:ext>
            </a:extLst>
          </p:cNvPr>
          <p:cNvSpPr txBox="1"/>
          <p:nvPr/>
        </p:nvSpPr>
        <p:spPr>
          <a:xfrm>
            <a:off x="2269331" y="6150505"/>
            <a:ext cx="2027978"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25</a:t>
            </a:r>
            <a:r>
              <a:rPr kumimoji="0" lang="en-US" sz="2200" b="1" i="0" u="none" strike="noStrike" kern="1200" cap="none" spc="0" normalizeH="0" baseline="30000" noProof="0" dirty="0">
                <a:ln>
                  <a:noFill/>
                </a:ln>
                <a:solidFill>
                  <a:srgbClr val="7F7F7F"/>
                </a:solidFill>
                <a:effectLst/>
                <a:uLnTx/>
                <a:uFillTx/>
                <a:latin typeface="Calibri" panose="020F0502020204030204" pitchFamily="34" charset="0"/>
                <a:ea typeface="+mn-ea"/>
                <a:cs typeface="Calibri" panose="020F0502020204030204" pitchFamily="34" charset="0"/>
              </a:rPr>
              <a:t>th</a:t>
            </a:r>
            <a:r>
              <a:rPr kumimoji="0" lang="en-US" sz="2200" b="1"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 Percentile</a:t>
            </a:r>
          </a:p>
        </p:txBody>
      </p:sp>
      <p:sp>
        <p:nvSpPr>
          <p:cNvPr id="17" name="TextBox 16">
            <a:extLst>
              <a:ext uri="{FF2B5EF4-FFF2-40B4-BE49-F238E27FC236}">
                <a16:creationId xmlns:a16="http://schemas.microsoft.com/office/drawing/2014/main" id="{AC16EF56-B294-EA0A-7A3C-C54BD61EDBFE}"/>
              </a:ext>
            </a:extLst>
          </p:cNvPr>
          <p:cNvSpPr txBox="1"/>
          <p:nvPr/>
        </p:nvSpPr>
        <p:spPr>
          <a:xfrm>
            <a:off x="5533522" y="6150505"/>
            <a:ext cx="1124956"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Median</a:t>
            </a:r>
          </a:p>
        </p:txBody>
      </p:sp>
      <p:sp>
        <p:nvSpPr>
          <p:cNvPr id="18" name="TextBox 17">
            <a:extLst>
              <a:ext uri="{FF2B5EF4-FFF2-40B4-BE49-F238E27FC236}">
                <a16:creationId xmlns:a16="http://schemas.microsoft.com/office/drawing/2014/main" id="{43D7B1DD-CA93-E203-A6A9-E9796E3A9EDF}"/>
              </a:ext>
            </a:extLst>
          </p:cNvPr>
          <p:cNvSpPr txBox="1"/>
          <p:nvPr/>
        </p:nvSpPr>
        <p:spPr>
          <a:xfrm>
            <a:off x="7771208" y="6150505"/>
            <a:ext cx="2027978"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75</a:t>
            </a:r>
            <a:r>
              <a:rPr kumimoji="0" lang="en-US" sz="2200" b="1" i="0" u="none" strike="noStrike" kern="1200" cap="none" spc="0" normalizeH="0" baseline="30000" noProof="0" dirty="0">
                <a:ln>
                  <a:noFill/>
                </a:ln>
                <a:solidFill>
                  <a:srgbClr val="7F7F7F"/>
                </a:solidFill>
                <a:effectLst/>
                <a:uLnTx/>
                <a:uFillTx/>
                <a:latin typeface="Calibri" panose="020F0502020204030204" pitchFamily="34" charset="0"/>
                <a:ea typeface="+mn-ea"/>
                <a:cs typeface="Calibri" panose="020F0502020204030204" pitchFamily="34" charset="0"/>
              </a:rPr>
              <a:t>th</a:t>
            </a:r>
            <a:r>
              <a:rPr kumimoji="0" lang="en-US" sz="2200" b="1"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 Percentile</a:t>
            </a:r>
          </a:p>
        </p:txBody>
      </p:sp>
    </p:spTree>
    <p:extLst>
      <p:ext uri="{BB962C8B-B14F-4D97-AF65-F5344CB8AC3E}">
        <p14:creationId xmlns:p14="http://schemas.microsoft.com/office/powerpoint/2010/main" val="151550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473838" y="672531"/>
            <a:ext cx="11237976" cy="1022919"/>
          </a:xfrm>
        </p:spPr>
        <p:txBody>
          <a:bodyPr anchor="ctr" anchorCtr="0">
            <a:noAutofit/>
          </a:bodyPr>
          <a:lstStyle/>
          <a:p>
            <a:pPr marL="0" indent="0" algn="ctr">
              <a:lnSpc>
                <a:spcPct val="80000"/>
              </a:lnSpc>
              <a:spcBef>
                <a:spcPts val="0"/>
              </a:spcBef>
              <a:buNone/>
            </a:pPr>
            <a:r>
              <a:rPr lang="en-US" sz="5000" b="1">
                <a:solidFill>
                  <a:srgbClr val="245E64"/>
                </a:solidFill>
                <a:latin typeface="+mj-lt"/>
                <a:ea typeface="Calibri" panose="020F0502020204030204" pitchFamily="34" charset="0"/>
                <a:cs typeface="Arial"/>
              </a:rPr>
              <a:t>Hearing from Gina &amp; John</a:t>
            </a:r>
          </a:p>
          <a:p>
            <a:pPr marL="0" indent="0" algn="ctr">
              <a:lnSpc>
                <a:spcPct val="80000"/>
              </a:lnSpc>
              <a:spcBef>
                <a:spcPts val="600"/>
              </a:spcBef>
              <a:buNone/>
            </a:pPr>
            <a:r>
              <a:rPr lang="en-US" sz="2800" i="1">
                <a:solidFill>
                  <a:srgbClr val="3E9A99"/>
                </a:solidFill>
                <a:latin typeface="+mj-lt"/>
                <a:ea typeface="Calibri" panose="020F0502020204030204" pitchFamily="34" charset="0"/>
                <a:cs typeface="Arial"/>
              </a:rPr>
              <a:t>your physician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 </a:t>
            </a:r>
            <a:r>
              <a:rPr lang="en-US" sz="2800" i="1">
                <a:solidFill>
                  <a:srgbClr val="3E9A99"/>
                </a:solidFill>
                <a:latin typeface="+mj-lt"/>
                <a:ea typeface="Calibri" panose="020F0502020204030204" pitchFamily="34" charset="0"/>
                <a:cs typeface="Arial"/>
              </a:rPr>
              <a:t>your care team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3E9A99"/>
                </a:solidFill>
                <a:latin typeface="+mj-lt"/>
                <a:ea typeface="Calibri" panose="020F0502020204030204" pitchFamily="34" charset="0"/>
                <a:cs typeface="Arial"/>
              </a:rPr>
              <a:t> shared decision making </a:t>
            </a:r>
            <a:endParaRPr lang="en-US" sz="2800" i="1" dirty="0">
              <a:solidFill>
                <a:srgbClr val="3E9A99"/>
              </a:solidFill>
              <a:latin typeface="+mj-lt"/>
              <a:ea typeface="Calibri" panose="020F0502020204030204" pitchFamily="34" charset="0"/>
              <a:cs typeface="Arial"/>
            </a:endParaRPr>
          </a:p>
        </p:txBody>
      </p:sp>
      <p:pic>
        <p:nvPicPr>
          <p:cNvPr id="3" name="Picture 2">
            <a:extLst>
              <a:ext uri="{FF2B5EF4-FFF2-40B4-BE49-F238E27FC236}">
                <a16:creationId xmlns:a16="http://schemas.microsoft.com/office/drawing/2014/main" id="{292D7A26-BCC6-EACC-6B06-416853168DE7}"/>
              </a:ext>
            </a:extLst>
          </p:cNvPr>
          <p:cNvPicPr>
            <a:picLocks noChangeAspect="1"/>
          </p:cNvPicPr>
          <p:nvPr/>
        </p:nvPicPr>
        <p:blipFill rotWithShape="1">
          <a:blip r:embed="rId3">
            <a:extLst>
              <a:ext uri="{28A0092B-C50C-407E-A947-70E740481C1C}">
                <a14:useLocalDpi xmlns:a14="http://schemas.microsoft.com/office/drawing/2010/main" val="0"/>
              </a:ext>
            </a:extLst>
          </a:blip>
          <a:srcRect l="28179" r="26433"/>
          <a:stretch/>
        </p:blipFill>
        <p:spPr>
          <a:xfrm>
            <a:off x="1012686" y="2028287"/>
            <a:ext cx="1422736" cy="3134588"/>
          </a:xfrm>
          <a:prstGeom prst="rect">
            <a:avLst/>
          </a:prstGeom>
        </p:spPr>
      </p:pic>
      <p:pic>
        <p:nvPicPr>
          <p:cNvPr id="7" name="Picture 6">
            <a:extLst>
              <a:ext uri="{FF2B5EF4-FFF2-40B4-BE49-F238E27FC236}">
                <a16:creationId xmlns:a16="http://schemas.microsoft.com/office/drawing/2014/main" id="{428BAB8F-F2DF-A941-D2B3-BBCD9B8988ED}"/>
              </a:ext>
            </a:extLst>
          </p:cNvPr>
          <p:cNvPicPr>
            <a:picLocks noChangeAspect="1"/>
          </p:cNvPicPr>
          <p:nvPr/>
        </p:nvPicPr>
        <p:blipFill>
          <a:blip r:embed="rId4"/>
          <a:stretch>
            <a:fillRect/>
          </a:stretch>
        </p:blipFill>
        <p:spPr>
          <a:xfrm rot="182048">
            <a:off x="6058568" y="2108080"/>
            <a:ext cx="2679407" cy="3808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12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A409DE72-20B4-A347-60FF-5A3D4822FE8D}"/>
              </a:ext>
            </a:extLst>
          </p:cNvPr>
          <p:cNvPicPr>
            <a:picLocks noChangeAspect="1"/>
          </p:cNvPicPr>
          <p:nvPr/>
        </p:nvPicPr>
        <p:blipFill rotWithShape="1">
          <a:blip r:embed="rId5"/>
          <a:srcRect b="1121"/>
          <a:stretch/>
        </p:blipFill>
        <p:spPr>
          <a:xfrm>
            <a:off x="2427289" y="2028287"/>
            <a:ext cx="3106659" cy="4131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60000"/>
            </a:camera>
            <a:lightRig rig="twoPt" dir="t">
              <a:rot lat="0" lon="0" rev="7200000"/>
            </a:lightRig>
          </a:scene3d>
          <a:sp3d contourW="12700">
            <a:bevelT w="25400" h="19050"/>
            <a:contourClr>
              <a:srgbClr val="969696"/>
            </a:contourClr>
          </a:sp3d>
        </p:spPr>
      </p:pic>
      <p:pic>
        <p:nvPicPr>
          <p:cNvPr id="2" name="Picture 1">
            <a:extLst>
              <a:ext uri="{FF2B5EF4-FFF2-40B4-BE49-F238E27FC236}">
                <a16:creationId xmlns:a16="http://schemas.microsoft.com/office/drawing/2014/main" id="{0AD31A14-777D-4173-E5CC-08D7737F3BD2}"/>
              </a:ext>
            </a:extLst>
          </p:cNvPr>
          <p:cNvPicPr>
            <a:picLocks noChangeAspect="1"/>
          </p:cNvPicPr>
          <p:nvPr/>
        </p:nvPicPr>
        <p:blipFill rotWithShape="1">
          <a:blip r:embed="rId6">
            <a:extLst>
              <a:ext uri="{28A0092B-C50C-407E-A947-70E740481C1C}">
                <a14:useLocalDpi xmlns:a14="http://schemas.microsoft.com/office/drawing/2010/main" val="0"/>
              </a:ext>
            </a:extLst>
          </a:blip>
          <a:srcRect l="3504" t="-4210" r="1564" b="5000"/>
          <a:stretch/>
        </p:blipFill>
        <p:spPr>
          <a:xfrm>
            <a:off x="9905032" y="4025899"/>
            <a:ext cx="1200472" cy="128016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92E6D2E-6A8D-C873-E174-6D8EAECE3C28}"/>
              </a:ext>
            </a:extLst>
          </p:cNvPr>
          <p:cNvPicPr>
            <a:picLocks noChangeAspect="1"/>
          </p:cNvPicPr>
          <p:nvPr/>
        </p:nvPicPr>
        <p:blipFill rotWithShape="1">
          <a:blip r:embed="rId7">
            <a:extLst>
              <a:ext uri="{28A0092B-C50C-407E-A947-70E740481C1C}">
                <a14:useLocalDpi xmlns:a14="http://schemas.microsoft.com/office/drawing/2010/main" val="0"/>
              </a:ext>
            </a:extLst>
          </a:blip>
          <a:srcRect l="-6502" t="-4678" r="-6803" b="-5555"/>
          <a:stretch/>
        </p:blipFill>
        <p:spPr>
          <a:xfrm>
            <a:off x="9905032" y="2182650"/>
            <a:ext cx="1155726" cy="137160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13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04702FC-7BFE-4CAA-79E6-3408DD441859}"/>
              </a:ext>
            </a:extLst>
          </p:cNvPr>
          <p:cNvPicPr>
            <a:picLocks noChangeAspect="1"/>
          </p:cNvPicPr>
          <p:nvPr/>
        </p:nvPicPr>
        <p:blipFill>
          <a:blip r:embed="rId4"/>
          <a:stretch>
            <a:fillRect/>
          </a:stretch>
        </p:blipFill>
        <p:spPr>
          <a:xfrm>
            <a:off x="2175851" y="2617767"/>
            <a:ext cx="627719" cy="2259037"/>
          </a:xfrm>
          <a:prstGeom prst="rect">
            <a:avLst/>
          </a:prstGeom>
        </p:spPr>
      </p:pic>
      <p:sp>
        <p:nvSpPr>
          <p:cNvPr id="11" name="Content Placeholder 2">
            <a:extLst>
              <a:ext uri="{FF2B5EF4-FFF2-40B4-BE49-F238E27FC236}">
                <a16:creationId xmlns:a16="http://schemas.microsoft.com/office/drawing/2014/main" id="{57E5B0E2-8563-0743-79BA-386F561FCD89}"/>
              </a:ext>
            </a:extLst>
          </p:cNvPr>
          <p:cNvSpPr>
            <a:spLocks noGrp="1"/>
          </p:cNvSpPr>
          <p:nvPr>
            <p:ph idx="1"/>
          </p:nvPr>
        </p:nvSpPr>
        <p:spPr>
          <a:xfrm>
            <a:off x="964188" y="314424"/>
            <a:ext cx="10657488" cy="662973"/>
          </a:xfrm>
        </p:spPr>
        <p:txBody>
          <a:bodyPr>
            <a:noAutofit/>
          </a:bodyPr>
          <a:lstStyle/>
          <a:p>
            <a:pPr marL="0" indent="0" algn="ctr">
              <a:lnSpc>
                <a:spcPct val="80000"/>
              </a:lnSpc>
              <a:spcBef>
                <a:spcPts val="0"/>
              </a:spcBef>
              <a:buNone/>
            </a:pPr>
            <a:r>
              <a:rPr lang="en-US" sz="5000" b="1" dirty="0">
                <a:solidFill>
                  <a:srgbClr val="245E64"/>
                </a:solidFill>
                <a:latin typeface="+mj-lt"/>
                <a:ea typeface="Calibri" panose="020F0502020204030204" pitchFamily="34" charset="0"/>
                <a:cs typeface="Arial" panose="020B0604020202020204" pitchFamily="34" charset="0"/>
              </a:rPr>
              <a:t>Patient Feedback </a:t>
            </a:r>
            <a:r>
              <a:rPr lang="en-US" sz="3000" i="1" dirty="0">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5000" b="1" i="1" dirty="0">
                <a:solidFill>
                  <a:srgbClr val="245E64"/>
                </a:solidFill>
                <a:latin typeface="+mj-lt"/>
                <a:ea typeface="Calibri" panose="020F0502020204030204" pitchFamily="34" charset="0"/>
                <a:cs typeface="Arial" panose="020B0604020202020204" pitchFamily="34" charset="0"/>
              </a:rPr>
              <a:t> </a:t>
            </a:r>
            <a:r>
              <a:rPr lang="en-US" sz="3500" i="1" dirty="0">
                <a:solidFill>
                  <a:srgbClr val="2E9696"/>
                </a:solidFill>
                <a:latin typeface="+mj-lt"/>
                <a:ea typeface="Calibri" panose="020F0502020204030204" pitchFamily="34" charset="0"/>
                <a:cs typeface="Arial" panose="020B0604020202020204" pitchFamily="34" charset="0"/>
              </a:rPr>
              <a:t>adopt healthy habits</a:t>
            </a:r>
          </a:p>
        </p:txBody>
      </p:sp>
      <p:sp>
        <p:nvSpPr>
          <p:cNvPr id="3" name="TextBox 2">
            <a:extLst>
              <a:ext uri="{FF2B5EF4-FFF2-40B4-BE49-F238E27FC236}">
                <a16:creationId xmlns:a16="http://schemas.microsoft.com/office/drawing/2014/main" id="{DC953245-E4A4-D170-062E-559AFC7B20AE}"/>
              </a:ext>
            </a:extLst>
          </p:cNvPr>
          <p:cNvSpPr txBox="1"/>
          <p:nvPr/>
        </p:nvSpPr>
        <p:spPr>
          <a:xfrm>
            <a:off x="3740727" y="1768971"/>
            <a:ext cx="7652203" cy="3575447"/>
          </a:xfrm>
          <a:prstGeom prst="wedgeRoundRectCallout">
            <a:avLst>
              <a:gd name="adj1" fmla="val -60931"/>
              <a:gd name="adj2" fmla="val -13415"/>
              <a:gd name="adj3" fmla="val 16667"/>
            </a:avLst>
          </a:prstGeom>
          <a:solidFill>
            <a:srgbClr val="FFF2CC"/>
          </a:solidFill>
          <a:ln>
            <a:solidFill>
              <a:srgbClr val="FF9933"/>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This experience taught me to be more aware of myself and my health, looking at my diet and increasing my exercise. Tried new methods in my diet and exercise to assist in improving my health and how to stay motivated! </a:t>
            </a:r>
            <a:endParaRPr lang="en-US" sz="3400"/>
          </a:p>
        </p:txBody>
      </p:sp>
    </p:spTree>
    <p:extLst>
      <p:ext uri="{BB962C8B-B14F-4D97-AF65-F5344CB8AC3E}">
        <p14:creationId xmlns:p14="http://schemas.microsoft.com/office/powerpoint/2010/main" val="148145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B3757127-D060-339D-56AF-72052B06C37C}"/>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A3220613-DE23-AA60-1341-3334DB959C4C}"/>
              </a:ext>
            </a:extLst>
          </p:cNvPr>
          <p:cNvSpPr txBox="1">
            <a:spLocks/>
          </p:cNvSpPr>
          <p:nvPr/>
        </p:nvSpPr>
        <p:spPr>
          <a:xfrm>
            <a:off x="448732" y="480060"/>
            <a:ext cx="11266255" cy="5897880"/>
          </a:xfrm>
          <a:prstGeom prst="rect">
            <a:avLst/>
          </a:prstGeom>
          <a:blipFill>
            <a:blip r:embed="rId2"/>
            <a:tile tx="0" ty="0" sx="100000" sy="100000" flip="none" algn="tl"/>
          </a:blip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n-US" sz="9000" b="1" i="0" u="none" strike="noStrike" kern="1200" cap="none" spc="0" normalizeH="0" baseline="0" noProof="0">
                <a:ln>
                  <a:noFill/>
                </a:ln>
                <a:solidFill>
                  <a:srgbClr val="245E64"/>
                </a:solidFill>
                <a:effectLst/>
                <a:uLnTx/>
                <a:uFillTx/>
                <a:latin typeface="Trebuchet MS" panose="020B0603020202020204"/>
                <a:ea typeface="+mj-ea"/>
                <a:cs typeface="+mj-cs"/>
              </a:rPr>
              <a:t>Questions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i="1">
                <a:solidFill>
                  <a:srgbClr val="3E9A99"/>
                </a:solidFill>
                <a:latin typeface="Trebuchet MS" panose="020B0603020202020204"/>
              </a:rPr>
              <a:t>for the panel</a:t>
            </a:r>
            <a:br>
              <a:rPr kumimoji="0" lang="en-US" sz="5000" b="0" i="0" u="none" strike="noStrike" kern="1200" cap="none" spc="0" normalizeH="0" baseline="0" noProof="0">
                <a:ln>
                  <a:noFill/>
                </a:ln>
                <a:solidFill>
                  <a:srgbClr val="245E64"/>
                </a:solidFill>
                <a:effectLst/>
                <a:uLnTx/>
                <a:uFillTx/>
                <a:latin typeface="Trebuchet MS" panose="020B0603020202020204"/>
                <a:ea typeface="+mj-ea"/>
                <a:cs typeface="+mj-cs"/>
              </a:rPr>
            </a:br>
            <a:endParaRPr kumimoji="0" lang="en-US" sz="5000" b="0" i="0" u="none" strike="noStrike" kern="1200" cap="none" spc="0" normalizeH="0" baseline="0" noProof="0">
              <a:ln>
                <a:noFill/>
              </a:ln>
              <a:solidFill>
                <a:srgbClr val="245E64"/>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98623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547A74D-8981-28C7-9859-D599783C08AC}"/>
              </a:ext>
            </a:extLst>
          </p:cNvPr>
          <p:cNvSpPr txBox="1"/>
          <p:nvPr/>
        </p:nvSpPr>
        <p:spPr>
          <a:xfrm>
            <a:off x="683911" y="1626687"/>
            <a:ext cx="4381796" cy="3371136"/>
          </a:xfrm>
          <a:prstGeom prst="wedgeRoundRectCallout">
            <a:avLst>
              <a:gd name="adj1" fmla="val 58522"/>
              <a:gd name="adj2" fmla="val 33702"/>
              <a:gd name="adj3" fmla="val 16667"/>
            </a:avLst>
          </a:prstGeom>
          <a:solidFill>
            <a:schemeClr val="accent6">
              <a:lumMod val="20000"/>
              <a:lumOff val="80000"/>
            </a:schemeClr>
          </a:solidFill>
          <a:ln>
            <a:solidFill>
              <a:schemeClr val="bg1">
                <a:lumMod val="75000"/>
              </a:schemeClr>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care coordinator and pharmacists had access to my practice’s Epic Electronic Health Record (EHR) which was essential. </a:t>
            </a:r>
            <a:endParaRPr lang="en-US" sz="3200"/>
          </a:p>
        </p:txBody>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5414309" y="4058669"/>
            <a:ext cx="1204805" cy="2654441"/>
          </a:xfrm>
          <a:prstGeom prst="rect">
            <a:avLst/>
          </a:prstGeom>
        </p:spPr>
      </p:pic>
      <p:sp>
        <p:nvSpPr>
          <p:cNvPr id="3" name="TextBox 2">
            <a:extLst>
              <a:ext uri="{FF2B5EF4-FFF2-40B4-BE49-F238E27FC236}">
                <a16:creationId xmlns:a16="http://schemas.microsoft.com/office/drawing/2014/main" id="{7598C375-065A-2369-28D7-5D135A794A1B}"/>
              </a:ext>
            </a:extLst>
          </p:cNvPr>
          <p:cNvSpPr txBox="1"/>
          <p:nvPr/>
        </p:nvSpPr>
        <p:spPr>
          <a:xfrm>
            <a:off x="6619114" y="1472110"/>
            <a:ext cx="5339406" cy="4460796"/>
          </a:xfrm>
          <a:prstGeom prst="wedgeRoundRectCallout">
            <a:avLst>
              <a:gd name="adj1" fmla="val -58335"/>
              <a:gd name="adj2" fmla="val 17972"/>
              <a:gd name="adj3" fmla="val 16667"/>
            </a:avLst>
          </a:prstGeom>
          <a:solidFill>
            <a:srgbClr val="FFF2CC"/>
          </a:solidFill>
          <a:ln>
            <a:solidFill>
              <a:srgbClr val="FF9933"/>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clinical documentation in my practice’s EHR gave me confidence that the care team was delivering patient care consistent with my standard of care and adhering to my care plan for each patient.  </a:t>
            </a:r>
            <a:endParaRPr lang="en-US" sz="3200"/>
          </a:p>
        </p:txBody>
      </p:sp>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262121"/>
            <a:ext cx="10963770"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4500" b="1" dirty="0">
                <a:solidFill>
                  <a:srgbClr val="245E64"/>
                </a:solidFill>
                <a:latin typeface="+mj-lt"/>
                <a:ea typeface="Calibri" panose="020F0502020204030204" pitchFamily="34" charset="0"/>
                <a:cs typeface="Arial" panose="020B0604020202020204" pitchFamily="34" charset="0"/>
              </a:rPr>
              <a:t>Dr. Inamine’s Feedback </a:t>
            </a:r>
            <a:r>
              <a:rPr lang="en-US" sz="4500" b="1" i="1" dirty="0">
                <a:solidFill>
                  <a:srgbClr val="245E64"/>
                </a:solidFill>
                <a:latin typeface="+mj-lt"/>
                <a:ea typeface="Calibri" panose="020F0502020204030204" pitchFamily="34" charset="0"/>
                <a:cs typeface="Arial" panose="020B0604020202020204" pitchFamily="34" charset="0"/>
              </a:rPr>
              <a:t> </a:t>
            </a:r>
          </a:p>
          <a:p>
            <a:pPr marL="0" indent="0" algn="ctr">
              <a:lnSpc>
                <a:spcPct val="80000"/>
              </a:lnSpc>
              <a:spcBef>
                <a:spcPts val="600"/>
              </a:spcBef>
              <a:spcAft>
                <a:spcPts val="600"/>
              </a:spcAft>
              <a:buFont typeface="Wingdings 3" charset="2"/>
              <a:buNone/>
            </a:pPr>
            <a:r>
              <a:rPr lang="en-US" sz="2800" i="1" dirty="0">
                <a:solidFill>
                  <a:srgbClr val="2E9696"/>
                </a:solidFill>
                <a:latin typeface="+mj-lt"/>
                <a:ea typeface="Calibri" panose="020F0502020204030204" pitchFamily="34" charset="0"/>
                <a:cs typeface="Arial" panose="020B0604020202020204" pitchFamily="34" charset="0"/>
              </a:rPr>
              <a:t>physician-led care team </a:t>
            </a:r>
            <a:r>
              <a:rPr lang="en-US" sz="2800" i="1" dirty="0">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dirty="0">
                <a:solidFill>
                  <a:srgbClr val="2E9696"/>
                </a:solidFill>
                <a:latin typeface="Calibri" panose="020F0502020204030204" pitchFamily="34" charset="0"/>
                <a:ea typeface="Calibri" panose="020F0502020204030204" pitchFamily="34" charset="0"/>
                <a:cs typeface="Calibri" panose="020F0502020204030204" pitchFamily="34" charset="0"/>
              </a:rPr>
              <a:t> </a:t>
            </a:r>
            <a:r>
              <a:rPr lang="en-US" sz="2800" i="1" dirty="0">
                <a:solidFill>
                  <a:srgbClr val="2E9696"/>
                </a:solidFill>
                <a:latin typeface="+mj-lt"/>
                <a:ea typeface="Calibri" panose="020F0502020204030204" pitchFamily="34" charset="0"/>
                <a:cs typeface="Arial" panose="020B0604020202020204" pitchFamily="34" charset="0"/>
              </a:rPr>
              <a:t>integrated care </a:t>
            </a:r>
            <a:r>
              <a:rPr lang="en-US" sz="2800" i="1" dirty="0">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dirty="0">
                <a:solidFill>
                  <a:srgbClr val="2E9696"/>
                </a:solidFill>
                <a:latin typeface="+mj-lt"/>
                <a:ea typeface="Calibri" panose="020F0502020204030204" pitchFamily="34" charset="0"/>
                <a:cs typeface="Arial" panose="020B0604020202020204" pitchFamily="34" charset="0"/>
              </a:rPr>
              <a:t> EHR documentation</a:t>
            </a:r>
          </a:p>
        </p:txBody>
      </p:sp>
    </p:spTree>
    <p:extLst>
      <p:ext uri="{BB962C8B-B14F-4D97-AF65-F5344CB8AC3E}">
        <p14:creationId xmlns:p14="http://schemas.microsoft.com/office/powerpoint/2010/main" val="1014367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0"/>
            <a:ext cx="4656670" cy="6858000"/>
          </a:xfrm>
          <a:blipFill>
            <a:blip r:embed="rId3"/>
            <a:tile tx="0" ty="0" sx="100000" sy="100000" flip="none" algn="tl"/>
          </a:blipFill>
        </p:spPr>
        <p:txBody>
          <a:bodyPr anchor="ctr">
            <a:normAutofit/>
          </a:bodyPr>
          <a:lstStyle/>
          <a:p>
            <a:pPr algn="ctr">
              <a:spcBef>
                <a:spcPts val="0"/>
              </a:spcBef>
              <a:spcAft>
                <a:spcPts val="2400"/>
              </a:spcAft>
            </a:pPr>
            <a:r>
              <a:rPr lang="en-US" sz="5200" b="1">
                <a:solidFill>
                  <a:srgbClr val="245E64"/>
                </a:solidFill>
              </a:rPr>
              <a:t>Questions</a:t>
            </a:r>
            <a:br>
              <a:rPr lang="en-US" sz="5600" b="1">
                <a:solidFill>
                  <a:srgbClr val="245E64"/>
                </a:solidFill>
              </a:rPr>
            </a:br>
            <a:r>
              <a:rPr lang="en-US" sz="2000" i="1">
                <a:solidFill>
                  <a:srgbClr val="245E64"/>
                </a:solidFill>
              </a:rPr>
              <a:t>about</a:t>
            </a:r>
            <a:br>
              <a:rPr lang="en-US" sz="5600" b="1">
                <a:solidFill>
                  <a:srgbClr val="245E64"/>
                </a:solidFill>
              </a:rPr>
            </a:br>
            <a:r>
              <a:rPr lang="en-US" sz="5200" b="1">
                <a:solidFill>
                  <a:srgbClr val="245E64"/>
                </a:solidFill>
              </a:rPr>
              <a:t>Learning Lessons</a:t>
            </a:r>
            <a:br>
              <a:rPr lang="en-US" sz="2000" b="1" dirty="0">
                <a:solidFill>
                  <a:srgbClr val="245E64"/>
                </a:solidFill>
              </a:rPr>
            </a:br>
            <a:br>
              <a:rPr lang="en-US" sz="2000" b="1" dirty="0">
                <a:solidFill>
                  <a:srgbClr val="245E64"/>
                </a:solidFill>
              </a:rPr>
            </a:br>
            <a:r>
              <a:rPr lang="en-US" sz="3000" i="1">
                <a:solidFill>
                  <a:srgbClr val="3E9A99"/>
                </a:solidFill>
              </a:rPr>
              <a:t>considerations for adopting in a medical practice</a:t>
            </a:r>
            <a:endParaRPr lang="en-US" sz="5000" dirty="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2">
            <a:extLst>
              <a:ext uri="{FF2B5EF4-FFF2-40B4-BE49-F238E27FC236}">
                <a16:creationId xmlns:a16="http://schemas.microsoft.com/office/drawing/2014/main" id="{824BAA69-CF9D-4202-83FC-D74AAEBF31A8}"/>
              </a:ext>
            </a:extLst>
          </p:cNvPr>
          <p:cNvSpPr>
            <a:spLocks noGrp="1"/>
          </p:cNvSpPr>
          <p:nvPr>
            <p:ph idx="1"/>
          </p:nvPr>
        </p:nvSpPr>
        <p:spPr>
          <a:xfrm>
            <a:off x="4796790" y="185349"/>
            <a:ext cx="6786264" cy="6672651"/>
          </a:xfrm>
        </p:spPr>
        <p:txBody>
          <a:bodyPr>
            <a:noAutofit/>
          </a:bodyPr>
          <a:lstStyle/>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SMBP medical policy</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Technology </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Health Coach Coordinator value</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Patient demand and feedback</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Optimal implementation and generalizability </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Resource effectiveness </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Clinical pharmacist MTM/CMM &amp; value add</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Availability and access</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Scalability and sustainability</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Shared decision making</a:t>
            </a:r>
          </a:p>
          <a:p>
            <a:pPr>
              <a:lnSpc>
                <a:spcPct val="90000"/>
              </a:lnSpc>
              <a:spcBef>
                <a:spcPts val="0"/>
              </a:spcBef>
              <a:spcAft>
                <a:spcPts val="1800"/>
              </a:spcAft>
              <a:buFont typeface="Wingdings" panose="05000000000000000000" pitchFamily="2" charset="2"/>
              <a:buChar char="v"/>
            </a:pPr>
            <a:r>
              <a:rPr lang="en-US" sz="2700" dirty="0">
                <a:latin typeface="Calibri" panose="020F0502020204030204" pitchFamily="34" charset="0"/>
                <a:ea typeface="Calibri" panose="020F0502020204030204" pitchFamily="34" charset="0"/>
                <a:cs typeface="Times New Roman" panose="02020603050405020304" pitchFamily="18" charset="0"/>
              </a:rPr>
              <a:t>Provider burden and burnout</a:t>
            </a:r>
          </a:p>
        </p:txBody>
      </p:sp>
    </p:spTree>
    <p:extLst>
      <p:ext uri="{BB962C8B-B14F-4D97-AF65-F5344CB8AC3E}">
        <p14:creationId xmlns:p14="http://schemas.microsoft.com/office/powerpoint/2010/main" val="77428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753459" y="858597"/>
            <a:ext cx="6195447" cy="662973"/>
          </a:xfrm>
        </p:spPr>
        <p:txBody>
          <a:bodyPr>
            <a:noAutofit/>
          </a:bodyPr>
          <a:lstStyle/>
          <a:p>
            <a:pPr marL="0" indent="0" algn="ctr">
              <a:lnSpc>
                <a:spcPct val="80000"/>
              </a:lnSpc>
              <a:spcBef>
                <a:spcPts val="600"/>
              </a:spcBef>
              <a:spcAft>
                <a:spcPts val="600"/>
              </a:spcAft>
              <a:buNone/>
            </a:pPr>
            <a:r>
              <a:rPr kumimoji="0" lang="en-US" sz="4200" b="1" i="0" u="none" strike="noStrike" kern="1200" cap="none" spc="0" normalizeH="0" baseline="0" noProof="0">
                <a:ln>
                  <a:noFill/>
                </a:ln>
                <a:solidFill>
                  <a:srgbClr val="245E64"/>
                </a:solidFill>
                <a:effectLst/>
                <a:uLnTx/>
                <a:uFillTx/>
                <a:latin typeface="Trebuchet MS" panose="020B0603020202020204"/>
                <a:ea typeface="+mj-ea"/>
                <a:cs typeface="+mj-cs"/>
              </a:rPr>
              <a:t>Case Studies,</a:t>
            </a:r>
          </a:p>
          <a:p>
            <a:pPr marL="0" indent="0" algn="ctr">
              <a:lnSpc>
                <a:spcPct val="80000"/>
              </a:lnSpc>
              <a:spcBef>
                <a:spcPts val="600"/>
              </a:spcBef>
              <a:spcAft>
                <a:spcPts val="1200"/>
              </a:spcAft>
              <a:buNone/>
            </a:pPr>
            <a:r>
              <a:rPr kumimoji="0" lang="en-US" sz="4200" b="1" i="0" u="none" strike="noStrike" kern="1200" cap="none" spc="0" normalizeH="0" baseline="0" noProof="0">
                <a:ln>
                  <a:noFill/>
                </a:ln>
                <a:solidFill>
                  <a:srgbClr val="245E64"/>
                </a:solidFill>
                <a:effectLst/>
                <a:uLnTx/>
                <a:uFillTx/>
                <a:latin typeface="Trebuchet MS" panose="020B0603020202020204"/>
                <a:ea typeface="+mj-ea"/>
                <a:cs typeface="+mj-cs"/>
              </a:rPr>
              <a:t> Additional Analysis,</a:t>
            </a:r>
            <a:br>
              <a:rPr kumimoji="0" lang="en-US" sz="4600" b="1" i="0" u="none" strike="noStrike" kern="1200" cap="none" spc="0" normalizeH="0" baseline="0" noProof="0">
                <a:ln>
                  <a:noFill/>
                </a:ln>
                <a:solidFill>
                  <a:srgbClr val="245E64"/>
                </a:solidFill>
                <a:effectLst/>
                <a:uLnTx/>
                <a:uFillTx/>
                <a:latin typeface="Trebuchet MS" panose="020B0603020202020204"/>
                <a:ea typeface="+mj-ea"/>
                <a:cs typeface="+mj-cs"/>
              </a:rPr>
            </a:br>
            <a:r>
              <a:rPr kumimoji="0" lang="en-US" sz="2000" b="0" i="1" u="none" strike="noStrike" kern="1200" cap="none" spc="0" normalizeH="0" baseline="0" noProof="0">
                <a:ln>
                  <a:noFill/>
                </a:ln>
                <a:solidFill>
                  <a:srgbClr val="245E64"/>
                </a:solidFill>
                <a:effectLst/>
                <a:uLnTx/>
                <a:uFillTx/>
                <a:latin typeface="Trebuchet MS" panose="020B0603020202020204"/>
                <a:ea typeface="+mj-ea"/>
                <a:cs typeface="+mj-cs"/>
              </a:rPr>
              <a:t>and</a:t>
            </a:r>
            <a:r>
              <a:rPr kumimoji="0" lang="en-US" sz="4600" b="1" i="0" u="none" strike="noStrike" kern="1200" cap="none" spc="0" normalizeH="0" baseline="0" noProof="0">
                <a:ln>
                  <a:noFill/>
                </a:ln>
                <a:solidFill>
                  <a:srgbClr val="245E64"/>
                </a:solidFill>
                <a:effectLst/>
                <a:uLnTx/>
                <a:uFillTx/>
                <a:latin typeface="Trebuchet MS" panose="020B0603020202020204"/>
                <a:ea typeface="+mj-ea"/>
                <a:cs typeface="+mj-cs"/>
              </a:rPr>
              <a:t> </a:t>
            </a:r>
            <a:br>
              <a:rPr kumimoji="0" lang="en-US" sz="4600" b="1" i="0" u="none" strike="noStrike" kern="1200" cap="none" spc="0" normalizeH="0" baseline="0" noProof="0">
                <a:ln>
                  <a:noFill/>
                </a:ln>
                <a:solidFill>
                  <a:srgbClr val="245E64"/>
                </a:solidFill>
                <a:effectLst/>
                <a:uLnTx/>
                <a:uFillTx/>
                <a:latin typeface="Trebuchet MS" panose="020B0603020202020204"/>
                <a:ea typeface="+mj-ea"/>
                <a:cs typeface="+mj-cs"/>
              </a:rPr>
            </a:br>
            <a:r>
              <a:rPr kumimoji="0" lang="en-US" sz="4200" b="1" i="0" u="none" strike="noStrike" kern="1200" cap="none" spc="0" normalizeH="0" baseline="0" noProof="0">
                <a:ln>
                  <a:noFill/>
                </a:ln>
                <a:solidFill>
                  <a:srgbClr val="245E64"/>
                </a:solidFill>
                <a:effectLst/>
                <a:uLnTx/>
                <a:uFillTx/>
                <a:latin typeface="Trebuchet MS" panose="020B0603020202020204"/>
                <a:ea typeface="+mj-ea"/>
                <a:cs typeface="+mj-cs"/>
              </a:rPr>
              <a:t>Whitepaper</a:t>
            </a:r>
          </a:p>
          <a:p>
            <a:pPr marL="0" indent="0" algn="ctr">
              <a:lnSpc>
                <a:spcPct val="80000"/>
              </a:lnSpc>
              <a:spcBef>
                <a:spcPts val="0"/>
              </a:spcBef>
              <a:spcAft>
                <a:spcPts val="1200"/>
              </a:spcAft>
              <a:buNone/>
            </a:pPr>
            <a:r>
              <a:rPr kumimoji="0" lang="en-US" sz="2800" b="1" i="0" u="none" strike="noStrike" kern="1200" cap="none" spc="0" normalizeH="0" baseline="0" noProof="0">
                <a:ln>
                  <a:noFill/>
                </a:ln>
                <a:solidFill>
                  <a:srgbClr val="245E64"/>
                </a:solidFill>
                <a:effectLst/>
                <a:uLnTx/>
                <a:uFillTx/>
                <a:latin typeface="Trebuchet MS" panose="020B0603020202020204"/>
                <a:ea typeface="+mj-ea"/>
                <a:cs typeface="+mj-cs"/>
              </a:rPr>
              <a:t> </a:t>
            </a:r>
            <a:r>
              <a:rPr lang="en-US" sz="2800" i="1">
                <a:solidFill>
                  <a:srgbClr val="3E9A99"/>
                </a:solidFill>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carl.barton@derigohealth.com</a:t>
            </a:r>
            <a:endParaRPr lang="en-US" sz="2800" i="1">
              <a:solidFill>
                <a:srgbClr val="3E9A99"/>
              </a:solidFill>
              <a:latin typeface="+mj-lt"/>
              <a:ea typeface="Calibri" panose="020F0502020204030204" pitchFamily="34" charset="0"/>
              <a:cs typeface="Arial" panose="020B0604020202020204" pitchFamily="34" charset="0"/>
            </a:endParaRPr>
          </a:p>
          <a:p>
            <a:pPr marL="0" indent="0" algn="ctr">
              <a:lnSpc>
                <a:spcPct val="80000"/>
              </a:lnSpc>
              <a:spcBef>
                <a:spcPts val="0"/>
              </a:spcBef>
              <a:spcAft>
                <a:spcPts val="1200"/>
              </a:spcAft>
              <a:buNone/>
            </a:pPr>
            <a:br>
              <a:rPr lang="en-US" sz="2800" i="1">
                <a:solidFill>
                  <a:srgbClr val="3E9A99"/>
                </a:solidFill>
                <a:latin typeface="+mj-lt"/>
                <a:ea typeface="Calibri" panose="020F0502020204030204" pitchFamily="34" charset="0"/>
                <a:cs typeface="Arial" panose="020B0604020202020204" pitchFamily="34" charset="0"/>
              </a:rPr>
            </a:br>
            <a:r>
              <a:rPr lang="en-US" sz="2800" i="1">
                <a:solidFill>
                  <a:srgbClr val="3E9A99"/>
                </a:solidFill>
                <a:latin typeface="+mj-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joann.marabella@derigohealth.com</a:t>
            </a:r>
            <a:endParaRPr lang="en-US" sz="2800" i="1">
              <a:solidFill>
                <a:srgbClr val="3E9A99"/>
              </a:solidFill>
              <a:latin typeface="+mj-lt"/>
              <a:ea typeface="Calibri" panose="020F0502020204030204" pitchFamily="34" charset="0"/>
              <a:cs typeface="Arial" panose="020B0604020202020204" pitchFamily="34" charset="0"/>
            </a:endParaRPr>
          </a:p>
          <a:p>
            <a:pPr marL="0" indent="0" algn="ctr">
              <a:lnSpc>
                <a:spcPct val="80000"/>
              </a:lnSpc>
              <a:spcBef>
                <a:spcPts val="0"/>
              </a:spcBef>
              <a:spcAft>
                <a:spcPts val="1200"/>
              </a:spcAft>
              <a:buNone/>
            </a:pPr>
            <a:br>
              <a:rPr lang="en-US" sz="2800" i="1">
                <a:solidFill>
                  <a:srgbClr val="3E9A99"/>
                </a:solidFill>
                <a:latin typeface="+mj-lt"/>
                <a:ea typeface="Calibri" panose="020F0502020204030204" pitchFamily="34" charset="0"/>
                <a:cs typeface="Arial" panose="020B0604020202020204" pitchFamily="34" charset="0"/>
              </a:rPr>
            </a:br>
            <a:r>
              <a:rPr lang="en-US" sz="2800" i="1">
                <a:solidFill>
                  <a:srgbClr val="3E9A99"/>
                </a:solidFill>
                <a:latin typeface="+mj-l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blair.grant@derigohealth.com</a:t>
            </a:r>
            <a:endParaRPr lang="en-US" sz="2800" i="1">
              <a:solidFill>
                <a:srgbClr val="3E9A99"/>
              </a:solidFill>
              <a:latin typeface="+mj-lt"/>
              <a:ea typeface="Calibri" panose="020F0502020204030204" pitchFamily="34" charset="0"/>
              <a:cs typeface="Arial" panose="020B0604020202020204" pitchFamily="34" charset="0"/>
            </a:endParaRPr>
          </a:p>
          <a:p>
            <a:pPr marL="0" indent="0" algn="ctr">
              <a:lnSpc>
                <a:spcPct val="80000"/>
              </a:lnSpc>
              <a:spcBef>
                <a:spcPts val="0"/>
              </a:spcBef>
              <a:spcAft>
                <a:spcPts val="1200"/>
              </a:spcAft>
              <a:buNone/>
            </a:pPr>
            <a:endParaRPr lang="en-US" sz="4600" i="1">
              <a:solidFill>
                <a:srgbClr val="245E64"/>
              </a:solidFill>
              <a:latin typeface="+mj-l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026BC66A-3B4D-AC5C-A625-40F7C8584FA9}"/>
              </a:ext>
            </a:extLst>
          </p:cNvPr>
          <p:cNvSpPr txBox="1">
            <a:spLocks/>
          </p:cNvSpPr>
          <p:nvPr/>
        </p:nvSpPr>
        <p:spPr>
          <a:xfrm>
            <a:off x="7170127" y="480060"/>
            <a:ext cx="4527575" cy="5897880"/>
          </a:xfrm>
          <a:prstGeom prst="rect">
            <a:avLst/>
          </a:prstGeom>
          <a:blipFill>
            <a:blip r:embed="rId6"/>
            <a:tile tx="0" ty="0" sx="100000" sy="100000" flip="none" algn="tl"/>
          </a:blip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n-US" sz="8000" b="1" i="0" u="none" strike="noStrike" kern="1200" cap="none" spc="0" normalizeH="0" baseline="0" noProof="0">
                <a:ln>
                  <a:noFill/>
                </a:ln>
                <a:solidFill>
                  <a:srgbClr val="245E64"/>
                </a:solidFill>
                <a:effectLst/>
                <a:uLnTx/>
                <a:uFillTx/>
                <a:latin typeface="Trebuchet MS" panose="020B0603020202020204"/>
                <a:ea typeface="+mj-ea"/>
                <a:cs typeface="+mj-cs"/>
              </a:rPr>
              <a:t>Mahalo</a:t>
            </a:r>
            <a:br>
              <a:rPr kumimoji="0" lang="en-US" sz="5000" b="0" i="0" u="none" strike="noStrike" kern="1200" cap="none" spc="0" normalizeH="0" baseline="0" noProof="0">
                <a:ln>
                  <a:noFill/>
                </a:ln>
                <a:solidFill>
                  <a:srgbClr val="245E64"/>
                </a:solidFill>
                <a:effectLst/>
                <a:uLnTx/>
                <a:uFillTx/>
                <a:latin typeface="Trebuchet MS" panose="020B0603020202020204"/>
                <a:ea typeface="+mj-ea"/>
                <a:cs typeface="+mj-cs"/>
              </a:rPr>
            </a:br>
            <a:endParaRPr kumimoji="0" lang="en-US" sz="5000" b="0" i="0" u="none" strike="noStrike" kern="1200" cap="none" spc="0" normalizeH="0" baseline="0" noProof="0">
              <a:ln>
                <a:noFill/>
              </a:ln>
              <a:solidFill>
                <a:srgbClr val="245E64"/>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79535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681163" y="2310244"/>
            <a:ext cx="10657488" cy="2559246"/>
          </a:xfrm>
        </p:spPr>
        <p:txBody>
          <a:bodyPr>
            <a:noAutofit/>
          </a:bodyPr>
          <a:lstStyle/>
          <a:p>
            <a:pPr marL="0" indent="0" algn="ctr">
              <a:lnSpc>
                <a:spcPct val="80000"/>
              </a:lnSpc>
              <a:spcBef>
                <a:spcPts val="0"/>
              </a:spcBef>
              <a:spcAft>
                <a:spcPts val="1200"/>
              </a:spcAft>
              <a:buNone/>
            </a:pPr>
            <a:r>
              <a:rPr lang="en-US" sz="16500" b="1" dirty="0">
                <a:solidFill>
                  <a:srgbClr val="0C8381"/>
                </a:solidFill>
                <a:latin typeface="+mj-lt"/>
                <a:ea typeface="Calibri" panose="020F0502020204030204" pitchFamily="34" charset="0"/>
                <a:cs typeface="Arial" panose="020B0604020202020204" pitchFamily="34" charset="0"/>
              </a:rPr>
              <a:t>Appendix</a:t>
            </a:r>
          </a:p>
        </p:txBody>
      </p:sp>
    </p:spTree>
    <p:extLst>
      <p:ext uri="{BB962C8B-B14F-4D97-AF65-F5344CB8AC3E}">
        <p14:creationId xmlns:p14="http://schemas.microsoft.com/office/powerpoint/2010/main" val="239738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0"/>
            <a:ext cx="4656670" cy="6858000"/>
          </a:xfrm>
          <a:blipFill>
            <a:blip r:embed="rId2"/>
            <a:tile tx="0" ty="0" sx="100000" sy="100000" flip="none" algn="tl"/>
          </a:blipFill>
        </p:spPr>
        <p:txBody>
          <a:bodyPr anchor="ctr">
            <a:normAutofit/>
          </a:bodyPr>
          <a:lstStyle/>
          <a:p>
            <a:pPr algn="ctr">
              <a:spcBef>
                <a:spcPts val="1200"/>
              </a:spcBef>
              <a:spcAft>
                <a:spcPts val="2400"/>
              </a:spcAft>
            </a:pPr>
            <a:r>
              <a:rPr lang="en-US" sz="4000" i="1">
                <a:solidFill>
                  <a:srgbClr val="245E64"/>
                </a:solidFill>
              </a:rPr>
              <a:t>The reciprocal benefits moving the patient back to the center has on patient outcomes and provider satisfaction </a:t>
            </a:r>
            <a:endParaRPr lang="en-US" sz="400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2">
            <a:extLst>
              <a:ext uri="{FF2B5EF4-FFF2-40B4-BE49-F238E27FC236}">
                <a16:creationId xmlns:a16="http://schemas.microsoft.com/office/drawing/2014/main" id="{824BAA69-CF9D-4202-83FC-D74AAEBF31A8}"/>
              </a:ext>
            </a:extLst>
          </p:cNvPr>
          <p:cNvSpPr>
            <a:spLocks noGrp="1"/>
          </p:cNvSpPr>
          <p:nvPr>
            <p:ph idx="1"/>
          </p:nvPr>
        </p:nvSpPr>
        <p:spPr>
          <a:xfrm>
            <a:off x="5031202" y="1111030"/>
            <a:ext cx="6786264" cy="5804339"/>
          </a:xfrm>
        </p:spPr>
        <p:txBody>
          <a:bodyPr>
            <a:noAutofit/>
          </a:bodyPr>
          <a:lstStyle/>
          <a:p>
            <a:pPr marL="0" indent="0">
              <a:lnSpc>
                <a:spcPct val="90000"/>
              </a:lnSpc>
              <a:spcBef>
                <a:spcPts val="0"/>
              </a:spcBef>
              <a:spcAft>
                <a:spcPts val="900"/>
              </a:spcAft>
              <a:buNone/>
            </a:pPr>
            <a:r>
              <a:rPr lang="en-US" sz="5000" b="1">
                <a:solidFill>
                  <a:srgbClr val="245E64"/>
                </a:solidFill>
                <a:latin typeface="Calibri" panose="020F0502020204030204" pitchFamily="34" charset="0"/>
                <a:ea typeface="Calibri" panose="020F0502020204030204" pitchFamily="34" charset="0"/>
                <a:cs typeface="Times New Roman" panose="02020603050405020304" pitchFamily="18" charset="0"/>
              </a:rPr>
              <a:t>Introduction</a:t>
            </a:r>
          </a:p>
          <a:p>
            <a:pPr>
              <a:lnSpc>
                <a:spcPct val="90000"/>
              </a:lnSpc>
              <a:spcBef>
                <a:spcPts val="0"/>
              </a:spcBef>
              <a:spcAft>
                <a:spcPts val="900"/>
              </a:spcAft>
              <a:buFont typeface="Wingdings" panose="05000000000000000000" pitchFamily="2" charset="2"/>
              <a:buChar char="v"/>
            </a:pPr>
            <a:r>
              <a:rPr lang="en-US" sz="3200" i="1">
                <a:latin typeface="Calibri" panose="020F0502020204030204" pitchFamily="34" charset="0"/>
                <a:ea typeface="Calibri" panose="020F0502020204030204" pitchFamily="34" charset="0"/>
                <a:cs typeface="Times New Roman" panose="02020603050405020304" pitchFamily="18" charset="0"/>
              </a:rPr>
              <a:t>Objectives</a:t>
            </a:r>
          </a:p>
          <a:p>
            <a:pPr>
              <a:lnSpc>
                <a:spcPct val="90000"/>
              </a:lnSpc>
              <a:spcBef>
                <a:spcPts val="0"/>
              </a:spcBef>
              <a:spcAft>
                <a:spcPts val="900"/>
              </a:spcAft>
              <a:buFont typeface="Wingdings" panose="05000000000000000000" pitchFamily="2" charset="2"/>
              <a:buChar char="v"/>
            </a:pPr>
            <a:r>
              <a:rPr lang="en-US" sz="3200" i="1">
                <a:latin typeface="Calibri" panose="020F0502020204030204" pitchFamily="34" charset="0"/>
                <a:ea typeface="Calibri" panose="020F0502020204030204" pitchFamily="34" charset="0"/>
                <a:cs typeface="Times New Roman" panose="02020603050405020304" pitchFamily="18" charset="0"/>
              </a:rPr>
              <a:t>Panelists and Collaborators</a:t>
            </a:r>
          </a:p>
          <a:p>
            <a:pPr>
              <a:lnSpc>
                <a:spcPct val="90000"/>
              </a:lnSpc>
              <a:spcBef>
                <a:spcPts val="0"/>
              </a:spcBef>
              <a:spcAft>
                <a:spcPts val="900"/>
              </a:spcAft>
              <a:buFont typeface="Wingdings" panose="05000000000000000000" pitchFamily="2" charset="2"/>
              <a:buChar char="v"/>
            </a:pPr>
            <a:r>
              <a:rPr lang="en-US" sz="3200" i="1">
                <a:latin typeface="Calibri" panose="020F0502020204030204" pitchFamily="34" charset="0"/>
                <a:ea typeface="Calibri" panose="020F0502020204030204" pitchFamily="34" charset="0"/>
                <a:cs typeface="Times New Roman" panose="02020603050405020304" pitchFamily="18" charset="0"/>
              </a:rPr>
              <a:t>Care Team and Care Model  </a:t>
            </a:r>
          </a:p>
          <a:p>
            <a:pPr marL="0" indent="0">
              <a:lnSpc>
                <a:spcPct val="90000"/>
              </a:lnSpc>
              <a:spcBef>
                <a:spcPts val="1800"/>
              </a:spcBef>
              <a:spcAft>
                <a:spcPts val="1200"/>
              </a:spcAft>
              <a:buNone/>
            </a:pPr>
            <a:r>
              <a:rPr lang="en-US" sz="5000" b="1">
                <a:solidFill>
                  <a:srgbClr val="245E64"/>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US" sz="5000" i="1">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0"/>
              </a:spcBef>
              <a:spcAft>
                <a:spcPts val="900"/>
              </a:spcAft>
              <a:buFont typeface="Wingdings" panose="05000000000000000000" pitchFamily="2" charset="2"/>
              <a:buChar char="v"/>
            </a:pPr>
            <a:r>
              <a:rPr lang="en-US" sz="3200" i="1">
                <a:latin typeface="Calibri" panose="020F0502020204030204" pitchFamily="34" charset="0"/>
                <a:cs typeface="Times New Roman" panose="02020603050405020304" pitchFamily="18" charset="0"/>
              </a:rPr>
              <a:t>Panel Discussion</a:t>
            </a:r>
          </a:p>
          <a:p>
            <a:pPr>
              <a:lnSpc>
                <a:spcPct val="90000"/>
              </a:lnSpc>
              <a:spcBef>
                <a:spcPts val="0"/>
              </a:spcBef>
              <a:spcAft>
                <a:spcPts val="900"/>
              </a:spcAft>
              <a:buFont typeface="Wingdings" panose="05000000000000000000" pitchFamily="2" charset="2"/>
              <a:buChar char="v"/>
            </a:pPr>
            <a:r>
              <a:rPr lang="en-US" sz="3200" i="1">
                <a:latin typeface="Calibri" panose="020F0502020204030204" pitchFamily="34" charset="0"/>
                <a:cs typeface="Times New Roman" panose="02020603050405020304" pitchFamily="18" charset="0"/>
              </a:rPr>
              <a:t>Analysis</a:t>
            </a:r>
          </a:p>
        </p:txBody>
      </p:sp>
    </p:spTree>
    <p:extLst>
      <p:ext uri="{BB962C8B-B14F-4D97-AF65-F5344CB8AC3E}">
        <p14:creationId xmlns:p14="http://schemas.microsoft.com/office/powerpoint/2010/main" val="270841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0"/>
            <a:ext cx="4656669" cy="6956853"/>
          </a:xfrm>
          <a:blipFill>
            <a:blip r:embed="rId3"/>
            <a:tile tx="0" ty="0" sx="100000" sy="100000" flip="none" algn="tl"/>
          </a:blipFill>
        </p:spPr>
        <p:txBody>
          <a:bodyPr anchor="ctr">
            <a:normAutofit/>
          </a:bodyPr>
          <a:lstStyle/>
          <a:p>
            <a:pPr algn="ctr">
              <a:spcBef>
                <a:spcPts val="1200"/>
              </a:spcBef>
              <a:spcAft>
                <a:spcPts val="600"/>
              </a:spcAft>
            </a:pPr>
            <a:r>
              <a:rPr lang="en-US" sz="5500" b="1">
                <a:solidFill>
                  <a:srgbClr val="245E64"/>
                </a:solidFill>
              </a:rPr>
              <a:t>Population</a:t>
            </a:r>
            <a:br>
              <a:rPr lang="en-US" sz="5500" b="1">
                <a:solidFill>
                  <a:srgbClr val="245E64"/>
                </a:solidFill>
              </a:rPr>
            </a:br>
            <a:br>
              <a:rPr lang="en-US" sz="1200" b="1">
                <a:solidFill>
                  <a:srgbClr val="245E64"/>
                </a:solidFill>
              </a:rPr>
            </a:br>
            <a:r>
              <a:rPr lang="en-US" sz="3300" i="1">
                <a:solidFill>
                  <a:srgbClr val="2E9696"/>
                </a:solidFill>
              </a:rPr>
              <a:t>47 enrolled</a:t>
            </a:r>
            <a:br>
              <a:rPr lang="en-US" sz="3500" i="1">
                <a:solidFill>
                  <a:srgbClr val="2E9696"/>
                </a:solidFill>
              </a:rPr>
            </a:br>
            <a:r>
              <a:rPr lang="en-US" sz="900" i="1">
                <a:solidFill>
                  <a:srgbClr val="3E9A99"/>
                </a:solidFill>
                <a:latin typeface="Calibri" panose="020F0502020204030204" pitchFamily="34" charset="0"/>
                <a:ea typeface="Calibri" panose="020F0502020204030204" pitchFamily="34" charset="0"/>
                <a:cs typeface="Calibri" panose="020F0502020204030204" pitchFamily="34" charset="0"/>
              </a:rPr>
              <a:t>• • •</a:t>
            </a:r>
            <a:br>
              <a:rPr lang="en-US" sz="600" i="1">
                <a:solidFill>
                  <a:srgbClr val="2E9696"/>
                </a:solidFill>
              </a:rPr>
            </a:br>
            <a:r>
              <a:rPr lang="en-US" sz="3300" i="1">
                <a:solidFill>
                  <a:srgbClr val="2E9696"/>
                </a:solidFill>
              </a:rPr>
              <a:t>39 participated</a:t>
            </a:r>
            <a:br>
              <a:rPr lang="en-US" sz="600" b="1">
                <a:solidFill>
                  <a:srgbClr val="245E64"/>
                </a:solidFill>
              </a:rPr>
            </a:br>
            <a:endParaRPr lang="en-US" sz="500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able 4">
            <a:extLst>
              <a:ext uri="{FF2B5EF4-FFF2-40B4-BE49-F238E27FC236}">
                <a16:creationId xmlns:a16="http://schemas.microsoft.com/office/drawing/2014/main" id="{7CFD0D10-6072-4AE2-9225-56312FCE1349}"/>
              </a:ext>
            </a:extLst>
          </p:cNvPr>
          <p:cNvGraphicFramePr>
            <a:graphicFrameLocks noGrp="1"/>
          </p:cNvGraphicFramePr>
          <p:nvPr>
            <p:extLst>
              <p:ext uri="{D42A27DB-BD31-4B8C-83A1-F6EECF244321}">
                <p14:modId xmlns:p14="http://schemas.microsoft.com/office/powerpoint/2010/main" val="3122749532"/>
              </p:ext>
            </p:extLst>
          </p:nvPr>
        </p:nvGraphicFramePr>
        <p:xfrm>
          <a:off x="5081456" y="963416"/>
          <a:ext cx="6371178" cy="4867016"/>
        </p:xfrm>
        <a:graphic>
          <a:graphicData uri="http://schemas.openxmlformats.org/drawingml/2006/table">
            <a:tbl>
              <a:tblPr>
                <a:effectLst>
                  <a:outerShdw blurRad="50800" dist="76200" dir="2700000" algn="tl" rotWithShape="0">
                    <a:prstClr val="black">
                      <a:alpha val="40000"/>
                    </a:prstClr>
                  </a:outerShdw>
                </a:effectLst>
                <a:tableStyleId>{0505E3EF-67EA-436B-97B2-0124C06EBD24}</a:tableStyleId>
              </a:tblPr>
              <a:tblGrid>
                <a:gridCol w="1642007">
                  <a:extLst>
                    <a:ext uri="{9D8B030D-6E8A-4147-A177-3AD203B41FA5}">
                      <a16:colId xmlns:a16="http://schemas.microsoft.com/office/drawing/2014/main" val="3299545594"/>
                    </a:ext>
                  </a:extLst>
                </a:gridCol>
                <a:gridCol w="697175">
                  <a:extLst>
                    <a:ext uri="{9D8B030D-6E8A-4147-A177-3AD203B41FA5}">
                      <a16:colId xmlns:a16="http://schemas.microsoft.com/office/drawing/2014/main" val="1142028004"/>
                    </a:ext>
                  </a:extLst>
                </a:gridCol>
                <a:gridCol w="790132">
                  <a:extLst>
                    <a:ext uri="{9D8B030D-6E8A-4147-A177-3AD203B41FA5}">
                      <a16:colId xmlns:a16="http://schemas.microsoft.com/office/drawing/2014/main" val="2220409695"/>
                    </a:ext>
                  </a:extLst>
                </a:gridCol>
                <a:gridCol w="743654">
                  <a:extLst>
                    <a:ext uri="{9D8B030D-6E8A-4147-A177-3AD203B41FA5}">
                      <a16:colId xmlns:a16="http://schemas.microsoft.com/office/drawing/2014/main" val="441591417"/>
                    </a:ext>
                  </a:extLst>
                </a:gridCol>
                <a:gridCol w="790132">
                  <a:extLst>
                    <a:ext uri="{9D8B030D-6E8A-4147-A177-3AD203B41FA5}">
                      <a16:colId xmlns:a16="http://schemas.microsoft.com/office/drawing/2014/main" val="1355897592"/>
                    </a:ext>
                  </a:extLst>
                </a:gridCol>
                <a:gridCol w="650696">
                  <a:extLst>
                    <a:ext uri="{9D8B030D-6E8A-4147-A177-3AD203B41FA5}">
                      <a16:colId xmlns:a16="http://schemas.microsoft.com/office/drawing/2014/main" val="3164106237"/>
                    </a:ext>
                  </a:extLst>
                </a:gridCol>
                <a:gridCol w="1057382">
                  <a:extLst>
                    <a:ext uri="{9D8B030D-6E8A-4147-A177-3AD203B41FA5}">
                      <a16:colId xmlns:a16="http://schemas.microsoft.com/office/drawing/2014/main" val="1658428225"/>
                    </a:ext>
                  </a:extLst>
                </a:gridCol>
              </a:tblGrid>
              <a:tr h="695288">
                <a:tc>
                  <a:txBody>
                    <a:bodyPr/>
                    <a:lstStyle/>
                    <a:p>
                      <a:pPr algn="ctr" fontAlgn="b"/>
                      <a:r>
                        <a:rPr lang="en-US" sz="2500" b="1" u="none" strike="noStrike">
                          <a:solidFill>
                            <a:schemeClr val="bg1"/>
                          </a:solidFill>
                          <a:effectLst/>
                        </a:rPr>
                        <a:t>Age</a:t>
                      </a:r>
                      <a:endParaRPr lang="en-US" sz="2500" b="1" i="0" u="none" strike="noStrike">
                        <a:solidFill>
                          <a:schemeClr val="bg1"/>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lnT w="28575" cap="flat" cmpd="sng" algn="ctr">
                      <a:solidFill>
                        <a:schemeClr val="accent1">
                          <a:lumMod val="75000"/>
                        </a:schemeClr>
                      </a:solidFill>
                      <a:prstDash val="solid"/>
                      <a:round/>
                      <a:headEnd type="none" w="med" len="med"/>
                      <a:tailEnd type="none" w="med" len="med"/>
                    </a:lnT>
                    <a:solidFill>
                      <a:srgbClr val="245E64"/>
                    </a:solidFill>
                  </a:tcPr>
                </a:tc>
                <a:tc gridSpan="2">
                  <a:txBody>
                    <a:bodyPr/>
                    <a:lstStyle/>
                    <a:p>
                      <a:pPr algn="ctr" fontAlgn="b"/>
                      <a:r>
                        <a:rPr lang="en-US" sz="2500" b="1" u="none" strike="noStrike">
                          <a:solidFill>
                            <a:schemeClr val="bg1"/>
                          </a:solidFill>
                          <a:effectLst/>
                        </a:rPr>
                        <a:t>Female</a:t>
                      </a:r>
                      <a:endParaRPr lang="en-US" sz="2500" b="1" i="0" u="none" strike="noStrike">
                        <a:solidFill>
                          <a:schemeClr val="bg1"/>
                        </a:solidFill>
                        <a:effectLst/>
                        <a:latin typeface="Calibri" panose="020F0502020204030204" pitchFamily="34" charset="0"/>
                      </a:endParaRPr>
                    </a:p>
                  </a:txBody>
                  <a:tcPr marL="9525" marR="9525" marT="9525" marB="0" anchor="ctr">
                    <a:lnT w="28575" cap="flat" cmpd="sng" algn="ctr">
                      <a:solidFill>
                        <a:schemeClr val="accent1">
                          <a:lumMod val="75000"/>
                        </a:schemeClr>
                      </a:solidFill>
                      <a:prstDash val="solid"/>
                      <a:round/>
                      <a:headEnd type="none" w="med" len="med"/>
                      <a:tailEnd type="none" w="med" len="med"/>
                    </a:lnT>
                    <a:solidFill>
                      <a:srgbClr val="245E64"/>
                    </a:solidFill>
                  </a:tcPr>
                </a:tc>
                <a:tc hMerge="1">
                  <a:txBody>
                    <a:bodyPr/>
                    <a:lstStyle/>
                    <a:p>
                      <a:endParaRPr lang="en-US"/>
                    </a:p>
                  </a:txBody>
                  <a:tcPr/>
                </a:tc>
                <a:tc gridSpan="2">
                  <a:txBody>
                    <a:bodyPr/>
                    <a:lstStyle/>
                    <a:p>
                      <a:pPr algn="ctr" fontAlgn="b"/>
                      <a:r>
                        <a:rPr lang="en-US" sz="2500" b="1" u="none" strike="noStrike">
                          <a:solidFill>
                            <a:schemeClr val="bg1"/>
                          </a:solidFill>
                          <a:effectLst/>
                        </a:rPr>
                        <a:t>Male</a:t>
                      </a:r>
                      <a:endParaRPr lang="en-US" sz="2500" b="1" i="0" u="none" strike="noStrike">
                        <a:solidFill>
                          <a:schemeClr val="bg1"/>
                        </a:solidFill>
                        <a:effectLst/>
                        <a:latin typeface="Calibri" panose="020F0502020204030204" pitchFamily="34" charset="0"/>
                      </a:endParaRPr>
                    </a:p>
                  </a:txBody>
                  <a:tcPr marL="9525" marR="9525" marT="9525" marB="0" anchor="ctr">
                    <a:lnR w="1905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solidFill>
                      <a:srgbClr val="245E64"/>
                    </a:solidFill>
                  </a:tcPr>
                </a:tc>
                <a:tc hMerge="1">
                  <a:txBody>
                    <a:bodyPr/>
                    <a:lstStyle/>
                    <a:p>
                      <a:endParaRPr lang="en-US"/>
                    </a:p>
                  </a:txBody>
                  <a:tcPr/>
                </a:tc>
                <a:tc gridSpan="2">
                  <a:txBody>
                    <a:bodyPr/>
                    <a:lstStyle/>
                    <a:p>
                      <a:pPr algn="ctr" fontAlgn="b"/>
                      <a:r>
                        <a:rPr lang="en-US" sz="2500" b="1" u="none" strike="noStrike">
                          <a:solidFill>
                            <a:schemeClr val="bg1"/>
                          </a:solidFill>
                          <a:effectLst/>
                        </a:rPr>
                        <a:t>Total</a:t>
                      </a:r>
                      <a:endParaRPr lang="en-US" sz="2500" b="1" i="0" u="none" strike="noStrike">
                        <a:solidFill>
                          <a:schemeClr val="bg1"/>
                        </a:solidFill>
                        <a:effectLst/>
                        <a:latin typeface="Calibri" panose="020F0502020204030204" pitchFamily="34" charset="0"/>
                      </a:endParaRPr>
                    </a:p>
                  </a:txBody>
                  <a:tcPr marL="9525" marR="9525" marT="9525" marB="0" anchor="ctr">
                    <a:lnL w="1905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solidFill>
                      <a:srgbClr val="245E64"/>
                    </a:solidFill>
                  </a:tcPr>
                </a:tc>
                <a:tc hMerge="1">
                  <a:txBody>
                    <a:bodyPr/>
                    <a:lstStyle/>
                    <a:p>
                      <a:endParaRPr lang="en-US"/>
                    </a:p>
                  </a:txBody>
                  <a:tcPr/>
                </a:tc>
                <a:extLst>
                  <a:ext uri="{0D108BD9-81ED-4DB2-BD59-A6C34878D82A}">
                    <a16:rowId xmlns:a16="http://schemas.microsoft.com/office/drawing/2014/main" val="1260485630"/>
                  </a:ext>
                </a:extLst>
              </a:tr>
              <a:tr h="695288">
                <a:tc>
                  <a:txBody>
                    <a:bodyPr/>
                    <a:lstStyle/>
                    <a:p>
                      <a:pPr algn="ctr" fontAlgn="b"/>
                      <a:r>
                        <a:rPr lang="en-US" sz="2500" u="none" strike="noStrike">
                          <a:effectLst/>
                        </a:rPr>
                        <a:t>35 to 44</a:t>
                      </a:r>
                      <a:endParaRPr lang="en-US" sz="25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solidFill>
                      <a:schemeClr val="bg1"/>
                    </a:solidFill>
                  </a:tcPr>
                </a:tc>
                <a:tc>
                  <a:txBody>
                    <a:bodyPr/>
                    <a:lstStyle/>
                    <a:p>
                      <a:pPr algn="ctr" fontAlgn="b"/>
                      <a:r>
                        <a:rPr lang="en-US" sz="3000" b="0" u="none" strike="noStrike">
                          <a:solidFill>
                            <a:srgbClr val="000000"/>
                          </a:solidFill>
                          <a:effectLst/>
                        </a:rPr>
                        <a:t>4</a:t>
                      </a:r>
                      <a:endParaRPr lang="en-US" sz="2000" b="0" i="0" u="none" strike="noStrike">
                        <a:solidFill>
                          <a:schemeClr val="accent1">
                            <a:lumMod val="75000"/>
                          </a:schemeClr>
                        </a:solidFill>
                        <a:effectLst/>
                        <a:latin typeface="Calibri" panose="020F0502020204030204" pitchFamily="34" charset="0"/>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r>
                        <a:rPr lang="en-US" sz="2000" b="0" i="0" u="none" strike="noStrike">
                          <a:solidFill>
                            <a:schemeClr val="accent1">
                              <a:lumMod val="75000"/>
                            </a:schemeClr>
                          </a:solidFill>
                          <a:effectLst/>
                        </a:rPr>
                        <a:t>(18%)</a:t>
                      </a:r>
                      <a:endParaRPr lang="en-US" sz="2000" b="0" i="0" u="none" strike="noStrike">
                        <a:solidFill>
                          <a:schemeClr val="accent1">
                            <a:lumMod val="75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solidFill>
                      <a:schemeClr val="bg1"/>
                    </a:solidFill>
                  </a:tcPr>
                </a:tc>
                <a:tc>
                  <a:txBody>
                    <a:bodyPr/>
                    <a:lstStyle/>
                    <a:p>
                      <a:pPr algn="ctr" fontAlgn="b"/>
                      <a:r>
                        <a:rPr lang="en-US" sz="3000" b="0" u="none" strike="noStrike">
                          <a:solidFill>
                            <a:srgbClr val="000000"/>
                          </a:solidFill>
                          <a:effectLst/>
                        </a:rPr>
                        <a:t>3</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(17%)</a:t>
                      </a:r>
                    </a:p>
                  </a:txBody>
                  <a:tcPr marL="9525" marR="9525" marT="9525" marB="0" anchor="ctr">
                    <a:lnL w="1905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solidFill>
                      <a:schemeClr val="bg1"/>
                    </a:solidFill>
                  </a:tcPr>
                </a:tc>
                <a:tc>
                  <a:txBody>
                    <a:bodyPr/>
                    <a:lstStyle/>
                    <a:p>
                      <a:pPr algn="r" fontAlgn="b"/>
                      <a:r>
                        <a:rPr lang="en-US" sz="3000" b="1" u="none" strike="noStrike">
                          <a:solidFill>
                            <a:srgbClr val="000000"/>
                          </a:solidFill>
                          <a:effectLst/>
                        </a:rPr>
                        <a:t>7</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L w="19050" cap="flat" cmpd="sng" algn="ctr">
                      <a:solidFill>
                        <a:schemeClr val="accent1">
                          <a:lumMod val="75000"/>
                        </a:schemeClr>
                      </a:solidFill>
                      <a:prstDash val="solid"/>
                      <a:round/>
                      <a:headEnd type="none" w="med" len="med"/>
                      <a:tailEnd type="none" w="med" len="med"/>
                    </a:lnL>
                    <a:lnR w="19050" cap="flat" cmpd="sng" algn="ctr">
                      <a:noFill/>
                      <a:prstDash val="solid"/>
                      <a:round/>
                      <a:headEnd type="none" w="med" len="med"/>
                      <a:tailEnd type="none" w="med" len="med"/>
                    </a:lnR>
                    <a:solidFill>
                      <a:schemeClr val="bg1">
                        <a:lumMod val="95000"/>
                      </a:schemeClr>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(18%)</a:t>
                      </a:r>
                    </a:p>
                  </a:txBody>
                  <a:tcPr marL="9525" marR="9525" marT="9525" marB="0" anchor="ctr">
                    <a:lnL w="19050"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3807771"/>
                  </a:ext>
                </a:extLst>
              </a:tr>
              <a:tr h="695288">
                <a:tc>
                  <a:txBody>
                    <a:bodyPr/>
                    <a:lstStyle/>
                    <a:p>
                      <a:pPr algn="ctr" fontAlgn="b"/>
                      <a:r>
                        <a:rPr lang="en-US" sz="2500" u="none" strike="noStrike">
                          <a:effectLst/>
                        </a:rPr>
                        <a:t>45 to 54</a:t>
                      </a:r>
                      <a:endParaRPr lang="en-US" sz="25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b"/>
                      <a:r>
                        <a:rPr lang="en-US" sz="3000" b="0" u="none" strike="noStrike">
                          <a:solidFill>
                            <a:srgbClr val="000000"/>
                          </a:solidFill>
                          <a:effectLst/>
                        </a:rPr>
                        <a:t>2</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tcPr>
                </a:tc>
                <a:tc>
                  <a:txBody>
                    <a:bodyPr/>
                    <a:lstStyle/>
                    <a:p>
                      <a:pPr algn="ctr" fontAlgn="b"/>
                      <a:r>
                        <a:rPr lang="en-US" sz="2000" b="0" i="0" u="none" strike="noStrike" kern="1200">
                          <a:solidFill>
                            <a:schemeClr val="accent1">
                              <a:lumMod val="75000"/>
                            </a:schemeClr>
                          </a:solidFill>
                          <a:effectLst/>
                          <a:latin typeface="+mn-lt"/>
                          <a:ea typeface="+mn-ea"/>
                          <a:cs typeface="+mn-cs"/>
                        </a:rPr>
                        <a:t>(9%)</a:t>
                      </a:r>
                    </a:p>
                  </a:txBody>
                  <a:tcPr marL="9525" marR="9525" marT="9525" marB="0" anchor="ctr">
                    <a:lnL w="19050" cap="flat" cmpd="sng" algn="ctr">
                      <a:noFill/>
                      <a:prstDash val="solid"/>
                      <a:round/>
                      <a:headEnd type="none" w="med" len="med"/>
                      <a:tailEnd type="none" w="med" len="med"/>
                    </a:lnL>
                  </a:tcPr>
                </a:tc>
                <a:tc>
                  <a:txBody>
                    <a:bodyPr/>
                    <a:lstStyle/>
                    <a:p>
                      <a:pPr algn="ctr" fontAlgn="b"/>
                      <a:r>
                        <a:rPr lang="en-US" sz="3000" b="0" u="none" strike="noStrike">
                          <a:solidFill>
                            <a:srgbClr val="000000"/>
                          </a:solidFill>
                          <a:effectLst/>
                        </a:rPr>
                        <a:t>4</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tcPr>
                </a:tc>
                <a:tc>
                  <a:txBody>
                    <a:bodyPr/>
                    <a:lstStyle/>
                    <a:p>
                      <a:pPr algn="ctr" fontAlgn="b"/>
                      <a:r>
                        <a:rPr lang="en-US" sz="2000" b="0" i="0" u="none" strike="noStrike" kern="1200">
                          <a:solidFill>
                            <a:schemeClr val="accent1">
                              <a:lumMod val="75000"/>
                            </a:schemeClr>
                          </a:solidFill>
                          <a:effectLst/>
                          <a:latin typeface="+mn-lt"/>
                          <a:ea typeface="+mn-ea"/>
                          <a:cs typeface="+mn-cs"/>
                        </a:rPr>
                        <a:t>(22%)</a:t>
                      </a:r>
                    </a:p>
                  </a:txBody>
                  <a:tcPr marL="9525" marR="9525" marT="9525" marB="0" anchor="ctr">
                    <a:lnL w="1905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tcPr>
                </a:tc>
                <a:tc>
                  <a:txBody>
                    <a:bodyPr/>
                    <a:lstStyle/>
                    <a:p>
                      <a:pPr algn="r" fontAlgn="b"/>
                      <a:r>
                        <a:rPr lang="en-US" sz="3000" b="1" u="none" strike="noStrike">
                          <a:solidFill>
                            <a:srgbClr val="000000"/>
                          </a:solidFill>
                          <a:effectLst/>
                        </a:rPr>
                        <a:t>6</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L w="19050" cap="flat" cmpd="sng" algn="ctr">
                      <a:solidFill>
                        <a:schemeClr val="accent1">
                          <a:lumMod val="75000"/>
                        </a:schemeClr>
                      </a:solidFill>
                      <a:prstDash val="solid"/>
                      <a:round/>
                      <a:headEnd type="none" w="med" len="med"/>
                      <a:tailEnd type="none" w="med" len="med"/>
                    </a:lnL>
                    <a:lnR w="19050" cap="flat" cmpd="sng" algn="ctr">
                      <a:noFill/>
                      <a:prstDash val="solid"/>
                      <a:round/>
                      <a:headEnd type="none" w="med" len="med"/>
                      <a:tailEnd type="none" w="med" len="med"/>
                    </a:lnR>
                    <a:solidFill>
                      <a:schemeClr val="accent3">
                        <a:lumMod val="40000"/>
                        <a:lumOff val="60000"/>
                      </a:schemeClr>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(15%)</a:t>
                      </a:r>
                    </a:p>
                  </a:txBody>
                  <a:tcPr marL="9525" marR="9525" marT="9525" marB="0" anchor="ctr">
                    <a:lnL w="19050"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solidFill>
                      <a:schemeClr val="accent3">
                        <a:lumMod val="40000"/>
                        <a:lumOff val="60000"/>
                      </a:schemeClr>
                    </a:solidFill>
                  </a:tcPr>
                </a:tc>
                <a:extLst>
                  <a:ext uri="{0D108BD9-81ED-4DB2-BD59-A6C34878D82A}">
                    <a16:rowId xmlns:a16="http://schemas.microsoft.com/office/drawing/2014/main" val="3103442985"/>
                  </a:ext>
                </a:extLst>
              </a:tr>
              <a:tr h="695288">
                <a:tc>
                  <a:txBody>
                    <a:bodyPr/>
                    <a:lstStyle/>
                    <a:p>
                      <a:pPr algn="ctr" fontAlgn="b"/>
                      <a:r>
                        <a:rPr lang="en-US" sz="2500" u="none" strike="noStrike">
                          <a:effectLst/>
                        </a:rPr>
                        <a:t>55 to 64</a:t>
                      </a:r>
                      <a:endParaRPr lang="en-US" sz="25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solidFill>
                      <a:schemeClr val="bg1"/>
                    </a:solidFill>
                  </a:tcPr>
                </a:tc>
                <a:tc>
                  <a:txBody>
                    <a:bodyPr/>
                    <a:lstStyle/>
                    <a:p>
                      <a:pPr algn="ctr" fontAlgn="b"/>
                      <a:r>
                        <a:rPr lang="en-US" sz="3000" b="0" u="none" strike="noStrike">
                          <a:solidFill>
                            <a:srgbClr val="000000"/>
                          </a:solidFill>
                          <a:effectLst/>
                        </a:rPr>
                        <a:t>5</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(23%)</a:t>
                      </a:r>
                    </a:p>
                  </a:txBody>
                  <a:tcPr marL="9525" marR="9525" marT="9525" marB="0" anchor="ctr">
                    <a:lnL w="19050" cap="flat" cmpd="sng" algn="ctr">
                      <a:noFill/>
                      <a:prstDash val="solid"/>
                      <a:round/>
                      <a:headEnd type="none" w="med" len="med"/>
                      <a:tailEnd type="none" w="med" len="med"/>
                    </a:lnL>
                    <a:solidFill>
                      <a:schemeClr val="bg1"/>
                    </a:solidFill>
                  </a:tcPr>
                </a:tc>
                <a:tc>
                  <a:txBody>
                    <a:bodyPr/>
                    <a:lstStyle/>
                    <a:p>
                      <a:pPr algn="ctr" fontAlgn="b"/>
                      <a:r>
                        <a:rPr lang="en-US" sz="3000" b="0" i="0" u="none" strike="noStrike" kern="1200">
                          <a:solidFill>
                            <a:srgbClr val="000000"/>
                          </a:solidFill>
                          <a:effectLst/>
                          <a:latin typeface="+mn-lt"/>
                          <a:ea typeface="+mn-ea"/>
                          <a:cs typeface="+mn-cs"/>
                        </a:rPr>
                        <a:t>6</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(39%)</a:t>
                      </a:r>
                    </a:p>
                  </a:txBody>
                  <a:tcPr marL="9525" marR="9525" marT="9525" marB="0" anchor="ctr">
                    <a:lnL w="1905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solidFill>
                      <a:schemeClr val="bg1"/>
                    </a:solidFill>
                  </a:tcPr>
                </a:tc>
                <a:tc>
                  <a:txBody>
                    <a:bodyPr/>
                    <a:lstStyle/>
                    <a:p>
                      <a:pPr algn="r" fontAlgn="b"/>
                      <a:r>
                        <a:rPr lang="en-US" sz="3000" b="1" i="0" u="none" strike="noStrike" kern="1200">
                          <a:solidFill>
                            <a:srgbClr val="000000"/>
                          </a:solidFill>
                          <a:effectLst/>
                          <a:latin typeface="+mn-lt"/>
                          <a:ea typeface="+mn-ea"/>
                          <a:cs typeface="+mn-cs"/>
                        </a:rPr>
                        <a:t>11</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L w="19050" cap="flat" cmpd="sng" algn="ctr">
                      <a:solidFill>
                        <a:schemeClr val="accent1">
                          <a:lumMod val="75000"/>
                        </a:schemeClr>
                      </a:solidFill>
                      <a:prstDash val="solid"/>
                      <a:round/>
                      <a:headEnd type="none" w="med" len="med"/>
                      <a:tailEnd type="none" w="med" len="med"/>
                    </a:lnL>
                    <a:lnR w="19050" cap="flat" cmpd="sng" algn="ctr">
                      <a:noFill/>
                      <a:prstDash val="solid"/>
                      <a:round/>
                      <a:headEnd type="none" w="med" len="med"/>
                      <a:tailEnd type="none" w="med" len="med"/>
                    </a:lnR>
                    <a:solidFill>
                      <a:schemeClr val="bg1">
                        <a:lumMod val="95000"/>
                      </a:schemeClr>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(30%)</a:t>
                      </a:r>
                    </a:p>
                  </a:txBody>
                  <a:tcPr marL="9525" marR="9525" marT="9525" marB="0" anchor="ctr">
                    <a:lnL w="19050"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5233783"/>
                  </a:ext>
                </a:extLst>
              </a:tr>
              <a:tr h="695288">
                <a:tc>
                  <a:txBody>
                    <a:bodyPr/>
                    <a:lstStyle/>
                    <a:p>
                      <a:pPr algn="ctr" fontAlgn="b"/>
                      <a:r>
                        <a:rPr lang="en-US" sz="2500" u="none" strike="noStrike">
                          <a:effectLst/>
                        </a:rPr>
                        <a:t>65 to 74</a:t>
                      </a:r>
                      <a:endParaRPr lang="en-US" sz="25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b"/>
                      <a:r>
                        <a:rPr lang="en-US" sz="3000" b="0" u="none" strike="noStrike">
                          <a:solidFill>
                            <a:srgbClr val="000000"/>
                          </a:solidFill>
                          <a:effectLst/>
                        </a:rPr>
                        <a:t>5</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tcPr>
                </a:tc>
                <a:tc>
                  <a:txBody>
                    <a:bodyPr/>
                    <a:lstStyle/>
                    <a:p>
                      <a:pPr algn="ctr" fontAlgn="b"/>
                      <a:r>
                        <a:rPr lang="en-US" sz="2000" b="0" i="0" u="none" strike="noStrike" kern="1200">
                          <a:solidFill>
                            <a:schemeClr val="accent1">
                              <a:lumMod val="75000"/>
                            </a:schemeClr>
                          </a:solidFill>
                          <a:effectLst/>
                          <a:latin typeface="+mn-lt"/>
                          <a:ea typeface="+mn-ea"/>
                          <a:cs typeface="+mn-cs"/>
                        </a:rPr>
                        <a:t>(23%)</a:t>
                      </a:r>
                    </a:p>
                  </a:txBody>
                  <a:tcPr marL="9525" marR="9525" marT="9525" marB="0" anchor="ctr">
                    <a:lnL w="19050" cap="flat" cmpd="sng" algn="ctr">
                      <a:noFill/>
                      <a:prstDash val="solid"/>
                      <a:round/>
                      <a:headEnd type="none" w="med" len="med"/>
                      <a:tailEnd type="none" w="med" len="med"/>
                    </a:lnL>
                  </a:tcPr>
                </a:tc>
                <a:tc>
                  <a:txBody>
                    <a:bodyPr/>
                    <a:lstStyle/>
                    <a:p>
                      <a:pPr algn="ctr" fontAlgn="b"/>
                      <a:r>
                        <a:rPr lang="en-US" sz="3000" b="0" u="none" strike="noStrike">
                          <a:solidFill>
                            <a:srgbClr val="000000"/>
                          </a:solidFill>
                          <a:effectLst/>
                        </a:rPr>
                        <a:t>4</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tcPr>
                </a:tc>
                <a:tc>
                  <a:txBody>
                    <a:bodyPr/>
                    <a:lstStyle/>
                    <a:p>
                      <a:pPr algn="ctr" fontAlgn="b"/>
                      <a:r>
                        <a:rPr lang="en-US" sz="2000" b="0" i="0" u="none" strike="noStrike" kern="1200">
                          <a:solidFill>
                            <a:schemeClr val="accent1">
                              <a:lumMod val="75000"/>
                            </a:schemeClr>
                          </a:solidFill>
                          <a:effectLst/>
                          <a:latin typeface="+mn-lt"/>
                          <a:ea typeface="+mn-ea"/>
                          <a:cs typeface="+mn-cs"/>
                        </a:rPr>
                        <a:t>(22%)</a:t>
                      </a:r>
                    </a:p>
                  </a:txBody>
                  <a:tcPr marL="9525" marR="9525" marT="9525" marB="0" anchor="ctr">
                    <a:lnL w="1905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tcPr>
                </a:tc>
                <a:tc>
                  <a:txBody>
                    <a:bodyPr/>
                    <a:lstStyle/>
                    <a:p>
                      <a:pPr algn="r" fontAlgn="b"/>
                      <a:r>
                        <a:rPr lang="en-US" sz="3000" b="1" u="none" strike="noStrike">
                          <a:solidFill>
                            <a:srgbClr val="000000"/>
                          </a:solidFill>
                          <a:effectLst/>
                        </a:rPr>
                        <a:t>9</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L w="19050" cap="flat" cmpd="sng" algn="ctr">
                      <a:solidFill>
                        <a:schemeClr val="accent1">
                          <a:lumMod val="75000"/>
                        </a:schemeClr>
                      </a:solidFill>
                      <a:prstDash val="solid"/>
                      <a:round/>
                      <a:headEnd type="none" w="med" len="med"/>
                      <a:tailEnd type="none" w="med" len="med"/>
                    </a:lnL>
                    <a:lnR w="19050" cap="flat" cmpd="sng" algn="ctr">
                      <a:noFill/>
                      <a:prstDash val="solid"/>
                      <a:round/>
                      <a:headEnd type="none" w="med" len="med"/>
                      <a:tailEnd type="none" w="med" len="med"/>
                    </a:lnR>
                    <a:solidFill>
                      <a:schemeClr val="accent3">
                        <a:lumMod val="40000"/>
                        <a:lumOff val="60000"/>
                      </a:schemeClr>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(22%)</a:t>
                      </a:r>
                    </a:p>
                  </a:txBody>
                  <a:tcPr marL="9525" marR="9525" marT="9525" marB="0" anchor="ctr">
                    <a:lnL w="19050"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solidFill>
                      <a:schemeClr val="accent3">
                        <a:lumMod val="40000"/>
                        <a:lumOff val="60000"/>
                      </a:schemeClr>
                    </a:solidFill>
                  </a:tcPr>
                </a:tc>
                <a:extLst>
                  <a:ext uri="{0D108BD9-81ED-4DB2-BD59-A6C34878D82A}">
                    <a16:rowId xmlns:a16="http://schemas.microsoft.com/office/drawing/2014/main" val="413076667"/>
                  </a:ext>
                </a:extLst>
              </a:tr>
              <a:tr h="695288">
                <a:tc>
                  <a:txBody>
                    <a:bodyPr/>
                    <a:lstStyle/>
                    <a:p>
                      <a:pPr algn="ctr" fontAlgn="b"/>
                      <a:r>
                        <a:rPr lang="en-US" sz="2500" u="none" strike="noStrike">
                          <a:effectLst/>
                        </a:rPr>
                        <a:t>75 to 84</a:t>
                      </a:r>
                      <a:endParaRPr lang="en-US" sz="25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accent1">
                          <a:lumMod val="75000"/>
                        </a:schemeClr>
                      </a:solidFill>
                      <a:prstDash val="solid"/>
                      <a:round/>
                      <a:headEnd type="none" w="med" len="med"/>
                      <a:tailEnd type="none" w="med" len="med"/>
                    </a:lnL>
                    <a:solidFill>
                      <a:schemeClr val="bg1"/>
                    </a:solidFill>
                  </a:tcPr>
                </a:tc>
                <a:tc>
                  <a:txBody>
                    <a:bodyPr/>
                    <a:lstStyle/>
                    <a:p>
                      <a:pPr algn="ctr" fontAlgn="b"/>
                      <a:r>
                        <a:rPr lang="en-US" sz="3000" b="0" u="none" strike="noStrike">
                          <a:solidFill>
                            <a:srgbClr val="000000"/>
                          </a:solidFill>
                          <a:effectLst/>
                        </a:rPr>
                        <a:t>6</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(27%)</a:t>
                      </a:r>
                    </a:p>
                  </a:txBody>
                  <a:tcPr marL="9525" marR="9525" marT="9525" marB="0" anchor="ctr">
                    <a:lnL w="19050" cap="flat" cmpd="sng" algn="ctr">
                      <a:noFill/>
                      <a:prstDash val="solid"/>
                      <a:round/>
                      <a:headEnd type="none" w="med" len="med"/>
                      <a:tailEnd type="none" w="med" len="med"/>
                    </a:lnL>
                    <a:solidFill>
                      <a:schemeClr val="bg1"/>
                    </a:solidFill>
                  </a:tcPr>
                </a:tc>
                <a:tc>
                  <a:txBody>
                    <a:bodyPr/>
                    <a:lstStyle/>
                    <a:p>
                      <a:pPr algn="ctr" fontAlgn="b"/>
                      <a:r>
                        <a:rPr lang="en-US" sz="3000" b="0" u="none" strike="noStrike">
                          <a:solidFill>
                            <a:srgbClr val="000000"/>
                          </a:solidFill>
                          <a:effectLst/>
                        </a:rPr>
                        <a:t>0</a:t>
                      </a:r>
                      <a:endParaRPr lang="en-US" sz="3000" b="0" i="0" u="none" strike="noStrike">
                        <a:solidFill>
                          <a:srgbClr val="000000"/>
                        </a:solidFill>
                        <a:effectLst/>
                        <a:latin typeface="Calibri" panose="020F0502020204030204" pitchFamily="34" charset="0"/>
                      </a:endParaRPr>
                    </a:p>
                  </a:txBody>
                  <a:tcPr marL="9525" marR="9525" marT="9525" marB="0" anchor="ctr">
                    <a:lnR w="19050" cap="flat" cmpd="sng" algn="ctr">
                      <a:noFill/>
                      <a:prstDash val="solid"/>
                      <a:round/>
                      <a:headEnd type="none" w="med" len="med"/>
                      <a:tailEnd type="none" w="med" len="med"/>
                    </a:lnR>
                    <a:solidFill>
                      <a:schemeClr val="bg1"/>
                    </a:solidFill>
                  </a:tcPr>
                </a:tc>
                <a:tc>
                  <a:txBody>
                    <a:bodyPr/>
                    <a:lstStyle/>
                    <a:p>
                      <a:pPr algn="ctr" fontAlgn="b"/>
                      <a:endParaRPr lang="en-US" sz="3000" b="0" i="0" u="none" strike="noStrike">
                        <a:solidFill>
                          <a:srgbClr val="000000"/>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solidFill>
                      <a:schemeClr val="bg1"/>
                    </a:solidFill>
                  </a:tcPr>
                </a:tc>
                <a:tc>
                  <a:txBody>
                    <a:bodyPr/>
                    <a:lstStyle/>
                    <a:p>
                      <a:pPr algn="r" fontAlgn="b"/>
                      <a:r>
                        <a:rPr lang="en-US" sz="3000" b="1" u="none" strike="noStrike">
                          <a:solidFill>
                            <a:srgbClr val="000000"/>
                          </a:solidFill>
                          <a:effectLst/>
                        </a:rPr>
                        <a:t>6</a:t>
                      </a:r>
                      <a:endParaRPr lang="en-US" sz="2000" b="0" i="0" u="none" strike="noStrike" kern="1200">
                        <a:solidFill>
                          <a:schemeClr val="accent1">
                            <a:lumMod val="75000"/>
                          </a:schemeClr>
                        </a:solidFill>
                        <a:effectLst/>
                        <a:latin typeface="+mn-lt"/>
                        <a:ea typeface="+mn-ea"/>
                        <a:cs typeface="+mn-cs"/>
                      </a:endParaRPr>
                    </a:p>
                  </a:txBody>
                  <a:tcPr marL="9525" marR="9525" marT="9525" marB="0" anchor="ctr">
                    <a:lnL w="19050" cap="flat" cmpd="sng" algn="ctr">
                      <a:solidFill>
                        <a:schemeClr val="accent1">
                          <a:lumMod val="75000"/>
                        </a:schemeClr>
                      </a:solidFill>
                      <a:prstDash val="solid"/>
                      <a:round/>
                      <a:headEnd type="none" w="med" len="med"/>
                      <a:tailEnd type="none" w="med" len="med"/>
                    </a:lnL>
                    <a:lnR w="19050" cap="flat" cmpd="sng" algn="ctr">
                      <a:noFill/>
                      <a:prstDash val="solid"/>
                      <a:round/>
                      <a:headEnd type="none" w="med" len="med"/>
                      <a:tailEnd type="none" w="med" len="med"/>
                    </a:lnR>
                    <a:solidFill>
                      <a:schemeClr val="bg1">
                        <a:lumMod val="95000"/>
                      </a:schemeClr>
                    </a:solidFill>
                  </a:tcPr>
                </a:tc>
                <a:tc>
                  <a:txBody>
                    <a:bodyPr/>
                    <a:lstStyle/>
                    <a:p>
                      <a:pPr algn="ctr" fontAlgn="b"/>
                      <a:r>
                        <a:rPr lang="en-US" sz="2000" b="0" i="0" u="none" strike="noStrike" kern="1200">
                          <a:solidFill>
                            <a:schemeClr val="accent1">
                              <a:lumMod val="75000"/>
                            </a:schemeClr>
                          </a:solidFill>
                          <a:effectLst/>
                          <a:latin typeface="+mn-lt"/>
                          <a:ea typeface="+mn-ea"/>
                          <a:cs typeface="+mn-cs"/>
                        </a:rPr>
                        <a:t>(15%)</a:t>
                      </a:r>
                    </a:p>
                  </a:txBody>
                  <a:tcPr marL="9525" marR="9525" marT="9525" marB="0" anchor="ctr">
                    <a:lnL w="19050"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41510812"/>
                  </a:ext>
                </a:extLst>
              </a:tr>
              <a:tr h="695288">
                <a:tc>
                  <a:txBody>
                    <a:bodyPr/>
                    <a:lstStyle/>
                    <a:p>
                      <a:pPr marL="0" algn="ctr" defTabSz="457200" rtl="0" eaLnBrk="1" fontAlgn="b" latinLnBrk="0" hangingPunct="1"/>
                      <a:r>
                        <a:rPr lang="en-US" sz="2500" b="1" u="none" strike="noStrike" kern="1200">
                          <a:solidFill>
                            <a:schemeClr val="bg1"/>
                          </a:solidFill>
                          <a:effectLst/>
                          <a:latin typeface="+mn-lt"/>
                          <a:ea typeface="+mn-ea"/>
                          <a:cs typeface="+mn-cs"/>
                        </a:rPr>
                        <a:t>Total</a:t>
                      </a:r>
                    </a:p>
                  </a:txBody>
                  <a:tcPr marL="9525" marR="9525" marT="9525" marB="0" anchor="ctr">
                    <a:lnL w="28575" cap="flat" cmpd="sng" algn="ctr">
                      <a:solidFill>
                        <a:schemeClr val="accent1">
                          <a:lumMod val="75000"/>
                        </a:schemeClr>
                      </a:solidFill>
                      <a:prstDash val="solid"/>
                      <a:round/>
                      <a:headEnd type="none" w="med" len="med"/>
                      <a:tailEnd type="none" w="med" len="med"/>
                    </a:lnL>
                    <a:lnB w="28575" cap="flat" cmpd="sng" algn="ctr">
                      <a:solidFill>
                        <a:schemeClr val="accent1">
                          <a:lumMod val="75000"/>
                        </a:schemeClr>
                      </a:solidFill>
                      <a:prstDash val="solid"/>
                      <a:round/>
                      <a:headEnd type="none" w="med" len="med"/>
                      <a:tailEnd type="none" w="med" len="med"/>
                    </a:lnB>
                    <a:solidFill>
                      <a:srgbClr val="2E9696"/>
                    </a:solidFill>
                  </a:tcPr>
                </a:tc>
                <a:tc>
                  <a:txBody>
                    <a:bodyPr/>
                    <a:lstStyle/>
                    <a:p>
                      <a:pPr marL="0" algn="ctr" defTabSz="457200" rtl="0" eaLnBrk="1" fontAlgn="b" latinLnBrk="0" hangingPunct="1"/>
                      <a:r>
                        <a:rPr lang="en-US" sz="3000" b="1" u="none" strike="noStrike" kern="1200">
                          <a:solidFill>
                            <a:schemeClr val="bg1"/>
                          </a:solidFill>
                          <a:effectLst/>
                          <a:latin typeface="+mn-lt"/>
                          <a:ea typeface="+mn-ea"/>
                          <a:cs typeface="+mn-cs"/>
                        </a:rPr>
                        <a:t>22</a:t>
                      </a:r>
                      <a:endParaRPr lang="en-US" sz="2000" b="0" u="none" strike="noStrike" kern="1200">
                        <a:solidFill>
                          <a:schemeClr val="accent3">
                            <a:lumMod val="20000"/>
                            <a:lumOff val="80000"/>
                          </a:schemeClr>
                        </a:solidFill>
                        <a:effectLst/>
                        <a:latin typeface="+mn-lt"/>
                        <a:ea typeface="+mn-ea"/>
                        <a:cs typeface="+mn-cs"/>
                      </a:endParaRPr>
                    </a:p>
                  </a:txBody>
                  <a:tcPr marL="9525" marR="9525" marT="9525" marB="0" anchor="ctr">
                    <a:lnR w="19050" cap="flat" cmpd="sng" algn="ctr">
                      <a:solidFill>
                        <a:srgbClr val="2E9696"/>
                      </a:solidFill>
                      <a:prstDash val="solid"/>
                      <a:round/>
                      <a:headEnd type="none" w="med" len="med"/>
                      <a:tailEnd type="none" w="med" len="med"/>
                    </a:lnR>
                    <a:lnB w="28575" cap="flat" cmpd="sng" algn="ctr">
                      <a:solidFill>
                        <a:schemeClr val="accent1">
                          <a:lumMod val="75000"/>
                        </a:schemeClr>
                      </a:solidFill>
                      <a:prstDash val="solid"/>
                      <a:round/>
                      <a:headEnd type="none" w="med" len="med"/>
                      <a:tailEnd type="none" w="med" len="med"/>
                    </a:lnB>
                    <a:solidFill>
                      <a:srgbClr val="2E9696"/>
                    </a:solidFill>
                  </a:tcPr>
                </a:tc>
                <a:tc>
                  <a:txBody>
                    <a:bodyPr/>
                    <a:lstStyle/>
                    <a:p>
                      <a:pPr marL="0" algn="ctr" defTabSz="457200" rtl="0" eaLnBrk="1" fontAlgn="b" latinLnBrk="0" hangingPunct="1"/>
                      <a:r>
                        <a:rPr lang="en-US" sz="2000" b="0" u="none" strike="noStrike" kern="1200">
                          <a:solidFill>
                            <a:schemeClr val="accent3">
                              <a:lumMod val="20000"/>
                              <a:lumOff val="80000"/>
                            </a:schemeClr>
                          </a:solidFill>
                          <a:effectLst/>
                          <a:latin typeface="+mn-lt"/>
                          <a:ea typeface="+mn-ea"/>
                          <a:cs typeface="+mn-cs"/>
                        </a:rPr>
                        <a:t>(55%)</a:t>
                      </a:r>
                    </a:p>
                  </a:txBody>
                  <a:tcPr marL="9525" marR="9525" marT="9525" marB="0" anchor="ctr">
                    <a:lnL w="19050" cap="flat" cmpd="sng" algn="ctr">
                      <a:solidFill>
                        <a:srgbClr val="2E9696"/>
                      </a:solidFill>
                      <a:prstDash val="solid"/>
                      <a:round/>
                      <a:headEnd type="none" w="med" len="med"/>
                      <a:tailEnd type="none" w="med" len="med"/>
                    </a:lnL>
                    <a:lnB w="28575" cap="flat" cmpd="sng" algn="ctr">
                      <a:solidFill>
                        <a:schemeClr val="accent1">
                          <a:lumMod val="75000"/>
                        </a:schemeClr>
                      </a:solidFill>
                      <a:prstDash val="solid"/>
                      <a:round/>
                      <a:headEnd type="none" w="med" len="med"/>
                      <a:tailEnd type="none" w="med" len="med"/>
                    </a:lnB>
                    <a:solidFill>
                      <a:srgbClr val="2E9696"/>
                    </a:solidFill>
                  </a:tcPr>
                </a:tc>
                <a:tc>
                  <a:txBody>
                    <a:bodyPr/>
                    <a:lstStyle/>
                    <a:p>
                      <a:pPr marL="0" algn="ctr" defTabSz="457200" rtl="0" eaLnBrk="1" fontAlgn="b" latinLnBrk="0" hangingPunct="1"/>
                      <a:r>
                        <a:rPr lang="en-US" sz="3000" b="1" u="none" strike="noStrike" kern="1200">
                          <a:solidFill>
                            <a:schemeClr val="bg1"/>
                          </a:solidFill>
                          <a:effectLst/>
                          <a:latin typeface="+mn-lt"/>
                          <a:ea typeface="+mn-ea"/>
                          <a:cs typeface="+mn-cs"/>
                        </a:rPr>
                        <a:t>18</a:t>
                      </a:r>
                    </a:p>
                  </a:txBody>
                  <a:tcPr marL="9525" marR="9525" marT="9525" marB="0" anchor="ctr">
                    <a:lnR w="19050" cap="flat" cmpd="sng" algn="ctr">
                      <a:solidFill>
                        <a:srgbClr val="2E9696"/>
                      </a:solidFill>
                      <a:prstDash val="solid"/>
                      <a:round/>
                      <a:headEnd type="none" w="med" len="med"/>
                      <a:tailEnd type="none" w="med" len="med"/>
                    </a:lnR>
                    <a:lnB w="28575" cap="flat" cmpd="sng" algn="ctr">
                      <a:solidFill>
                        <a:schemeClr val="accent1">
                          <a:lumMod val="75000"/>
                        </a:schemeClr>
                      </a:solidFill>
                      <a:prstDash val="solid"/>
                      <a:round/>
                      <a:headEnd type="none" w="med" len="med"/>
                      <a:tailEnd type="none" w="med" len="med"/>
                    </a:lnB>
                    <a:solidFill>
                      <a:srgbClr val="2E9696"/>
                    </a:solidFill>
                  </a:tcPr>
                </a:tc>
                <a:tc>
                  <a:txBody>
                    <a:bodyPr/>
                    <a:lstStyle/>
                    <a:p>
                      <a:pPr marL="0" algn="ctr" defTabSz="457200" rtl="0" eaLnBrk="1" fontAlgn="b" latinLnBrk="0" hangingPunct="1"/>
                      <a:r>
                        <a:rPr lang="en-US" sz="2000" b="0" u="none" strike="noStrike" kern="1200">
                          <a:solidFill>
                            <a:schemeClr val="accent3">
                              <a:lumMod val="20000"/>
                              <a:lumOff val="80000"/>
                            </a:schemeClr>
                          </a:solidFill>
                          <a:effectLst/>
                          <a:latin typeface="+mn-lt"/>
                          <a:ea typeface="+mn-ea"/>
                          <a:cs typeface="+mn-cs"/>
                        </a:rPr>
                        <a:t>(45%)</a:t>
                      </a:r>
                      <a:endParaRPr lang="en-US" sz="2000" b="1" u="none" strike="noStrike" kern="1200">
                        <a:solidFill>
                          <a:schemeClr val="bg1"/>
                        </a:solidFill>
                        <a:effectLst/>
                        <a:latin typeface="+mn-lt"/>
                        <a:ea typeface="+mn-ea"/>
                        <a:cs typeface="+mn-cs"/>
                      </a:endParaRPr>
                    </a:p>
                  </a:txBody>
                  <a:tcPr marL="9525" marR="9525" marT="9525" marB="0" anchor="ctr">
                    <a:lnL w="19050" cap="flat" cmpd="sng" algn="ctr">
                      <a:solidFill>
                        <a:srgbClr val="2E9696"/>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B w="28575" cap="flat" cmpd="sng" algn="ctr">
                      <a:solidFill>
                        <a:schemeClr val="accent1">
                          <a:lumMod val="75000"/>
                        </a:schemeClr>
                      </a:solidFill>
                      <a:prstDash val="solid"/>
                      <a:round/>
                      <a:headEnd type="none" w="med" len="med"/>
                      <a:tailEnd type="none" w="med" len="med"/>
                    </a:lnB>
                    <a:solidFill>
                      <a:srgbClr val="2E9696"/>
                    </a:solidFill>
                  </a:tcPr>
                </a:tc>
                <a:tc gridSpan="2">
                  <a:txBody>
                    <a:bodyPr/>
                    <a:lstStyle/>
                    <a:p>
                      <a:pPr marL="0" algn="ctr" defTabSz="457200" rtl="0" eaLnBrk="1" fontAlgn="b" latinLnBrk="0" hangingPunct="1"/>
                      <a:r>
                        <a:rPr lang="en-US" sz="3000" b="1" u="none" strike="noStrike" kern="1200">
                          <a:solidFill>
                            <a:schemeClr val="bg1"/>
                          </a:solidFill>
                          <a:effectLst/>
                          <a:latin typeface="+mn-lt"/>
                          <a:ea typeface="+mn-ea"/>
                          <a:cs typeface="+mn-cs"/>
                        </a:rPr>
                        <a:t>39</a:t>
                      </a:r>
                    </a:p>
                  </a:txBody>
                  <a:tcPr marL="9525" marR="9525" marT="9525" marB="0" anchor="ctr">
                    <a:lnL w="1905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B w="28575" cap="flat" cmpd="sng" algn="ctr">
                      <a:solidFill>
                        <a:schemeClr val="accent1">
                          <a:lumMod val="75000"/>
                        </a:schemeClr>
                      </a:solidFill>
                      <a:prstDash val="solid"/>
                      <a:round/>
                      <a:headEnd type="none" w="med" len="med"/>
                      <a:tailEnd type="none" w="med" len="med"/>
                    </a:lnB>
                    <a:solidFill>
                      <a:srgbClr val="2E9696"/>
                    </a:solidFill>
                  </a:tcPr>
                </a:tc>
                <a:tc hMerge="1">
                  <a:txBody>
                    <a:bodyPr/>
                    <a:lstStyle/>
                    <a:p>
                      <a:endParaRPr lang="en-US"/>
                    </a:p>
                  </a:txBody>
                  <a:tcPr/>
                </a:tc>
                <a:extLst>
                  <a:ext uri="{0D108BD9-81ED-4DB2-BD59-A6C34878D82A}">
                    <a16:rowId xmlns:a16="http://schemas.microsoft.com/office/drawing/2014/main" val="533430372"/>
                  </a:ext>
                </a:extLst>
              </a:tr>
            </a:tbl>
          </a:graphicData>
        </a:graphic>
      </p:graphicFrame>
    </p:spTree>
    <p:extLst>
      <p:ext uri="{BB962C8B-B14F-4D97-AF65-F5344CB8AC3E}">
        <p14:creationId xmlns:p14="http://schemas.microsoft.com/office/powerpoint/2010/main" val="268999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212814" y="899454"/>
            <a:ext cx="4139089" cy="3952678"/>
          </a:xfrm>
        </p:spPr>
        <p:txBody>
          <a:bodyPr anchor="ctr">
            <a:normAutofit/>
          </a:bodyPr>
          <a:lstStyle/>
          <a:p>
            <a:pPr algn="ctr">
              <a:spcBef>
                <a:spcPts val="1200"/>
              </a:spcBef>
              <a:spcAft>
                <a:spcPts val="2400"/>
              </a:spcAft>
            </a:pPr>
            <a:r>
              <a:rPr lang="en-US" sz="6000" b="1">
                <a:solidFill>
                  <a:srgbClr val="245E64"/>
                </a:solidFill>
              </a:rPr>
              <a:t>BP Control </a:t>
            </a:r>
            <a:r>
              <a:rPr lang="en-US" i="1">
                <a:solidFill>
                  <a:srgbClr val="2E9696"/>
                </a:solidFill>
              </a:rPr>
              <a:t>CMS 165 (&lt;140/90)</a:t>
            </a: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Table 10">
            <a:extLst>
              <a:ext uri="{FF2B5EF4-FFF2-40B4-BE49-F238E27FC236}">
                <a16:creationId xmlns:a16="http://schemas.microsoft.com/office/drawing/2014/main" id="{6D365B81-6457-446B-BC75-22798DB050C4}"/>
              </a:ext>
            </a:extLst>
          </p:cNvPr>
          <p:cNvGraphicFramePr>
            <a:graphicFrameLocks noGrp="1"/>
          </p:cNvGraphicFramePr>
          <p:nvPr>
            <p:extLst>
              <p:ext uri="{D42A27DB-BD31-4B8C-83A1-F6EECF244321}">
                <p14:modId xmlns:p14="http://schemas.microsoft.com/office/powerpoint/2010/main" val="628681902"/>
              </p:ext>
            </p:extLst>
          </p:nvPr>
        </p:nvGraphicFramePr>
        <p:xfrm>
          <a:off x="4894448" y="1469775"/>
          <a:ext cx="6278412" cy="2876715"/>
        </p:xfrm>
        <a:graphic>
          <a:graphicData uri="http://schemas.openxmlformats.org/drawingml/2006/table">
            <a:tbl>
              <a:tblPr>
                <a:effectLst>
                  <a:outerShdw blurRad="50800" dist="76200" dir="2700000" algn="tl" rotWithShape="0">
                    <a:prstClr val="black">
                      <a:alpha val="40000"/>
                    </a:prstClr>
                  </a:outerShdw>
                </a:effectLst>
                <a:tableStyleId>{0505E3EF-67EA-436B-97B2-0124C06EBD24}</a:tableStyleId>
              </a:tblPr>
              <a:tblGrid>
                <a:gridCol w="2402350">
                  <a:extLst>
                    <a:ext uri="{9D8B030D-6E8A-4147-A177-3AD203B41FA5}">
                      <a16:colId xmlns:a16="http://schemas.microsoft.com/office/drawing/2014/main" val="2221439107"/>
                    </a:ext>
                  </a:extLst>
                </a:gridCol>
                <a:gridCol w="1938031">
                  <a:extLst>
                    <a:ext uri="{9D8B030D-6E8A-4147-A177-3AD203B41FA5}">
                      <a16:colId xmlns:a16="http://schemas.microsoft.com/office/drawing/2014/main" val="3276890063"/>
                    </a:ext>
                  </a:extLst>
                </a:gridCol>
                <a:gridCol w="1938031">
                  <a:extLst>
                    <a:ext uri="{9D8B030D-6E8A-4147-A177-3AD203B41FA5}">
                      <a16:colId xmlns:a16="http://schemas.microsoft.com/office/drawing/2014/main" val="2387407541"/>
                    </a:ext>
                  </a:extLst>
                </a:gridCol>
              </a:tblGrid>
              <a:tr h="575343">
                <a:tc>
                  <a:txBody>
                    <a:bodyPr/>
                    <a:lstStyle/>
                    <a:p>
                      <a:pPr algn="l" fontAlgn="b"/>
                      <a:endParaRPr lang="en-US" sz="28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rgbClr val="2E96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800" b="1" u="none" strike="noStrike">
                          <a:solidFill>
                            <a:schemeClr val="bg1"/>
                          </a:solidFill>
                          <a:effectLst/>
                        </a:rPr>
                        <a:t>Baseline</a:t>
                      </a:r>
                      <a:endParaRPr lang="en-US" sz="2800" b="1" i="0" u="none" strike="noStrike">
                        <a:solidFill>
                          <a:schemeClr val="bg1"/>
                        </a:solidFill>
                        <a:effectLst/>
                        <a:latin typeface="Calibri" panose="020F0502020204030204" pitchFamily="34" charset="0"/>
                      </a:endParaRPr>
                    </a:p>
                  </a:txBody>
                  <a:tcPr marL="9525" marR="9525" marT="9525" marB="0" anchor="ctr">
                    <a:lnL w="12700" cmpd="sng">
                      <a:noFill/>
                    </a:lnL>
                    <a:lnT w="28575" cap="flat" cmpd="sng" algn="ctr">
                      <a:solidFill>
                        <a:srgbClr val="2E9696"/>
                      </a:solidFill>
                      <a:prstDash val="solid"/>
                      <a:round/>
                      <a:headEnd type="none" w="med" len="med"/>
                      <a:tailEnd type="none" w="med" len="med"/>
                    </a:lnT>
                    <a:lnB w="12700" cap="flat" cmpd="sng" algn="ctr">
                      <a:solidFill>
                        <a:srgbClr val="2E9696"/>
                      </a:solidFill>
                      <a:prstDash val="solid"/>
                      <a:round/>
                      <a:headEnd type="none" w="med" len="med"/>
                      <a:tailEnd type="none" w="med" len="med"/>
                    </a:lnB>
                    <a:solidFill>
                      <a:srgbClr val="245E64"/>
                    </a:solidFill>
                  </a:tcPr>
                </a:tc>
                <a:tc>
                  <a:txBody>
                    <a:bodyPr/>
                    <a:lstStyle/>
                    <a:p>
                      <a:pPr algn="ctr" fontAlgn="b"/>
                      <a:r>
                        <a:rPr lang="en-US" sz="2800" b="1" u="none" strike="noStrike">
                          <a:solidFill>
                            <a:schemeClr val="bg1"/>
                          </a:solidFill>
                          <a:effectLst/>
                        </a:rPr>
                        <a:t>Final</a:t>
                      </a:r>
                      <a:endParaRPr lang="en-US" sz="2800" b="1" i="0" u="none" strike="noStrike">
                        <a:solidFill>
                          <a:schemeClr val="bg1"/>
                        </a:solidFill>
                        <a:effectLst/>
                        <a:latin typeface="Calibri" panose="020F0502020204030204" pitchFamily="34" charset="0"/>
                      </a:endParaRPr>
                    </a:p>
                  </a:txBody>
                  <a:tcPr marL="9525" marR="9525" marT="9525" marB="0" anchor="ctr">
                    <a:lnR w="28575" cap="flat" cmpd="sng" algn="ctr">
                      <a:solidFill>
                        <a:srgbClr val="2E9696"/>
                      </a:solidFill>
                      <a:prstDash val="solid"/>
                      <a:round/>
                      <a:headEnd type="none" w="med" len="med"/>
                      <a:tailEnd type="none" w="med" len="med"/>
                    </a:lnR>
                    <a:lnT w="28575" cap="flat" cmpd="sng" algn="ctr">
                      <a:solidFill>
                        <a:srgbClr val="2E9696"/>
                      </a:solidFill>
                      <a:prstDash val="solid"/>
                      <a:round/>
                      <a:headEnd type="none" w="med" len="med"/>
                      <a:tailEnd type="none" w="med" len="med"/>
                    </a:lnT>
                    <a:lnB w="12700" cap="flat" cmpd="sng" algn="ctr">
                      <a:solidFill>
                        <a:srgbClr val="2E9696"/>
                      </a:solidFill>
                      <a:prstDash val="solid"/>
                      <a:round/>
                      <a:headEnd type="none" w="med" len="med"/>
                      <a:tailEnd type="none" w="med" len="med"/>
                    </a:lnB>
                    <a:solidFill>
                      <a:srgbClr val="245E64"/>
                    </a:solidFill>
                  </a:tcPr>
                </a:tc>
                <a:extLst>
                  <a:ext uri="{0D108BD9-81ED-4DB2-BD59-A6C34878D82A}">
                    <a16:rowId xmlns:a16="http://schemas.microsoft.com/office/drawing/2014/main" val="4178012175"/>
                  </a:ext>
                </a:extLst>
              </a:tr>
              <a:tr h="575343">
                <a:tc>
                  <a:txBody>
                    <a:bodyPr/>
                    <a:lstStyle/>
                    <a:p>
                      <a:pPr marL="55563" indent="0" algn="l" fontAlgn="b"/>
                      <a:r>
                        <a:rPr lang="en-US" sz="2800" u="none" strike="noStrike">
                          <a:effectLst/>
                        </a:rPr>
                        <a:t>Uncontrolled</a:t>
                      </a:r>
                      <a:endParaRPr lang="en-US" sz="2800" b="0" i="0" u="none" strike="noStrike">
                        <a:solidFill>
                          <a:srgbClr val="000000"/>
                        </a:solidFill>
                        <a:effectLst/>
                        <a:latin typeface="Calibri" panose="020F0502020204030204" pitchFamily="34" charset="0"/>
                      </a:endParaRPr>
                    </a:p>
                  </a:txBody>
                  <a:tcPr marL="9525" marR="9525" marT="9525" marB="0" anchor="ctr">
                    <a:lnL w="28575" cap="flat" cmpd="sng" algn="ctr">
                      <a:solidFill>
                        <a:srgbClr val="2E9696"/>
                      </a:solidFill>
                      <a:prstDash val="solid"/>
                      <a:round/>
                      <a:headEnd type="none" w="med" len="med"/>
                      <a:tailEnd type="none" w="med" len="med"/>
                    </a:lnL>
                    <a:lnT w="28575" cap="flat" cmpd="sng" algn="ctr">
                      <a:solidFill>
                        <a:srgbClr val="2E9696"/>
                      </a:solidFill>
                      <a:prstDash val="solid"/>
                      <a:round/>
                      <a:headEnd type="none" w="med" len="med"/>
                      <a:tailEnd type="none" w="med" len="med"/>
                    </a:lnT>
                    <a:solidFill>
                      <a:schemeClr val="bg1"/>
                    </a:solidFill>
                  </a:tcPr>
                </a:tc>
                <a:tc>
                  <a:txBody>
                    <a:bodyPr/>
                    <a:lstStyle/>
                    <a:p>
                      <a:pPr algn="ctr" fontAlgn="b"/>
                      <a:r>
                        <a:rPr lang="en-US" sz="2800" u="none" strike="noStrike">
                          <a:effectLst/>
                        </a:rPr>
                        <a:t>14</a:t>
                      </a:r>
                      <a:endParaRPr lang="en-US" sz="2800" b="0" i="0" u="none" strike="noStrike">
                        <a:solidFill>
                          <a:srgbClr val="000000"/>
                        </a:solidFill>
                        <a:effectLst/>
                        <a:latin typeface="Calibri" panose="020F0502020204030204" pitchFamily="34" charset="0"/>
                      </a:endParaRPr>
                    </a:p>
                  </a:txBody>
                  <a:tcPr marL="9525" marR="9525" marT="9525" marB="0" anchor="ctr">
                    <a:lnT w="12700" cap="flat" cmpd="sng" algn="ctr">
                      <a:solidFill>
                        <a:srgbClr val="2E9696"/>
                      </a:solidFill>
                      <a:prstDash val="solid"/>
                      <a:round/>
                      <a:headEnd type="none" w="med" len="med"/>
                      <a:tailEnd type="none" w="med" len="med"/>
                    </a:lnT>
                    <a:solidFill>
                      <a:schemeClr val="bg1"/>
                    </a:solidFill>
                  </a:tcPr>
                </a:tc>
                <a:tc>
                  <a:txBody>
                    <a:bodyPr/>
                    <a:lstStyle/>
                    <a:p>
                      <a:pPr algn="ct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9525" marR="9525" marT="9525" marB="0" anchor="ctr">
                    <a:lnR w="28575" cap="flat" cmpd="sng" algn="ctr">
                      <a:solidFill>
                        <a:srgbClr val="2E9696"/>
                      </a:solidFill>
                      <a:prstDash val="solid"/>
                      <a:round/>
                      <a:headEnd type="none" w="med" len="med"/>
                      <a:tailEnd type="none" w="med" len="med"/>
                    </a:lnR>
                    <a:lnT w="12700" cap="flat" cmpd="sng" algn="ctr">
                      <a:solidFill>
                        <a:srgbClr val="2E9696"/>
                      </a:solidFill>
                      <a:prstDash val="solid"/>
                      <a:round/>
                      <a:headEnd type="none" w="med" len="med"/>
                      <a:tailEnd type="none" w="med" len="med"/>
                    </a:lnT>
                    <a:solidFill>
                      <a:schemeClr val="bg1"/>
                    </a:solidFill>
                  </a:tcPr>
                </a:tc>
                <a:extLst>
                  <a:ext uri="{0D108BD9-81ED-4DB2-BD59-A6C34878D82A}">
                    <a16:rowId xmlns:a16="http://schemas.microsoft.com/office/drawing/2014/main" val="3734454821"/>
                  </a:ext>
                </a:extLst>
              </a:tr>
              <a:tr h="575343">
                <a:tc>
                  <a:txBody>
                    <a:bodyPr/>
                    <a:lstStyle/>
                    <a:p>
                      <a:pPr marL="55563" indent="0" algn="l" fontAlgn="b"/>
                      <a:r>
                        <a:rPr lang="en-US" sz="2800" u="none" strike="noStrike">
                          <a:effectLst/>
                        </a:rPr>
                        <a:t>Controlled</a:t>
                      </a:r>
                      <a:endParaRPr lang="en-US" sz="2800" b="0" i="0" u="none" strike="noStrike">
                        <a:solidFill>
                          <a:srgbClr val="000000"/>
                        </a:solidFill>
                        <a:effectLst/>
                        <a:latin typeface="Calibri" panose="020F0502020204030204" pitchFamily="34" charset="0"/>
                      </a:endParaRPr>
                    </a:p>
                  </a:txBody>
                  <a:tcPr marL="9525" marR="9525" marT="9525" marB="0" anchor="ctr">
                    <a:lnL w="28575" cap="flat" cmpd="sng" algn="ctr">
                      <a:solidFill>
                        <a:srgbClr val="2E9696"/>
                      </a:solidFill>
                      <a:prstDash val="solid"/>
                      <a:round/>
                      <a:headEnd type="none" w="med" len="med"/>
                      <a:tailEnd type="none" w="med" len="med"/>
                    </a:lnL>
                  </a:tcPr>
                </a:tc>
                <a:tc>
                  <a:txBody>
                    <a:bodyPr/>
                    <a:lstStyle/>
                    <a:p>
                      <a:pPr algn="ctr" fontAlgn="b"/>
                      <a:r>
                        <a:rPr lang="en-US" sz="2800" u="none" strike="noStrike">
                          <a:effectLst/>
                        </a:rPr>
                        <a:t>23</a:t>
                      </a:r>
                      <a:endParaRPr lang="en-US"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800" u="none" strike="noStrike">
                          <a:effectLst/>
                        </a:rPr>
                        <a:t>37</a:t>
                      </a:r>
                      <a:endParaRPr lang="en-US" sz="2800" b="0" i="0" u="none" strike="noStrike">
                        <a:solidFill>
                          <a:srgbClr val="000000"/>
                        </a:solidFill>
                        <a:effectLst/>
                        <a:latin typeface="Calibri" panose="020F0502020204030204" pitchFamily="34" charset="0"/>
                      </a:endParaRPr>
                    </a:p>
                  </a:txBody>
                  <a:tcPr marL="9525" marR="9525" marT="9525" marB="0" anchor="ctr">
                    <a:lnR w="28575" cap="flat" cmpd="sng" algn="ctr">
                      <a:solidFill>
                        <a:srgbClr val="2E9696"/>
                      </a:solidFill>
                      <a:prstDash val="solid"/>
                      <a:round/>
                      <a:headEnd type="none" w="med" len="med"/>
                      <a:tailEnd type="none" w="med" len="med"/>
                    </a:lnR>
                  </a:tcPr>
                </a:tc>
                <a:extLst>
                  <a:ext uri="{0D108BD9-81ED-4DB2-BD59-A6C34878D82A}">
                    <a16:rowId xmlns:a16="http://schemas.microsoft.com/office/drawing/2014/main" val="1010199275"/>
                  </a:ext>
                </a:extLst>
              </a:tr>
              <a:tr h="575343">
                <a:tc>
                  <a:txBody>
                    <a:bodyPr/>
                    <a:lstStyle/>
                    <a:p>
                      <a:pPr marL="55563" indent="0" algn="l" fontAlgn="b"/>
                      <a:r>
                        <a:rPr lang="en-US" sz="2800" u="none" strike="noStrike">
                          <a:effectLst/>
                        </a:rPr>
                        <a:t>No BP</a:t>
                      </a:r>
                      <a:endParaRPr lang="en-US" sz="2800" b="0" i="0" u="none" strike="noStrike">
                        <a:solidFill>
                          <a:srgbClr val="000000"/>
                        </a:solidFill>
                        <a:effectLst/>
                        <a:latin typeface="Calibri" panose="020F0502020204030204" pitchFamily="34" charset="0"/>
                      </a:endParaRPr>
                    </a:p>
                  </a:txBody>
                  <a:tcPr marL="9525" marR="9525" marT="9525" marB="0" anchor="ctr">
                    <a:lnL w="28575" cap="flat" cmpd="sng" algn="ctr">
                      <a:solidFill>
                        <a:srgbClr val="2E9696"/>
                      </a:solidFill>
                      <a:prstDash val="solid"/>
                      <a:round/>
                      <a:headEnd type="none" w="med" len="med"/>
                      <a:tailEnd type="none" w="med" len="med"/>
                    </a:lnL>
                    <a:solidFill>
                      <a:schemeClr val="bg1"/>
                    </a:solidFill>
                  </a:tcPr>
                </a:tc>
                <a:tc>
                  <a:txBody>
                    <a:bodyPr/>
                    <a:lstStyle/>
                    <a:p>
                      <a:pPr algn="ct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9525" marR="9525" marT="9525" marB="0" anchor="ctr">
                    <a:lnR w="28575" cap="flat" cmpd="sng" algn="ctr">
                      <a:solidFill>
                        <a:srgbClr val="2E9696"/>
                      </a:solidFill>
                      <a:prstDash val="solid"/>
                      <a:round/>
                      <a:headEnd type="none" w="med" len="med"/>
                      <a:tailEnd type="none" w="med" len="med"/>
                    </a:lnR>
                    <a:solidFill>
                      <a:schemeClr val="bg1"/>
                    </a:solidFill>
                  </a:tcPr>
                </a:tc>
                <a:extLst>
                  <a:ext uri="{0D108BD9-81ED-4DB2-BD59-A6C34878D82A}">
                    <a16:rowId xmlns:a16="http://schemas.microsoft.com/office/drawing/2014/main" val="2481102357"/>
                  </a:ext>
                </a:extLst>
              </a:tr>
              <a:tr h="575343">
                <a:tc>
                  <a:txBody>
                    <a:bodyPr/>
                    <a:lstStyle/>
                    <a:p>
                      <a:pPr marL="55563" indent="0" algn="l" fontAlgn="b"/>
                      <a:r>
                        <a:rPr lang="en-US" sz="2800" b="1" u="none" strike="noStrike">
                          <a:solidFill>
                            <a:schemeClr val="bg1"/>
                          </a:solidFill>
                          <a:effectLst/>
                        </a:rPr>
                        <a:t>Total:</a:t>
                      </a:r>
                      <a:endParaRPr lang="en-US" sz="2800" b="1" i="0" u="none" strike="noStrike">
                        <a:solidFill>
                          <a:schemeClr val="bg1"/>
                        </a:solidFill>
                        <a:effectLst/>
                        <a:latin typeface="Calibri" panose="020F0502020204030204" pitchFamily="34" charset="0"/>
                      </a:endParaRPr>
                    </a:p>
                  </a:txBody>
                  <a:tcPr marL="9525" marR="9525" marT="9525" marB="0" anchor="ctr">
                    <a:lnL w="28575" cap="flat" cmpd="sng" algn="ctr">
                      <a:solidFill>
                        <a:srgbClr val="2E9696"/>
                      </a:solidFill>
                      <a:prstDash val="solid"/>
                      <a:round/>
                      <a:headEnd type="none" w="med" len="med"/>
                      <a:tailEnd type="none" w="med" len="med"/>
                    </a:lnL>
                    <a:lnB w="28575" cap="flat" cmpd="sng" algn="ctr">
                      <a:solidFill>
                        <a:srgbClr val="2E9696"/>
                      </a:solidFill>
                      <a:prstDash val="solid"/>
                      <a:round/>
                      <a:headEnd type="none" w="med" len="med"/>
                      <a:tailEnd type="none" w="med" len="med"/>
                    </a:lnB>
                    <a:solidFill>
                      <a:srgbClr val="2E9696"/>
                    </a:solidFill>
                  </a:tcPr>
                </a:tc>
                <a:tc>
                  <a:txBody>
                    <a:bodyPr/>
                    <a:lstStyle/>
                    <a:p>
                      <a:pPr algn="ctr" fontAlgn="b"/>
                      <a:r>
                        <a:rPr lang="en-US" sz="2800" b="1" i="0" u="none" strike="noStrike">
                          <a:solidFill>
                            <a:schemeClr val="bg1"/>
                          </a:solidFill>
                          <a:effectLst/>
                          <a:latin typeface="Calibri" panose="020F0502020204030204" pitchFamily="34" charset="0"/>
                        </a:rPr>
                        <a:t>39</a:t>
                      </a:r>
                    </a:p>
                  </a:txBody>
                  <a:tcPr marL="9525" marR="9525" marT="9525" marB="0" anchor="ctr">
                    <a:lnB w="28575" cap="flat" cmpd="sng" algn="ctr">
                      <a:solidFill>
                        <a:srgbClr val="2E9696"/>
                      </a:solidFill>
                      <a:prstDash val="solid"/>
                      <a:round/>
                      <a:headEnd type="none" w="med" len="med"/>
                      <a:tailEnd type="none" w="med" len="med"/>
                    </a:lnB>
                    <a:solidFill>
                      <a:srgbClr val="2E9696"/>
                    </a:solidFill>
                  </a:tcPr>
                </a:tc>
                <a:tc>
                  <a:txBody>
                    <a:bodyPr/>
                    <a:lstStyle/>
                    <a:p>
                      <a:pPr algn="ctr" fontAlgn="b"/>
                      <a:r>
                        <a:rPr lang="en-US" sz="2800" b="1" i="0" u="none" strike="noStrike">
                          <a:solidFill>
                            <a:schemeClr val="bg1"/>
                          </a:solidFill>
                          <a:effectLst/>
                          <a:latin typeface="Calibri" panose="020F0502020204030204" pitchFamily="34" charset="0"/>
                        </a:rPr>
                        <a:t>39</a:t>
                      </a:r>
                    </a:p>
                  </a:txBody>
                  <a:tcPr marL="9525" marR="9525" marT="9525" marB="0" anchor="ctr">
                    <a:lnR w="28575" cap="flat" cmpd="sng" algn="ctr">
                      <a:solidFill>
                        <a:srgbClr val="2E9696"/>
                      </a:solidFill>
                      <a:prstDash val="solid"/>
                      <a:round/>
                      <a:headEnd type="none" w="med" len="med"/>
                      <a:tailEnd type="none" w="med" len="med"/>
                    </a:lnR>
                    <a:lnB w="28575" cap="flat" cmpd="sng" algn="ctr">
                      <a:solidFill>
                        <a:srgbClr val="2E9696"/>
                      </a:solidFill>
                      <a:prstDash val="solid"/>
                      <a:round/>
                      <a:headEnd type="none" w="med" len="med"/>
                      <a:tailEnd type="none" w="med" len="med"/>
                    </a:lnB>
                    <a:solidFill>
                      <a:srgbClr val="2E9696"/>
                    </a:solidFill>
                  </a:tcPr>
                </a:tc>
                <a:extLst>
                  <a:ext uri="{0D108BD9-81ED-4DB2-BD59-A6C34878D82A}">
                    <a16:rowId xmlns:a16="http://schemas.microsoft.com/office/drawing/2014/main" val="2501322748"/>
                  </a:ext>
                </a:extLst>
              </a:tr>
            </a:tbl>
          </a:graphicData>
        </a:graphic>
      </p:graphicFrame>
      <p:grpSp>
        <p:nvGrpSpPr>
          <p:cNvPr id="14" name="Group 13">
            <a:extLst>
              <a:ext uri="{FF2B5EF4-FFF2-40B4-BE49-F238E27FC236}">
                <a16:creationId xmlns:a16="http://schemas.microsoft.com/office/drawing/2014/main" id="{5F5C0C4F-A58A-42D0-A226-05394BB9ADF5}"/>
              </a:ext>
            </a:extLst>
          </p:cNvPr>
          <p:cNvGrpSpPr/>
          <p:nvPr/>
        </p:nvGrpSpPr>
        <p:grpSpPr>
          <a:xfrm>
            <a:off x="8339394" y="2503786"/>
            <a:ext cx="1669856" cy="1087932"/>
            <a:chOff x="8388544" y="3451302"/>
            <a:chExt cx="1669856" cy="1087932"/>
          </a:xfrm>
        </p:grpSpPr>
        <p:sp>
          <p:nvSpPr>
            <p:cNvPr id="12" name="Arc 11">
              <a:extLst>
                <a:ext uri="{FF2B5EF4-FFF2-40B4-BE49-F238E27FC236}">
                  <a16:creationId xmlns:a16="http://schemas.microsoft.com/office/drawing/2014/main" id="{9A02139A-F3F8-405A-9102-FF83B033912D}"/>
                </a:ext>
              </a:extLst>
            </p:cNvPr>
            <p:cNvSpPr/>
            <p:nvPr/>
          </p:nvSpPr>
          <p:spPr>
            <a:xfrm flipV="1">
              <a:off x="8388544" y="3451302"/>
              <a:ext cx="1669856" cy="1087932"/>
            </a:xfrm>
            <a:prstGeom prst="arc">
              <a:avLst>
                <a:gd name="adj1" fmla="val 15970037"/>
                <a:gd name="adj2" fmla="val 21163037"/>
              </a:avLst>
            </a:prstGeom>
            <a:ln w="19050" cap="flat" cmpd="sng" algn="ctr">
              <a:solidFill>
                <a:srgbClr val="FF99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09B568A-10A6-4524-8AA3-A1E921126B81}"/>
                </a:ext>
              </a:extLst>
            </p:cNvPr>
            <p:cNvSpPr txBox="1"/>
            <p:nvPr/>
          </p:nvSpPr>
          <p:spPr>
            <a:xfrm>
              <a:off x="9433457" y="4169608"/>
              <a:ext cx="468352" cy="338554"/>
            </a:xfrm>
            <a:prstGeom prst="rect">
              <a:avLst/>
            </a:prstGeom>
            <a:noFill/>
          </p:spPr>
          <p:txBody>
            <a:bodyPr wrap="square" rtlCol="0">
              <a:spAutoFit/>
            </a:bodyPr>
            <a:lstStyle/>
            <a:p>
              <a:r>
                <a:rPr lang="en-US" sz="1600">
                  <a:solidFill>
                    <a:srgbClr val="FF9933"/>
                  </a:solidFill>
                </a:rPr>
                <a:t>2</a:t>
              </a:r>
            </a:p>
          </p:txBody>
        </p:sp>
      </p:grpSp>
      <p:sp>
        <p:nvSpPr>
          <p:cNvPr id="22" name="Arc 21">
            <a:extLst>
              <a:ext uri="{FF2B5EF4-FFF2-40B4-BE49-F238E27FC236}">
                <a16:creationId xmlns:a16="http://schemas.microsoft.com/office/drawing/2014/main" id="{5A3EBC08-509C-464E-A3E4-D145DC8E28C0}"/>
              </a:ext>
            </a:extLst>
          </p:cNvPr>
          <p:cNvSpPr/>
          <p:nvPr/>
        </p:nvSpPr>
        <p:spPr>
          <a:xfrm>
            <a:off x="8327767" y="2364167"/>
            <a:ext cx="1669856" cy="1087932"/>
          </a:xfrm>
          <a:prstGeom prst="arc">
            <a:avLst>
              <a:gd name="adj1" fmla="val 15944331"/>
              <a:gd name="adj2" fmla="val 21099726"/>
            </a:avLst>
          </a:prstGeom>
          <a:ln w="19050" cap="flat" cmpd="sng" algn="ctr">
            <a:solidFill>
              <a:srgbClr val="FF99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11831609-B5FC-45D2-84F5-FFBB14F4C08B}"/>
              </a:ext>
            </a:extLst>
          </p:cNvPr>
          <p:cNvSpPr txBox="1"/>
          <p:nvPr/>
        </p:nvSpPr>
        <p:spPr>
          <a:xfrm>
            <a:off x="9313341" y="2399957"/>
            <a:ext cx="468352" cy="338554"/>
          </a:xfrm>
          <a:prstGeom prst="rect">
            <a:avLst/>
          </a:prstGeom>
          <a:noFill/>
        </p:spPr>
        <p:txBody>
          <a:bodyPr wrap="square" rtlCol="0">
            <a:spAutoFit/>
          </a:bodyPr>
          <a:lstStyle/>
          <a:p>
            <a:r>
              <a:rPr lang="en-US" sz="1600">
                <a:solidFill>
                  <a:srgbClr val="FF9933"/>
                </a:solidFill>
              </a:rPr>
              <a:t>12</a:t>
            </a:r>
          </a:p>
        </p:txBody>
      </p:sp>
      <p:grpSp>
        <p:nvGrpSpPr>
          <p:cNvPr id="18" name="Group 17">
            <a:extLst>
              <a:ext uri="{FF2B5EF4-FFF2-40B4-BE49-F238E27FC236}">
                <a16:creationId xmlns:a16="http://schemas.microsoft.com/office/drawing/2014/main" id="{2E381246-B4EB-45BB-82AC-FEEBC03377EF}"/>
              </a:ext>
            </a:extLst>
          </p:cNvPr>
          <p:cNvGrpSpPr/>
          <p:nvPr/>
        </p:nvGrpSpPr>
        <p:grpSpPr>
          <a:xfrm>
            <a:off x="8793768" y="2706516"/>
            <a:ext cx="831808" cy="338554"/>
            <a:chOff x="8909824" y="3642881"/>
            <a:chExt cx="831808" cy="338554"/>
          </a:xfrm>
        </p:grpSpPr>
        <p:cxnSp>
          <p:nvCxnSpPr>
            <p:cNvPr id="16" name="Straight Arrow Connector 15">
              <a:extLst>
                <a:ext uri="{FF2B5EF4-FFF2-40B4-BE49-F238E27FC236}">
                  <a16:creationId xmlns:a16="http://schemas.microsoft.com/office/drawing/2014/main" id="{49F0BA90-1F52-46EF-A55D-929441435288}"/>
                </a:ext>
              </a:extLst>
            </p:cNvPr>
            <p:cNvCxnSpPr/>
            <p:nvPr/>
          </p:nvCxnSpPr>
          <p:spPr>
            <a:xfrm>
              <a:off x="8909824" y="3946292"/>
              <a:ext cx="831808" cy="0"/>
            </a:xfrm>
            <a:prstGeom prst="straightConnector1">
              <a:avLst/>
            </a:prstGeom>
            <a:ln w="19050" cap="flat" cmpd="sng" algn="ctr">
              <a:solidFill>
                <a:srgbClr val="FF99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1A369236-3A50-4FA0-AC4A-297711B3E01C}"/>
                </a:ext>
              </a:extLst>
            </p:cNvPr>
            <p:cNvSpPr txBox="1"/>
            <p:nvPr/>
          </p:nvSpPr>
          <p:spPr>
            <a:xfrm>
              <a:off x="8976910" y="3642881"/>
              <a:ext cx="468352" cy="338554"/>
            </a:xfrm>
            <a:prstGeom prst="rect">
              <a:avLst/>
            </a:prstGeom>
            <a:noFill/>
          </p:spPr>
          <p:txBody>
            <a:bodyPr wrap="square" rtlCol="0">
              <a:spAutoFit/>
            </a:bodyPr>
            <a:lstStyle/>
            <a:p>
              <a:r>
                <a:rPr lang="en-US" sz="1600">
                  <a:solidFill>
                    <a:srgbClr val="FF9933"/>
                  </a:solidFill>
                </a:rPr>
                <a:t>23</a:t>
              </a:r>
            </a:p>
          </p:txBody>
        </p:sp>
      </p:grpSp>
      <p:sp>
        <p:nvSpPr>
          <p:cNvPr id="3" name="Title 1">
            <a:extLst>
              <a:ext uri="{FF2B5EF4-FFF2-40B4-BE49-F238E27FC236}">
                <a16:creationId xmlns:a16="http://schemas.microsoft.com/office/drawing/2014/main" id="{91487A98-7A8B-2646-D2AC-CBD3C67C76C1}"/>
              </a:ext>
            </a:extLst>
          </p:cNvPr>
          <p:cNvSpPr txBox="1">
            <a:spLocks/>
          </p:cNvSpPr>
          <p:nvPr/>
        </p:nvSpPr>
        <p:spPr>
          <a:xfrm>
            <a:off x="194777" y="1463040"/>
            <a:ext cx="4332759" cy="53949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i="1">
              <a:solidFill>
                <a:srgbClr val="2E9696"/>
              </a:solidFill>
            </a:endParaRPr>
          </a:p>
        </p:txBody>
      </p:sp>
    </p:spTree>
    <p:extLst>
      <p:ext uri="{BB962C8B-B14F-4D97-AF65-F5344CB8AC3E}">
        <p14:creationId xmlns:p14="http://schemas.microsoft.com/office/powerpoint/2010/main" val="426091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14734" y="-1"/>
            <a:ext cx="4656670" cy="6858001"/>
          </a:xfrm>
          <a:blipFill>
            <a:blip r:embed="rId3"/>
            <a:tile tx="0" ty="0" sx="100000" sy="100000" flip="none" algn="tl"/>
          </a:blipFill>
        </p:spPr>
        <p:txBody>
          <a:bodyPr anchor="ctr">
            <a:normAutofit/>
          </a:bodyPr>
          <a:lstStyle/>
          <a:p>
            <a:pPr algn="ctr">
              <a:spcBef>
                <a:spcPts val="1200"/>
              </a:spcBef>
              <a:spcAft>
                <a:spcPts val="2400"/>
              </a:spcAft>
            </a:pPr>
            <a:r>
              <a:rPr lang="en-US" sz="4500" b="1">
                <a:solidFill>
                  <a:srgbClr val="245E64"/>
                </a:solidFill>
              </a:rPr>
              <a:t>Excerpt </a:t>
            </a:r>
            <a:r>
              <a:rPr lang="en-US" sz="4500" b="1">
                <a:solidFill>
                  <a:srgbClr val="245E64"/>
                </a:solidFill>
                <a:latin typeface="Calibri" panose="020F0502020204030204" pitchFamily="34" charset="0"/>
                <a:cs typeface="Calibri" panose="020F0502020204030204" pitchFamily="34" charset="0"/>
              </a:rPr>
              <a:t>• </a:t>
            </a:r>
            <a:r>
              <a:rPr lang="en-US" sz="4500" b="1">
                <a:solidFill>
                  <a:srgbClr val="245E64"/>
                </a:solidFill>
              </a:rPr>
              <a:t>Gina’s </a:t>
            </a:r>
            <a:r>
              <a:rPr lang="en-US" sz="4500" b="1" dirty="0">
                <a:solidFill>
                  <a:srgbClr val="245E64"/>
                </a:solidFill>
              </a:rPr>
              <a:t>Case Study</a:t>
            </a:r>
            <a:br>
              <a:rPr lang="en-US" sz="2000" b="1" dirty="0">
                <a:solidFill>
                  <a:srgbClr val="245E64"/>
                </a:solidFill>
              </a:rPr>
            </a:br>
            <a:br>
              <a:rPr lang="en-US" sz="2000" b="1" dirty="0">
                <a:solidFill>
                  <a:srgbClr val="245E64"/>
                </a:solidFill>
              </a:rPr>
            </a:br>
            <a:r>
              <a:rPr lang="en-US" sz="2800" i="1" dirty="0">
                <a:solidFill>
                  <a:srgbClr val="3E9A99"/>
                </a:solidFill>
              </a:rPr>
              <a:t>reduction of hypertension medication</a:t>
            </a:r>
            <a:endParaRPr lang="en-US" sz="2800" dirty="0">
              <a:solidFill>
                <a:srgbClr val="3E9A99"/>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D16FD0B-A849-471F-9350-5A6983CE147C}"/>
              </a:ext>
            </a:extLst>
          </p:cNvPr>
          <p:cNvSpPr txBox="1"/>
          <p:nvPr/>
        </p:nvSpPr>
        <p:spPr>
          <a:xfrm>
            <a:off x="4656670" y="33247"/>
            <a:ext cx="7671802" cy="6755696"/>
          </a:xfrm>
          <a:prstGeom prst="rect">
            <a:avLst/>
          </a:prstGeom>
          <a:solidFill>
            <a:schemeClr val="bg1"/>
          </a:solidFill>
        </p:spPr>
        <p:txBody>
          <a:bodyPr wrap="square" rtlCol="0">
            <a:spAutoFit/>
          </a:bodyPr>
          <a:lstStyle/>
          <a:p>
            <a:pPr marR="0" lvl="0" algn="l" defTabSz="457200" rtl="0" eaLnBrk="1" fontAlgn="auto" latinLnBrk="0" hangingPunct="1">
              <a:lnSpc>
                <a:spcPct val="100000"/>
              </a:lnSpc>
              <a:spcBef>
                <a:spcPts val="600"/>
              </a:spcBef>
              <a:spcAft>
                <a:spcPts val="800"/>
              </a:spcAft>
              <a:buClr>
                <a:srgbClr val="2E9696"/>
              </a:buClr>
              <a:buSzTx/>
              <a:tabLst/>
              <a:defRPr/>
            </a:pPr>
            <a:r>
              <a:rPr kumimoji="0" lang="en-US" sz="1650" b="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The HCC monitored Gina’s reported SMBP readings and symptoms and scheduled visits with the CP as needed. During case reviews, the HCC updated the CP with Gina’s data and activities. Having the ability to review data ahead of time allowed for efficient telephonic visits between Gina, the CP, and the HCC. The CP answered Gina’s questions about medications and BP and provided education about managing her conditions.</a:t>
            </a:r>
          </a:p>
          <a:p>
            <a:pPr marR="0" lvl="0" algn="l" defTabSz="457200" rtl="0" eaLnBrk="1" fontAlgn="auto" latinLnBrk="0" hangingPunct="1">
              <a:lnSpc>
                <a:spcPct val="100000"/>
              </a:lnSpc>
              <a:spcBef>
                <a:spcPts val="0"/>
              </a:spcBef>
              <a:spcAft>
                <a:spcPts val="800"/>
              </a:spcAft>
              <a:buClr>
                <a:srgbClr val="2E9696"/>
              </a:buClr>
              <a:buSzTx/>
              <a:tabLst/>
              <a:defRPr/>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Gina was taking a two-in-one pill—a combination medication containing two hypertensive agents. The CP discussed with Gina the option of reducing by half one of the two hypertensive agents. Reducing medication was one of her health goals, so she was happy with the CP’s suggestion and agreed to continue reporting BP measures and symptoms. </a:t>
            </a:r>
            <a:endParaRPr lang="en-US" sz="1650" i="0">
              <a:solidFill>
                <a:schemeClr val="tx1">
                  <a:lumMod val="85000"/>
                  <a:lumOff val="15000"/>
                </a:schemeClr>
              </a:solidFill>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800"/>
              </a:spcAft>
              <a:buClr>
                <a:srgbClr val="2E9696"/>
              </a:buClr>
              <a:buSzTx/>
              <a:tabLst/>
              <a:defRPr/>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The CP was working under a collaborative practice agreement with Gina’s PCP delivering integrated care and medication therapy management (MTM). </a:t>
            </a:r>
            <a:r>
              <a:rPr lang="en-US" sz="1650" b="1" u="none" strike="noStrike" baseline="0">
                <a:solidFill>
                  <a:schemeClr val="tx1">
                    <a:lumMod val="85000"/>
                    <a:lumOff val="15000"/>
                  </a:schemeClr>
                </a:solidFill>
                <a:latin typeface="Calibri" panose="020F0502020204030204" pitchFamily="34" charset="0"/>
                <a:cs typeface="Calibri" panose="020F0502020204030204" pitchFamily="34" charset="0"/>
              </a:rPr>
              <a:t>The following represents the CP’s care and MTM on the consult: </a:t>
            </a:r>
          </a:p>
          <a:p>
            <a:pPr>
              <a:spcAft>
                <a:spcPts val="5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E-prescribed the dosage reduction via the electronic health record (EHR)</a:t>
            </a:r>
          </a:p>
          <a:p>
            <a:pPr>
              <a:spcAft>
                <a:spcPts val="5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Medication order was sent to Gina’s preferred pharmacy </a:t>
            </a:r>
          </a:p>
          <a:p>
            <a:pPr>
              <a:spcAft>
                <a:spcPts val="8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Visit was documented in the EHR in an encounter note routed to the PCP</a:t>
            </a:r>
          </a:p>
          <a:p>
            <a:pPr marR="0" lvl="0" algn="l" defTabSz="457200" rtl="0" eaLnBrk="1" fontAlgn="auto" latinLnBrk="0" hangingPunct="1">
              <a:lnSpc>
                <a:spcPct val="100000"/>
              </a:lnSpc>
              <a:spcBef>
                <a:spcPts val="400"/>
              </a:spcBef>
              <a:spcAft>
                <a:spcPts val="800"/>
              </a:spcAft>
              <a:buClr>
                <a:srgbClr val="2E9696"/>
              </a:buClr>
              <a:buSzTx/>
              <a:tabLst/>
              <a:defRPr/>
            </a:pPr>
            <a:r>
              <a:rPr kumimoji="0" lang="en-US" sz="1650" b="1"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The HCC led the follow up with Gina:</a:t>
            </a:r>
            <a:endParaRPr lang="en-US" sz="1650" b="1" i="0" u="none" strike="noStrike" baseline="0">
              <a:solidFill>
                <a:schemeClr val="tx1">
                  <a:lumMod val="85000"/>
                  <a:lumOff val="15000"/>
                </a:schemeClr>
              </a:solidFill>
              <a:latin typeface="Calibri" panose="020F0502020204030204" pitchFamily="34" charset="0"/>
              <a:cs typeface="Calibri" panose="020F0502020204030204" pitchFamily="34" charset="0"/>
            </a:endParaRPr>
          </a:p>
          <a:p>
            <a:pPr>
              <a:spcAft>
                <a:spcPts val="5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Monitored her SMBP readings and symptoms </a:t>
            </a:r>
          </a:p>
          <a:p>
            <a:pPr>
              <a:spcAft>
                <a:spcPts val="5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Scheduled a telephonic health coaching visit </a:t>
            </a:r>
          </a:p>
          <a:p>
            <a:pPr>
              <a:spcAft>
                <a:spcPts val="800"/>
              </a:spcAft>
            </a:pPr>
            <a:r>
              <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rPr>
              <a:t>• Reviewed Gina’s case with the CP during case reviews </a:t>
            </a:r>
          </a:p>
          <a:p>
            <a:pPr>
              <a:spcAft>
                <a:spcPts val="800"/>
              </a:spcAft>
            </a:pPr>
            <a:r>
              <a:rPr lang="en-US" sz="1650" b="0" i="0" u="none" strike="noStrike" baseline="0">
                <a:solidFill>
                  <a:schemeClr val="tx1">
                    <a:lumMod val="85000"/>
                    <a:lumOff val="15000"/>
                  </a:schemeClr>
                </a:solidFill>
                <a:latin typeface="Calibri" panose="020F0502020204030204" pitchFamily="34" charset="0"/>
              </a:rPr>
              <a:t>The CP had no concerns with the outcomes of the medication reduction. Based on Gina’s progress and goals, the HCC scheduled a telephonic follow-up visit with the CP.</a:t>
            </a:r>
            <a:endParaRPr lang="en-US" sz="1650" b="0" i="0" u="none" strike="noStrike" baseline="0">
              <a:solidFill>
                <a:schemeClr val="tx1">
                  <a:lumMod val="85000"/>
                  <a:lumOff val="1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E2C68D0-94F5-D612-7EEF-126AFDA4D514}"/>
              </a:ext>
            </a:extLst>
          </p:cNvPr>
          <p:cNvSpPr txBox="1"/>
          <p:nvPr/>
        </p:nvSpPr>
        <p:spPr>
          <a:xfrm>
            <a:off x="532371" y="5435600"/>
            <a:ext cx="3713692" cy="1323439"/>
          </a:xfrm>
          <a:prstGeom prst="rect">
            <a:avLst/>
          </a:prstGeom>
          <a:noFill/>
        </p:spPr>
        <p:txBody>
          <a:bodyPr wrap="square" rtlCol="0">
            <a:spAutoFit/>
          </a:bodyPr>
          <a:lstStyle/>
          <a:p>
            <a:r>
              <a:rPr lang="en-US" sz="1600" dirty="0">
                <a:solidFill>
                  <a:schemeClr val="tx1">
                    <a:lumMod val="75000"/>
                    <a:lumOff val="25000"/>
                  </a:schemeClr>
                </a:solidFill>
              </a:rPr>
              <a:t>BP – Blood Pressure</a:t>
            </a:r>
          </a:p>
          <a:p>
            <a:r>
              <a:rPr lang="en-US" sz="1600" dirty="0">
                <a:solidFill>
                  <a:schemeClr val="tx1">
                    <a:lumMod val="75000"/>
                    <a:lumOff val="25000"/>
                  </a:schemeClr>
                </a:solidFill>
              </a:rPr>
              <a:t>CP – Clinical Pharmacist</a:t>
            </a:r>
          </a:p>
          <a:p>
            <a:r>
              <a:rPr lang="en-US" sz="1600" dirty="0">
                <a:solidFill>
                  <a:schemeClr val="tx1">
                    <a:lumMod val="75000"/>
                    <a:lumOff val="25000"/>
                  </a:schemeClr>
                </a:solidFill>
              </a:rPr>
              <a:t>HCC – Health Coach Coordinator</a:t>
            </a:r>
          </a:p>
          <a:p>
            <a:r>
              <a:rPr lang="en-US" sz="1600" dirty="0">
                <a:solidFill>
                  <a:schemeClr val="tx1">
                    <a:lumMod val="75000"/>
                    <a:lumOff val="25000"/>
                  </a:schemeClr>
                </a:solidFill>
              </a:rPr>
              <a:t>PCP – Primary Care Physician</a:t>
            </a:r>
          </a:p>
          <a:p>
            <a:r>
              <a:rPr lang="en-US" sz="1600" dirty="0">
                <a:solidFill>
                  <a:schemeClr val="tx1">
                    <a:lumMod val="75000"/>
                    <a:lumOff val="25000"/>
                  </a:schemeClr>
                </a:solidFill>
              </a:rPr>
              <a:t>SMBP – Self-Measured Blood Pressure</a:t>
            </a:r>
          </a:p>
        </p:txBody>
      </p:sp>
    </p:spTree>
    <p:extLst>
      <p:ext uri="{BB962C8B-B14F-4D97-AF65-F5344CB8AC3E}">
        <p14:creationId xmlns:p14="http://schemas.microsoft.com/office/powerpoint/2010/main" val="3781253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14734" y="-1"/>
            <a:ext cx="4656670" cy="6858001"/>
          </a:xfrm>
          <a:blipFill>
            <a:blip r:embed="rId3"/>
            <a:tile tx="0" ty="0" sx="100000" sy="100000" flip="none" algn="tl"/>
          </a:blipFill>
        </p:spPr>
        <p:txBody>
          <a:bodyPr anchor="ctr">
            <a:normAutofit/>
          </a:bodyPr>
          <a:lstStyle/>
          <a:p>
            <a:pPr algn="ctr">
              <a:spcBef>
                <a:spcPts val="1200"/>
              </a:spcBef>
              <a:spcAft>
                <a:spcPts val="2400"/>
              </a:spcAft>
            </a:pPr>
            <a:r>
              <a:rPr lang="en-US" sz="4500" b="1" dirty="0">
                <a:solidFill>
                  <a:srgbClr val="245E64"/>
                </a:solidFill>
              </a:rPr>
              <a:t>Excerpt </a:t>
            </a:r>
            <a:r>
              <a:rPr lang="en-US" sz="4500" b="1" dirty="0">
                <a:solidFill>
                  <a:srgbClr val="245E64"/>
                </a:solidFill>
                <a:latin typeface="Calibri" panose="020F0502020204030204" pitchFamily="34" charset="0"/>
                <a:cs typeface="Calibri" panose="020F0502020204030204" pitchFamily="34" charset="0"/>
              </a:rPr>
              <a:t>•</a:t>
            </a:r>
            <a:r>
              <a:rPr lang="en-US" sz="4500" b="1" dirty="0">
                <a:solidFill>
                  <a:srgbClr val="245E64"/>
                </a:solidFill>
              </a:rPr>
              <a:t> John’s Case Study</a:t>
            </a:r>
            <a:br>
              <a:rPr lang="en-US" sz="2000" b="1" dirty="0">
                <a:solidFill>
                  <a:srgbClr val="245E64"/>
                </a:solidFill>
              </a:rPr>
            </a:br>
            <a:br>
              <a:rPr lang="en-US" sz="2000" b="1" dirty="0">
                <a:solidFill>
                  <a:srgbClr val="245E64"/>
                </a:solidFill>
              </a:rPr>
            </a:br>
            <a:r>
              <a:rPr lang="en-US" sz="2800" i="1" dirty="0">
                <a:solidFill>
                  <a:srgbClr val="3E9A99"/>
                </a:solidFill>
              </a:rPr>
              <a:t>gaining confidence </a:t>
            </a:r>
            <a:br>
              <a:rPr lang="en-US" sz="2800" i="1" dirty="0">
                <a:solidFill>
                  <a:srgbClr val="3E9A99"/>
                </a:solidFill>
              </a:rPr>
            </a:br>
            <a:r>
              <a:rPr lang="en-US" sz="2800" i="1" dirty="0">
                <a:solidFill>
                  <a:srgbClr val="3E9A99"/>
                </a:solidFill>
              </a:rPr>
              <a:t>to self-manage</a:t>
            </a: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57966E9-2DDD-D3EA-2415-189D5EBE1C42}"/>
              </a:ext>
            </a:extLst>
          </p:cNvPr>
          <p:cNvSpPr txBox="1"/>
          <p:nvPr/>
        </p:nvSpPr>
        <p:spPr>
          <a:xfrm>
            <a:off x="4656670" y="33247"/>
            <a:ext cx="7671802" cy="6824945"/>
          </a:xfrm>
          <a:prstGeom prst="rect">
            <a:avLst/>
          </a:prstGeom>
          <a:solidFill>
            <a:schemeClr val="bg1"/>
          </a:solidFill>
        </p:spPr>
        <p:txBody>
          <a:bodyPr wrap="square" rtlCol="0">
            <a:spAutoFit/>
          </a:bodyPr>
          <a:lstStyle/>
          <a:p>
            <a:pPr marR="0" lvl="0" algn="l" defTabSz="457200" rtl="0" eaLnBrk="1" fontAlgn="auto" latinLnBrk="0" hangingPunct="1">
              <a:lnSpc>
                <a:spcPct val="100000"/>
              </a:lnSpc>
              <a:spcAft>
                <a:spcPts val="6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With the support and guidance of the care team, he developed an action plan to improve his health starting with small steps that could be developed into healthy habits. Beginning with small changes or “baby steps” enabled him to experience small wins that raised his confidence. He practiced deep breathing to reduce stress and reported “feeling the change” when he remembered to pause and breathe deeply and slowly. John requested daily text reminders until his self-efficacy improved. Health coaching was impactful to support his transition to healthy behaviors. </a:t>
            </a:r>
          </a:p>
          <a:p>
            <a:pPr marR="0" lvl="0" algn="l" defTabSz="457200" rtl="0" eaLnBrk="1" fontAlgn="auto" latinLnBrk="0" hangingPunct="1">
              <a:lnSpc>
                <a:spcPct val="100000"/>
              </a:lnSpc>
              <a:spcAft>
                <a:spcPts val="6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In consults with the CP, John learned about the damage persistent hypertension can wreak on internal organs; the impact of stress and excessive sodium on BP; and the benefits of meditation, a healthy diet, and planned increases in physical activity. The CP had a strong connection with John and recommended an exercise regimen he would enjoy. Strong rapport with the CP also helped him reconsider medication if lifestyle changes were insufficient to improve his hypertension. </a:t>
            </a:r>
          </a:p>
          <a:p>
            <a:pPr marR="0" lvl="0" algn="l" defTabSz="457200" rtl="0" eaLnBrk="1" fontAlgn="auto" latinLnBrk="0" hangingPunct="1">
              <a:lnSpc>
                <a:spcPct val="100000"/>
              </a:lnSpc>
              <a:spcAft>
                <a:spcPts val="400"/>
              </a:spcAft>
              <a:buClr>
                <a:srgbClr val="2E9696"/>
              </a:buClr>
              <a:buSzTx/>
              <a:tabLst/>
              <a:defRPr/>
            </a:pPr>
            <a:r>
              <a:rPr kumimoji="0" lang="en-US" sz="1650" b="1"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SMBP trend highlights:</a:t>
            </a:r>
          </a:p>
          <a:p>
            <a:pPr marL="228600" marR="0" lvl="0" algn="l" defTabSz="457200" rtl="0" eaLnBrk="1" fontAlgn="auto" latinLnBrk="0" hangingPunct="1">
              <a:lnSpc>
                <a:spcPct val="100000"/>
              </a:lnSpc>
              <a:spcAft>
                <a:spcPts val="4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 For the initial 20 weeks reporting SMBP, John’s 7-day averages were often uncontrolled (&gt;=140/90) for multiple consecutive days. Occasionally the readings were concerningly high for multiple consecutive days. </a:t>
            </a:r>
          </a:p>
          <a:p>
            <a:pPr marL="228600" marR="0" lvl="0" algn="l" defTabSz="457200" rtl="0" eaLnBrk="1" fontAlgn="auto" latinLnBrk="0" hangingPunct="1">
              <a:lnSpc>
                <a:spcPct val="100000"/>
              </a:lnSpc>
              <a:spcAft>
                <a:spcPts val="4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 Beginning week 21, his SMBP 7-day averages began to show a clear downward trend for 4 weeks until week 25 when his SMBP 7-day average was 126/82.</a:t>
            </a:r>
          </a:p>
          <a:p>
            <a:pPr marL="228600" marR="0" lvl="0" algn="l" defTabSz="457200" rtl="0" eaLnBrk="1" fontAlgn="auto" latinLnBrk="0" hangingPunct="1">
              <a:lnSpc>
                <a:spcPct val="100000"/>
              </a:lnSpc>
              <a:spcAft>
                <a:spcPts val="6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 Since this improvement in John’s BP, there have been some isolated SMBP readings that were high. However, overall SMBP trends, 7-day averages, and readings have continued to show great improvement. </a:t>
            </a:r>
          </a:p>
          <a:p>
            <a:pPr marR="0" lvl="0" algn="l" defTabSz="457200" rtl="0" eaLnBrk="1" fontAlgn="auto" latinLnBrk="0" hangingPunct="1">
              <a:lnSpc>
                <a:spcPct val="100000"/>
              </a:lnSpc>
              <a:spcAft>
                <a:spcPts val="600"/>
              </a:spcAft>
              <a:buClr>
                <a:srgbClr val="2E9696"/>
              </a:buClr>
              <a:buSzTx/>
              <a:tabLst/>
              <a:defRPr/>
            </a:pPr>
            <a:r>
              <a:rPr kumimoji="0" lang="en-US" sz="1650" b="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John expressed appreciation and gratitude for the care team and thanked them for their patience. He felt this experience was a “wake-up” call to take better care of himself and believed that changes in lifestyle and perspective would add years to his life. </a:t>
            </a:r>
          </a:p>
        </p:txBody>
      </p:sp>
      <p:sp>
        <p:nvSpPr>
          <p:cNvPr id="5" name="TextBox 4">
            <a:extLst>
              <a:ext uri="{FF2B5EF4-FFF2-40B4-BE49-F238E27FC236}">
                <a16:creationId xmlns:a16="http://schemas.microsoft.com/office/drawing/2014/main" id="{1A99A930-0000-6CEC-2381-AF7B6DF93CAC}"/>
              </a:ext>
            </a:extLst>
          </p:cNvPr>
          <p:cNvSpPr txBox="1"/>
          <p:nvPr/>
        </p:nvSpPr>
        <p:spPr>
          <a:xfrm>
            <a:off x="570471" y="5886450"/>
            <a:ext cx="3713692" cy="830997"/>
          </a:xfrm>
          <a:prstGeom prst="rect">
            <a:avLst/>
          </a:prstGeom>
          <a:noFill/>
        </p:spPr>
        <p:txBody>
          <a:bodyPr wrap="square" rtlCol="0">
            <a:spAutoFit/>
          </a:bodyPr>
          <a:lstStyle/>
          <a:p>
            <a:r>
              <a:rPr lang="en-US" sz="1600" dirty="0">
                <a:solidFill>
                  <a:schemeClr val="tx1">
                    <a:lumMod val="75000"/>
                    <a:lumOff val="25000"/>
                  </a:schemeClr>
                </a:solidFill>
              </a:rPr>
              <a:t>BP – Blood Pressure</a:t>
            </a:r>
          </a:p>
          <a:p>
            <a:r>
              <a:rPr lang="en-US" sz="1600" dirty="0">
                <a:solidFill>
                  <a:schemeClr val="tx1">
                    <a:lumMod val="75000"/>
                    <a:lumOff val="25000"/>
                  </a:schemeClr>
                </a:solidFill>
              </a:rPr>
              <a:t>CP – Clinical Pharmacist</a:t>
            </a:r>
          </a:p>
          <a:p>
            <a:r>
              <a:rPr lang="en-US" sz="1600" dirty="0">
                <a:solidFill>
                  <a:schemeClr val="tx1">
                    <a:lumMod val="75000"/>
                    <a:lumOff val="25000"/>
                  </a:schemeClr>
                </a:solidFill>
              </a:rPr>
              <a:t>SMBP – Self-Measured Blood Pressure</a:t>
            </a:r>
          </a:p>
        </p:txBody>
      </p:sp>
    </p:spTree>
    <p:extLst>
      <p:ext uri="{BB962C8B-B14F-4D97-AF65-F5344CB8AC3E}">
        <p14:creationId xmlns:p14="http://schemas.microsoft.com/office/powerpoint/2010/main" val="265462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1"/>
            <a:ext cx="4656669" cy="6858000"/>
          </a:xfrm>
          <a:blipFill>
            <a:blip r:embed="rId2"/>
            <a:tile tx="0" ty="0" sx="100000" sy="100000" flip="none" algn="tl"/>
          </a:blipFill>
        </p:spPr>
        <p:txBody>
          <a:bodyPr anchor="ctr">
            <a:normAutofit/>
          </a:bodyPr>
          <a:lstStyle/>
          <a:p>
            <a:pPr algn="ctr">
              <a:spcBef>
                <a:spcPts val="1200"/>
              </a:spcBef>
              <a:spcAft>
                <a:spcPts val="2400"/>
              </a:spcAft>
            </a:pPr>
            <a:r>
              <a:rPr lang="en-US" sz="6700" b="1">
                <a:solidFill>
                  <a:srgbClr val="245E64"/>
                </a:solidFill>
              </a:rPr>
              <a:t>Patient </a:t>
            </a:r>
            <a:br>
              <a:rPr lang="en-US" sz="6700" b="1">
                <a:solidFill>
                  <a:srgbClr val="245E64"/>
                </a:solidFill>
              </a:rPr>
            </a:br>
            <a:r>
              <a:rPr lang="en-US" sz="6700" b="1">
                <a:solidFill>
                  <a:srgbClr val="245E64"/>
                </a:solidFill>
              </a:rPr>
              <a:t>Feedback</a:t>
            </a:r>
            <a:br>
              <a:rPr lang="en-US" sz="6700" b="1">
                <a:solidFill>
                  <a:srgbClr val="245E64"/>
                </a:solidFill>
              </a:rPr>
            </a:br>
            <a:r>
              <a:rPr lang="en-US" sz="6700" b="1">
                <a:solidFill>
                  <a:srgbClr val="245E64"/>
                </a:solidFill>
              </a:rPr>
              <a:t>Survey</a:t>
            </a:r>
            <a:br>
              <a:rPr lang="en-US" sz="5000">
                <a:solidFill>
                  <a:srgbClr val="245E64"/>
                </a:solidFill>
              </a:rPr>
            </a:br>
            <a:endParaRPr lang="en-US" sz="500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D16FD0B-A849-471F-9350-5A6983CE147C}"/>
              </a:ext>
            </a:extLst>
          </p:cNvPr>
          <p:cNvSpPr txBox="1"/>
          <p:nvPr/>
        </p:nvSpPr>
        <p:spPr>
          <a:xfrm>
            <a:off x="4831560" y="1212829"/>
            <a:ext cx="6207915" cy="4755148"/>
          </a:xfrm>
          <a:prstGeom prst="rect">
            <a:avLst/>
          </a:prstGeom>
          <a:noFill/>
        </p:spPr>
        <p:txBody>
          <a:bodyPr wrap="square" rtlCol="0">
            <a:spAutoFit/>
          </a:bodyPr>
          <a:lstStyle/>
          <a:p>
            <a:pPr marL="457200" indent="-457200">
              <a:spcAft>
                <a:spcPts val="600"/>
              </a:spcAft>
              <a:buClr>
                <a:srgbClr val="2E9696"/>
              </a:buClr>
              <a:buFont typeface="Wingdings" panose="05000000000000000000" pitchFamily="2" charset="2"/>
              <a:buChar char="v"/>
              <a:defRPr/>
            </a:pPr>
            <a:r>
              <a:rPr kumimoji="0" lang="en-US" sz="3200" b="1" i="1" u="none" strike="noStrike" kern="1200" cap="none" spc="0" normalizeH="0" baseline="0" noProof="0">
                <a:ln>
                  <a:noFill/>
                </a:ln>
                <a:solidFill>
                  <a:srgbClr val="2E9696"/>
                </a:solidFill>
                <a:effectLst/>
                <a:uLnTx/>
                <a:uFillTx/>
                <a:latin typeface="Trebuchet MS" panose="020B0603020202020204"/>
                <a:ea typeface="+mn-ea"/>
                <a:cs typeface="+mn-cs"/>
              </a:rPr>
              <a:t>Likert scale</a:t>
            </a:r>
            <a:r>
              <a:rPr kumimoji="0" lang="en-US" sz="3200" b="1" u="none" strike="noStrike" kern="1200" cap="none" spc="0" normalizeH="0" baseline="0" noProof="0">
                <a:ln>
                  <a:noFill/>
                </a:ln>
                <a:solidFill>
                  <a:srgbClr val="2E9696"/>
                </a:solidFill>
                <a:effectLst/>
                <a:uLnTx/>
                <a:uFillTx/>
                <a:latin typeface="Trebuchet MS" panose="020B0603020202020204"/>
                <a:ea typeface="+mn-ea"/>
                <a:cs typeface="+mn-cs"/>
              </a:rPr>
              <a:t> </a:t>
            </a:r>
          </a:p>
          <a:p>
            <a:pPr marL="914400" lvl="1" indent="-457200">
              <a:spcAft>
                <a:spcPts val="600"/>
              </a:spcAft>
              <a:buClr>
                <a:srgbClr val="2E9696"/>
              </a:buClr>
              <a:buFont typeface="Courier New" panose="02070309020205020404" pitchFamily="49" charset="0"/>
              <a:buChar char="o"/>
              <a:defRPr/>
            </a:pP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18 questions</a:t>
            </a:r>
          </a:p>
          <a:p>
            <a:pPr marL="914400" lvl="1" indent="-457200">
              <a:spcAft>
                <a:spcPts val="600"/>
              </a:spcAft>
              <a:buClr>
                <a:srgbClr val="2E9696"/>
              </a:buClr>
              <a:buFont typeface="Courier New" panose="02070309020205020404" pitchFamily="49" charset="0"/>
              <a:buChar char="o"/>
              <a:defRPr/>
            </a:pP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3 domains</a:t>
            </a:r>
          </a:p>
          <a:p>
            <a:pPr marL="1371600" lvl="2" indent="-457200">
              <a:spcAft>
                <a:spcPts val="6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Care team</a:t>
            </a:r>
          </a:p>
          <a:p>
            <a:pPr marL="1371600" lvl="2" indent="-457200">
              <a:spcAft>
                <a:spcPts val="6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Ability to self manage</a:t>
            </a:r>
          </a:p>
          <a:p>
            <a:pPr marL="1371600" lvl="2" indent="-457200">
              <a:spcAft>
                <a:spcPts val="18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Value of SMBP</a:t>
            </a:r>
          </a:p>
          <a:p>
            <a:pPr marL="457200" indent="-457200">
              <a:spcAft>
                <a:spcPts val="1200"/>
              </a:spcAft>
              <a:buClr>
                <a:srgbClr val="2E9696"/>
              </a:buClr>
              <a:buFont typeface="Wingdings" panose="05000000000000000000" pitchFamily="2" charset="2"/>
              <a:buChar char="v"/>
              <a:defRPr/>
            </a:pPr>
            <a:r>
              <a:rPr kumimoji="0" lang="en-US" sz="3200" b="1" i="1" u="none" strike="noStrike" kern="1200" cap="none" spc="0" normalizeH="0" baseline="0" noProof="0">
                <a:ln>
                  <a:noFill/>
                </a:ln>
                <a:solidFill>
                  <a:srgbClr val="2E9696"/>
                </a:solidFill>
                <a:effectLst/>
                <a:uLnTx/>
                <a:uFillTx/>
                <a:latin typeface="Trebuchet MS" panose="020B0603020202020204"/>
                <a:ea typeface="+mn-ea"/>
                <a:cs typeface="+mn-cs"/>
              </a:rPr>
              <a:t>Open ended feedback</a:t>
            </a:r>
            <a:r>
              <a:rPr kumimoji="0" lang="en-US" sz="3200" b="1" i="1" u="none" strike="noStrike" kern="1200" cap="none" spc="0" normalizeH="0" baseline="0" noProof="0" dirty="0">
                <a:ln>
                  <a:noFill/>
                </a:ln>
                <a:solidFill>
                  <a:srgbClr val="2E9696"/>
                </a:solidFill>
                <a:effectLst/>
                <a:uLnTx/>
                <a:uFillTx/>
                <a:latin typeface="Trebuchet MS" panose="020B0603020202020204"/>
                <a:ea typeface="+mn-ea"/>
                <a:cs typeface="+mn-cs"/>
              </a:rPr>
              <a:t> </a:t>
            </a:r>
          </a:p>
          <a:p>
            <a:pPr marL="571500">
              <a:spcAft>
                <a:spcPts val="1800"/>
              </a:spcAft>
              <a:buClr>
                <a:srgbClr val="2E9696"/>
              </a:buClr>
              <a:defRPr/>
            </a:pPr>
            <a:r>
              <a:rPr lang="en-US" sz="2800" dirty="0">
                <a:solidFill>
                  <a:prstClr val="black">
                    <a:lumMod val="75000"/>
                    <a:lumOff val="25000"/>
                  </a:prstClr>
                </a:solidFill>
                <a:latin typeface="Trebuchet MS" panose="020B0603020202020204"/>
              </a:rPr>
              <a:t>Provide</a:t>
            </a: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any additional feedback on your experience</a:t>
            </a: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090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D91A4D89-20EF-4731-8E5D-D75C12E8E6BE}"/>
              </a:ext>
            </a:extLst>
          </p:cNvPr>
          <p:cNvPicPr>
            <a:picLocks noChangeAspect="1"/>
          </p:cNvPicPr>
          <p:nvPr/>
        </p:nvPicPr>
        <p:blipFill rotWithShape="1">
          <a:blip r:embed="rId3"/>
          <a:srcRect r="1739"/>
          <a:stretch/>
        </p:blipFill>
        <p:spPr>
          <a:xfrm>
            <a:off x="2345673" y="527882"/>
            <a:ext cx="7514126" cy="3464758"/>
          </a:xfrm>
          <a:prstGeom prst="rect">
            <a:avLst/>
          </a:prstGeom>
        </p:spPr>
      </p:pic>
      <p:graphicFrame>
        <p:nvGraphicFramePr>
          <p:cNvPr id="6" name="Table 5">
            <a:extLst>
              <a:ext uri="{FF2B5EF4-FFF2-40B4-BE49-F238E27FC236}">
                <a16:creationId xmlns:a16="http://schemas.microsoft.com/office/drawing/2014/main" id="{09A25098-10F1-43E9-B8CA-4A20761075A1}"/>
              </a:ext>
            </a:extLst>
          </p:cNvPr>
          <p:cNvGraphicFramePr>
            <a:graphicFrameLocks noGrp="1"/>
          </p:cNvGraphicFramePr>
          <p:nvPr>
            <p:extLst>
              <p:ext uri="{D42A27DB-BD31-4B8C-83A1-F6EECF244321}">
                <p14:modId xmlns:p14="http://schemas.microsoft.com/office/powerpoint/2010/main" val="2385126752"/>
              </p:ext>
            </p:extLst>
          </p:nvPr>
        </p:nvGraphicFramePr>
        <p:xfrm>
          <a:off x="757251" y="4335041"/>
          <a:ext cx="5096342" cy="1682663"/>
        </p:xfrm>
        <a:graphic>
          <a:graphicData uri="http://schemas.openxmlformats.org/drawingml/2006/table">
            <a:tbl>
              <a:tblPr>
                <a:tableStyleId>{5C22544A-7EE6-4342-B048-85BDC9FD1C3A}</a:tableStyleId>
              </a:tblPr>
              <a:tblGrid>
                <a:gridCol w="297248">
                  <a:extLst>
                    <a:ext uri="{9D8B030D-6E8A-4147-A177-3AD203B41FA5}">
                      <a16:colId xmlns:a16="http://schemas.microsoft.com/office/drawing/2014/main" val="2956953139"/>
                    </a:ext>
                  </a:extLst>
                </a:gridCol>
                <a:gridCol w="4799094">
                  <a:extLst>
                    <a:ext uri="{9D8B030D-6E8A-4147-A177-3AD203B41FA5}">
                      <a16:colId xmlns:a16="http://schemas.microsoft.com/office/drawing/2014/main" val="2039049194"/>
                    </a:ext>
                  </a:extLst>
                </a:gridCol>
              </a:tblGrid>
              <a:tr h="658657">
                <a:tc>
                  <a:txBody>
                    <a:bodyPr/>
                    <a:lstStyle/>
                    <a:p>
                      <a:pPr algn="ctr" fontAlgn="ctr"/>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I would recommend my physician’s care team to a friend or family member who has high blood pressure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991857796"/>
                  </a:ext>
                </a:extLst>
              </a:tr>
              <a:tr h="441713">
                <a:tc>
                  <a:txBody>
                    <a:bodyPr/>
                    <a:lstStyle/>
                    <a:p>
                      <a:pPr algn="ctr" fontAlgn="ctr"/>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I was treated with respect, and I felt my opinions mattered</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198933595"/>
                  </a:ext>
                </a:extLst>
              </a:tr>
              <a:tr h="279005">
                <a:tc>
                  <a:txBody>
                    <a:bodyPr/>
                    <a:lstStyle/>
                    <a:p>
                      <a:pPr algn="ctr" fontAlgn="ctr"/>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The visits were convenient and fit my schedule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4112597714"/>
                  </a:ext>
                </a:extLst>
              </a:tr>
              <a:tr h="279005">
                <a:tc>
                  <a:txBody>
                    <a:bodyPr/>
                    <a:lstStyle/>
                    <a:p>
                      <a:pPr algn="ctr" fontAlgn="ctr"/>
                      <a:r>
                        <a:rPr lang="en-US" sz="1600" b="1" u="none" strike="noStrike">
                          <a:effectLst/>
                        </a:rPr>
                        <a:t>4.</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The pharmacist visits were valuable to me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243805759"/>
                  </a:ext>
                </a:extLst>
              </a:tr>
            </a:tbl>
          </a:graphicData>
        </a:graphic>
      </p:graphicFrame>
      <p:graphicFrame>
        <p:nvGraphicFramePr>
          <p:cNvPr id="7" name="Table 6">
            <a:extLst>
              <a:ext uri="{FF2B5EF4-FFF2-40B4-BE49-F238E27FC236}">
                <a16:creationId xmlns:a16="http://schemas.microsoft.com/office/drawing/2014/main" id="{665AAE2E-D429-4E82-A49B-FB7D0BA98237}"/>
              </a:ext>
            </a:extLst>
          </p:cNvPr>
          <p:cNvGraphicFramePr>
            <a:graphicFrameLocks noGrp="1"/>
          </p:cNvGraphicFramePr>
          <p:nvPr>
            <p:extLst>
              <p:ext uri="{D42A27DB-BD31-4B8C-83A1-F6EECF244321}">
                <p14:modId xmlns:p14="http://schemas.microsoft.com/office/powerpoint/2010/main" val="2140166643"/>
              </p:ext>
            </p:extLst>
          </p:nvPr>
        </p:nvGraphicFramePr>
        <p:xfrm>
          <a:off x="6102736" y="4343959"/>
          <a:ext cx="5435080" cy="1682662"/>
        </p:xfrm>
        <a:graphic>
          <a:graphicData uri="http://schemas.openxmlformats.org/drawingml/2006/table">
            <a:tbl>
              <a:tblPr>
                <a:tableStyleId>{5C22544A-7EE6-4342-B048-85BDC9FD1C3A}</a:tableStyleId>
              </a:tblPr>
              <a:tblGrid>
                <a:gridCol w="220284">
                  <a:extLst>
                    <a:ext uri="{9D8B030D-6E8A-4147-A177-3AD203B41FA5}">
                      <a16:colId xmlns:a16="http://schemas.microsoft.com/office/drawing/2014/main" val="2058065424"/>
                    </a:ext>
                  </a:extLst>
                </a:gridCol>
                <a:gridCol w="5214796">
                  <a:extLst>
                    <a:ext uri="{9D8B030D-6E8A-4147-A177-3AD203B41FA5}">
                      <a16:colId xmlns:a16="http://schemas.microsoft.com/office/drawing/2014/main" val="912751016"/>
                    </a:ext>
                  </a:extLst>
                </a:gridCol>
              </a:tblGrid>
              <a:tr h="351164">
                <a:tc>
                  <a:txBody>
                    <a:bodyPr/>
                    <a:lstStyle/>
                    <a:p>
                      <a:pPr algn="l" fontAlgn="ctr"/>
                      <a:r>
                        <a:rPr lang="en-US" sz="1600" b="1" u="none" strike="noStrike">
                          <a:effectLst/>
                        </a:rPr>
                        <a:t>5.</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The care coordinator visits were valuable to me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862378744"/>
                  </a:ext>
                </a:extLst>
              </a:tr>
              <a:tr h="534617">
                <a:tc>
                  <a:txBody>
                    <a:bodyPr/>
                    <a:lstStyle/>
                    <a:p>
                      <a:pPr algn="l" fontAlgn="ctr"/>
                      <a:r>
                        <a:rPr lang="en-US" sz="1600" b="1" u="none" strike="noStrike">
                          <a:effectLst/>
                        </a:rPr>
                        <a:t>6.</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The care team helped me work toward achieving one or more of my health goals</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1649293279"/>
                  </a:ext>
                </a:extLst>
              </a:tr>
              <a:tr h="796881">
                <a:tc>
                  <a:txBody>
                    <a:bodyPr/>
                    <a:lstStyle/>
                    <a:p>
                      <a:pPr algn="l" fontAlgn="ctr"/>
                      <a:r>
                        <a:rPr lang="en-US" sz="1600" b="1" u="none" strike="noStrike">
                          <a:effectLst/>
                        </a:rPr>
                        <a:t>7.</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I feel that the care coordinator and pharmacist communicated with my physician about the care I was receiving.</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448232100"/>
                  </a:ext>
                </a:extLst>
              </a:tr>
            </a:tbl>
          </a:graphicData>
        </a:graphic>
      </p:graphicFrame>
    </p:spTree>
    <p:extLst>
      <p:ext uri="{BB962C8B-B14F-4D97-AF65-F5344CB8AC3E}">
        <p14:creationId xmlns:p14="http://schemas.microsoft.com/office/powerpoint/2010/main" val="191063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C17A6823-F110-45D9-BDB4-17308940C7F8}"/>
              </a:ext>
            </a:extLst>
          </p:cNvPr>
          <p:cNvPicPr>
            <a:picLocks noChangeAspect="1"/>
          </p:cNvPicPr>
          <p:nvPr/>
        </p:nvPicPr>
        <p:blipFill>
          <a:blip r:embed="rId3"/>
          <a:stretch>
            <a:fillRect/>
          </a:stretch>
        </p:blipFill>
        <p:spPr>
          <a:xfrm>
            <a:off x="2882294" y="605071"/>
            <a:ext cx="6604933" cy="3598841"/>
          </a:xfrm>
          <a:prstGeom prst="rect">
            <a:avLst/>
          </a:prstGeom>
        </p:spPr>
      </p:pic>
      <p:graphicFrame>
        <p:nvGraphicFramePr>
          <p:cNvPr id="2" name="Table 1">
            <a:extLst>
              <a:ext uri="{FF2B5EF4-FFF2-40B4-BE49-F238E27FC236}">
                <a16:creationId xmlns:a16="http://schemas.microsoft.com/office/drawing/2014/main" id="{DB60F6CF-FDF0-4A88-A8C2-79658D2E2BB8}"/>
              </a:ext>
            </a:extLst>
          </p:cNvPr>
          <p:cNvGraphicFramePr>
            <a:graphicFrameLocks noGrp="1"/>
          </p:cNvGraphicFramePr>
          <p:nvPr>
            <p:extLst>
              <p:ext uri="{D42A27DB-BD31-4B8C-83A1-F6EECF244321}">
                <p14:modId xmlns:p14="http://schemas.microsoft.com/office/powerpoint/2010/main" val="466096558"/>
              </p:ext>
            </p:extLst>
          </p:nvPr>
        </p:nvGraphicFramePr>
        <p:xfrm>
          <a:off x="925745" y="4496281"/>
          <a:ext cx="4953996" cy="1614807"/>
        </p:xfrm>
        <a:graphic>
          <a:graphicData uri="http://schemas.openxmlformats.org/drawingml/2006/table">
            <a:tbl>
              <a:tblPr>
                <a:tableStyleId>{5C22544A-7EE6-4342-B048-85BDC9FD1C3A}</a:tableStyleId>
              </a:tblPr>
              <a:tblGrid>
                <a:gridCol w="393375">
                  <a:extLst>
                    <a:ext uri="{9D8B030D-6E8A-4147-A177-3AD203B41FA5}">
                      <a16:colId xmlns:a16="http://schemas.microsoft.com/office/drawing/2014/main" val="3863120646"/>
                    </a:ext>
                  </a:extLst>
                </a:gridCol>
                <a:gridCol w="4560621">
                  <a:extLst>
                    <a:ext uri="{9D8B030D-6E8A-4147-A177-3AD203B41FA5}">
                      <a16:colId xmlns:a16="http://schemas.microsoft.com/office/drawing/2014/main" val="608467830"/>
                    </a:ext>
                  </a:extLst>
                </a:gridCol>
              </a:tblGrid>
              <a:tr h="336102">
                <a:tc>
                  <a:txBody>
                    <a:bodyPr/>
                    <a:lstStyle/>
                    <a:p>
                      <a:pPr algn="l" fontAlgn="ctr"/>
                      <a:r>
                        <a:rPr lang="en-US" sz="1600" b="1" u="none" strike="noStrike">
                          <a:effectLst/>
                        </a:rPr>
                        <a:t>8.</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542378595"/>
                  </a:ext>
                </a:extLst>
              </a:tr>
              <a:tr h="619136">
                <a:tc>
                  <a:txBody>
                    <a:bodyPr/>
                    <a:lstStyle/>
                    <a:p>
                      <a:pPr algn="l" fontAlgn="ctr"/>
                      <a:r>
                        <a:rPr lang="en-US" sz="1600" b="1" u="none" strike="noStrike">
                          <a:effectLst/>
                        </a:rPr>
                        <a:t>9.</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feel I have gained knowledge and skills to improve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1183851337"/>
                  </a:ext>
                </a:extLst>
              </a:tr>
              <a:tr h="659569">
                <a:tc>
                  <a:txBody>
                    <a:bodyPr/>
                    <a:lstStyle/>
                    <a:p>
                      <a:pPr algn="l" fontAlgn="ctr"/>
                      <a:r>
                        <a:rPr lang="en-US" sz="1600" b="1" u="none" strike="noStrike">
                          <a:effectLst/>
                        </a:rPr>
                        <a:t>10.</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feel motivated or empowered to improve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1081016857"/>
                  </a:ext>
                </a:extLst>
              </a:tr>
            </a:tbl>
          </a:graphicData>
        </a:graphic>
      </p:graphicFrame>
      <p:graphicFrame>
        <p:nvGraphicFramePr>
          <p:cNvPr id="4" name="Table 3">
            <a:extLst>
              <a:ext uri="{FF2B5EF4-FFF2-40B4-BE49-F238E27FC236}">
                <a16:creationId xmlns:a16="http://schemas.microsoft.com/office/drawing/2014/main" id="{4837C284-C96B-4A21-9413-0E26D78942DB}"/>
              </a:ext>
            </a:extLst>
          </p:cNvPr>
          <p:cNvGraphicFramePr>
            <a:graphicFrameLocks noGrp="1"/>
          </p:cNvGraphicFramePr>
          <p:nvPr>
            <p:extLst>
              <p:ext uri="{D42A27DB-BD31-4B8C-83A1-F6EECF244321}">
                <p14:modId xmlns:p14="http://schemas.microsoft.com/office/powerpoint/2010/main" val="3669875222"/>
              </p:ext>
            </p:extLst>
          </p:nvPr>
        </p:nvGraphicFramePr>
        <p:xfrm>
          <a:off x="6221756" y="4520619"/>
          <a:ext cx="5151217" cy="1406627"/>
        </p:xfrm>
        <a:graphic>
          <a:graphicData uri="http://schemas.openxmlformats.org/drawingml/2006/table">
            <a:tbl>
              <a:tblPr>
                <a:tableStyleId>{5C22544A-7EE6-4342-B048-85BDC9FD1C3A}</a:tableStyleId>
              </a:tblPr>
              <a:tblGrid>
                <a:gridCol w="396129">
                  <a:extLst>
                    <a:ext uri="{9D8B030D-6E8A-4147-A177-3AD203B41FA5}">
                      <a16:colId xmlns:a16="http://schemas.microsoft.com/office/drawing/2014/main" val="3690992898"/>
                    </a:ext>
                  </a:extLst>
                </a:gridCol>
                <a:gridCol w="4755088">
                  <a:extLst>
                    <a:ext uri="{9D8B030D-6E8A-4147-A177-3AD203B41FA5}">
                      <a16:colId xmlns:a16="http://schemas.microsoft.com/office/drawing/2014/main" val="3028503335"/>
                    </a:ext>
                  </a:extLst>
                </a:gridCol>
              </a:tblGrid>
              <a:tr h="581153">
                <a:tc>
                  <a:txBody>
                    <a:bodyPr/>
                    <a:lstStyle/>
                    <a:p>
                      <a:pPr algn="l" fontAlgn="ctr"/>
                      <a:r>
                        <a:rPr lang="en-US" sz="1600" b="1" u="none" strike="noStrike">
                          <a:effectLst/>
                        </a:rPr>
                        <a:t>11.</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role in improving or maintaining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141236433"/>
                  </a:ext>
                </a:extLst>
              </a:tr>
              <a:tr h="412737">
                <a:tc>
                  <a:txBody>
                    <a:bodyPr/>
                    <a:lstStyle/>
                    <a:p>
                      <a:pPr algn="l" fontAlgn="ctr"/>
                      <a:r>
                        <a:rPr lang="en-US" sz="1600" b="1" u="none" strike="noStrike">
                          <a:effectLst/>
                        </a:rPr>
                        <a:t>12.</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medications</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128445302"/>
                  </a:ext>
                </a:extLst>
              </a:tr>
              <a:tr h="412737">
                <a:tc>
                  <a:txBody>
                    <a:bodyPr/>
                    <a:lstStyle/>
                    <a:p>
                      <a:pPr algn="l" fontAlgn="ctr"/>
                      <a:r>
                        <a:rPr lang="en-US" sz="1600" b="1" u="none" strike="noStrike">
                          <a:effectLst/>
                        </a:rPr>
                        <a:t>13.</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take my medications more consistently</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3520567240"/>
                  </a:ext>
                </a:extLst>
              </a:tr>
            </a:tbl>
          </a:graphicData>
        </a:graphic>
      </p:graphicFrame>
    </p:spTree>
    <p:extLst>
      <p:ext uri="{BB962C8B-B14F-4D97-AF65-F5344CB8AC3E}">
        <p14:creationId xmlns:p14="http://schemas.microsoft.com/office/powerpoint/2010/main" val="339907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FC0F83EC-22C6-49B8-9EBC-AE029988F561}"/>
              </a:ext>
            </a:extLst>
          </p:cNvPr>
          <p:cNvPicPr>
            <a:picLocks noChangeAspect="1"/>
          </p:cNvPicPr>
          <p:nvPr/>
        </p:nvPicPr>
        <p:blipFill rotWithShape="1">
          <a:blip r:embed="rId3"/>
          <a:srcRect t="241" b="-132"/>
          <a:stretch/>
        </p:blipFill>
        <p:spPr>
          <a:xfrm>
            <a:off x="2756284" y="617438"/>
            <a:ext cx="6460469" cy="3743163"/>
          </a:xfrm>
          <a:prstGeom prst="rect">
            <a:avLst/>
          </a:prstGeom>
        </p:spPr>
      </p:pic>
      <p:graphicFrame>
        <p:nvGraphicFramePr>
          <p:cNvPr id="2" name="Table 1">
            <a:extLst>
              <a:ext uri="{FF2B5EF4-FFF2-40B4-BE49-F238E27FC236}">
                <a16:creationId xmlns:a16="http://schemas.microsoft.com/office/drawing/2014/main" id="{1B16ECE5-8C6F-44B5-8177-FD223186774B}"/>
              </a:ext>
            </a:extLst>
          </p:cNvPr>
          <p:cNvGraphicFramePr>
            <a:graphicFrameLocks noGrp="1"/>
          </p:cNvGraphicFramePr>
          <p:nvPr>
            <p:extLst>
              <p:ext uri="{D42A27DB-BD31-4B8C-83A1-F6EECF244321}">
                <p14:modId xmlns:p14="http://schemas.microsoft.com/office/powerpoint/2010/main" val="2458912830"/>
              </p:ext>
            </p:extLst>
          </p:nvPr>
        </p:nvGraphicFramePr>
        <p:xfrm>
          <a:off x="757252" y="4502056"/>
          <a:ext cx="5227089" cy="1734429"/>
        </p:xfrm>
        <a:graphic>
          <a:graphicData uri="http://schemas.openxmlformats.org/drawingml/2006/table">
            <a:tbl>
              <a:tblPr>
                <a:tableStyleId>{5C22544A-7EE6-4342-B048-85BDC9FD1C3A}</a:tableStyleId>
              </a:tblPr>
              <a:tblGrid>
                <a:gridCol w="411145">
                  <a:extLst>
                    <a:ext uri="{9D8B030D-6E8A-4147-A177-3AD203B41FA5}">
                      <a16:colId xmlns:a16="http://schemas.microsoft.com/office/drawing/2014/main" val="2570715882"/>
                    </a:ext>
                  </a:extLst>
                </a:gridCol>
                <a:gridCol w="4815944">
                  <a:extLst>
                    <a:ext uri="{9D8B030D-6E8A-4147-A177-3AD203B41FA5}">
                      <a16:colId xmlns:a16="http://schemas.microsoft.com/office/drawing/2014/main" val="1656211266"/>
                    </a:ext>
                  </a:extLst>
                </a:gridCol>
              </a:tblGrid>
              <a:tr h="578143">
                <a:tc>
                  <a:txBody>
                    <a:bodyPr/>
                    <a:lstStyle/>
                    <a:p>
                      <a:pPr algn="l" fontAlgn="ctr"/>
                      <a:r>
                        <a:rPr lang="en-US" sz="1600" b="1" u="none" strike="noStrike">
                          <a:effectLst/>
                        </a:rPr>
                        <a:t>14.</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I was provided with everything I needed to measure and report my own blood pressure easily and accurately</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543191981"/>
                  </a:ext>
                </a:extLst>
              </a:tr>
              <a:tr h="578143">
                <a:tc>
                  <a:txBody>
                    <a:bodyPr/>
                    <a:lstStyle/>
                    <a:p>
                      <a:pPr algn="l" fontAlgn="ctr"/>
                      <a:r>
                        <a:rPr lang="en-US" sz="1600" b="1" u="none" strike="noStrike">
                          <a:effectLst/>
                        </a:rPr>
                        <a:t>15.</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was upsetting or frustrating to me</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4008278759"/>
                  </a:ext>
                </a:extLst>
              </a:tr>
              <a:tr h="578143">
                <a:tc>
                  <a:txBody>
                    <a:bodyPr/>
                    <a:lstStyle/>
                    <a:p>
                      <a:pPr algn="l" fontAlgn="ctr"/>
                      <a:r>
                        <a:rPr lang="en-US" sz="1600" b="1" u="none" strike="noStrike">
                          <a:effectLst/>
                        </a:rPr>
                        <a:t>16.</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helped me be more aware of my health</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1931896216"/>
                  </a:ext>
                </a:extLst>
              </a:tr>
            </a:tbl>
          </a:graphicData>
        </a:graphic>
      </p:graphicFrame>
      <p:graphicFrame>
        <p:nvGraphicFramePr>
          <p:cNvPr id="28" name="Table 27">
            <a:extLst>
              <a:ext uri="{FF2B5EF4-FFF2-40B4-BE49-F238E27FC236}">
                <a16:creationId xmlns:a16="http://schemas.microsoft.com/office/drawing/2014/main" id="{CCDAEED4-28A4-43E4-AAA5-EF2A54356128}"/>
              </a:ext>
            </a:extLst>
          </p:cNvPr>
          <p:cNvGraphicFramePr>
            <a:graphicFrameLocks noGrp="1"/>
          </p:cNvGraphicFramePr>
          <p:nvPr>
            <p:extLst>
              <p:ext uri="{D42A27DB-BD31-4B8C-83A1-F6EECF244321}">
                <p14:modId xmlns:p14="http://schemas.microsoft.com/office/powerpoint/2010/main" val="2565274394"/>
              </p:ext>
            </p:extLst>
          </p:nvPr>
        </p:nvGraphicFramePr>
        <p:xfrm>
          <a:off x="6216771" y="4502056"/>
          <a:ext cx="5010920" cy="1578526"/>
        </p:xfrm>
        <a:graphic>
          <a:graphicData uri="http://schemas.openxmlformats.org/drawingml/2006/table">
            <a:tbl>
              <a:tblPr>
                <a:tableStyleId>{5C22544A-7EE6-4342-B048-85BDC9FD1C3A}</a:tableStyleId>
              </a:tblPr>
              <a:tblGrid>
                <a:gridCol w="384599">
                  <a:extLst>
                    <a:ext uri="{9D8B030D-6E8A-4147-A177-3AD203B41FA5}">
                      <a16:colId xmlns:a16="http://schemas.microsoft.com/office/drawing/2014/main" val="2570715882"/>
                    </a:ext>
                  </a:extLst>
                </a:gridCol>
                <a:gridCol w="4626321">
                  <a:extLst>
                    <a:ext uri="{9D8B030D-6E8A-4147-A177-3AD203B41FA5}">
                      <a16:colId xmlns:a16="http://schemas.microsoft.com/office/drawing/2014/main" val="1656211266"/>
                    </a:ext>
                  </a:extLst>
                </a:gridCol>
              </a:tblGrid>
              <a:tr h="633579">
                <a:tc>
                  <a:txBody>
                    <a:bodyPr/>
                    <a:lstStyle/>
                    <a:p>
                      <a:pPr algn="l" fontAlgn="ctr"/>
                      <a:r>
                        <a:rPr lang="en-US" sz="1600" b="1" u="none" strike="noStrike">
                          <a:effectLst/>
                        </a:rPr>
                        <a:t>17.</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motivated me to adopt or continue healthy behaviors</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3027551489"/>
                  </a:ext>
                </a:extLst>
              </a:tr>
              <a:tr h="944947">
                <a:tc>
                  <a:txBody>
                    <a:bodyPr/>
                    <a:lstStyle/>
                    <a:p>
                      <a:pPr algn="l" fontAlgn="ctr"/>
                      <a:r>
                        <a:rPr lang="en-US" sz="1600" b="1" u="none" strike="noStrike">
                          <a:effectLst/>
                        </a:rPr>
                        <a:t>18.</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I feel the care team used blood pressure readings I reported to make more informed decisions about my care</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427559023"/>
                  </a:ext>
                </a:extLst>
              </a:tr>
            </a:tbl>
          </a:graphicData>
        </a:graphic>
      </p:graphicFrame>
    </p:spTree>
    <p:extLst>
      <p:ext uri="{BB962C8B-B14F-4D97-AF65-F5344CB8AC3E}">
        <p14:creationId xmlns:p14="http://schemas.microsoft.com/office/powerpoint/2010/main" val="1571973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091DB4F0-3AF1-D916-2560-5EB9BDA4F4ED}"/>
              </a:ext>
            </a:extLst>
          </p:cNvPr>
          <p:cNvPicPr>
            <a:picLocks noChangeAspect="1"/>
          </p:cNvPicPr>
          <p:nvPr/>
        </p:nvPicPr>
        <p:blipFill>
          <a:blip r:embed="rId3"/>
          <a:stretch>
            <a:fillRect/>
          </a:stretch>
        </p:blipFill>
        <p:spPr>
          <a:xfrm>
            <a:off x="1107006" y="612724"/>
            <a:ext cx="10401972" cy="5856762"/>
          </a:xfrm>
          <a:prstGeom prst="rect">
            <a:avLst/>
          </a:prstGeom>
        </p:spPr>
      </p:pic>
      <p:sp>
        <p:nvSpPr>
          <p:cNvPr id="7" name="Title 1">
            <a:extLst>
              <a:ext uri="{FF2B5EF4-FFF2-40B4-BE49-F238E27FC236}">
                <a16:creationId xmlns:a16="http://schemas.microsoft.com/office/drawing/2014/main" id="{FD68B82F-F5F1-A263-792F-054E13459288}"/>
              </a:ext>
            </a:extLst>
          </p:cNvPr>
          <p:cNvSpPr txBox="1">
            <a:spLocks/>
          </p:cNvSpPr>
          <p:nvPr/>
        </p:nvSpPr>
        <p:spPr>
          <a:xfrm>
            <a:off x="683022" y="612724"/>
            <a:ext cx="3089195" cy="705107"/>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Tier Criteria</a:t>
            </a:r>
          </a:p>
        </p:txBody>
      </p:sp>
    </p:spTree>
    <p:extLst>
      <p:ext uri="{BB962C8B-B14F-4D97-AF65-F5344CB8AC3E}">
        <p14:creationId xmlns:p14="http://schemas.microsoft.com/office/powerpoint/2010/main" val="4058033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C866670-0D21-4599-B70B-8E8716923531}"/>
              </a:ext>
            </a:extLst>
          </p:cNvPr>
          <p:cNvSpPr>
            <a:spLocks noGrp="1"/>
          </p:cNvSpPr>
          <p:nvPr>
            <p:ph type="title"/>
          </p:nvPr>
        </p:nvSpPr>
        <p:spPr>
          <a:xfrm>
            <a:off x="1003302" y="588434"/>
            <a:ext cx="8596668" cy="1320800"/>
          </a:xfrm>
        </p:spPr>
        <p:txBody>
          <a:bodyPr>
            <a:normAutofit/>
          </a:bodyPr>
          <a:lstStyle/>
          <a:p>
            <a:r>
              <a:rPr lang="en-US" sz="4000" b="1">
                <a:solidFill>
                  <a:srgbClr val="245E64"/>
                </a:solidFill>
              </a:rPr>
              <a:t>Evidence-basis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2">
            <a:extLst>
              <a:ext uri="{FF2B5EF4-FFF2-40B4-BE49-F238E27FC236}">
                <a16:creationId xmlns:a16="http://schemas.microsoft.com/office/drawing/2014/main" id="{12C194D4-5C6D-0C0C-626E-4672D0B684D8}"/>
              </a:ext>
            </a:extLst>
          </p:cNvPr>
          <p:cNvSpPr>
            <a:spLocks noGrp="1"/>
          </p:cNvSpPr>
          <p:nvPr>
            <p:ph idx="1"/>
          </p:nvPr>
        </p:nvSpPr>
        <p:spPr>
          <a:xfrm>
            <a:off x="983363" y="1553679"/>
            <a:ext cx="9732262" cy="3914417"/>
          </a:xfrm>
        </p:spPr>
        <p:txBody>
          <a:bodyPr>
            <a:noAutofit/>
          </a:bodyPr>
          <a:lstStyle/>
          <a:p>
            <a:pPr>
              <a:lnSpc>
                <a:spcPct val="90000"/>
              </a:lnSpc>
              <a:spcBef>
                <a:spcPts val="0"/>
              </a:spcBef>
              <a:spcAft>
                <a:spcPts val="1800"/>
              </a:spcAft>
              <a:buFont typeface="Wingdings" panose="05000000000000000000" pitchFamily="2" charset="2"/>
              <a:buChar char="v"/>
            </a:pPr>
            <a:r>
              <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rPr>
              <a:t>5-page summary of literature review with 69 citations</a:t>
            </a:r>
          </a:p>
          <a:p>
            <a:pPr>
              <a:lnSpc>
                <a:spcPct val="90000"/>
              </a:lnSpc>
              <a:spcBef>
                <a:spcPts val="0"/>
              </a:spcBef>
              <a:spcAft>
                <a:spcPts val="1800"/>
              </a:spcAft>
              <a:buFont typeface="Wingdings" panose="05000000000000000000" pitchFamily="2" charset="2"/>
              <a:buChar char="v"/>
            </a:pPr>
            <a:r>
              <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rPr>
              <a:t>Included in upcoming whitepaper</a:t>
            </a:r>
          </a:p>
          <a:p>
            <a:pPr>
              <a:lnSpc>
                <a:spcPct val="90000"/>
              </a:lnSpc>
              <a:spcBef>
                <a:spcPts val="0"/>
              </a:spcBef>
              <a:spcAft>
                <a:spcPts val="1800"/>
              </a:spcAft>
              <a:buFont typeface="Wingdings" panose="05000000000000000000" pitchFamily="2" charset="2"/>
              <a:buChar char="v"/>
            </a:pPr>
            <a:r>
              <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rPr>
              <a:t>Select samples as reference for this presentation  </a:t>
            </a:r>
          </a:p>
          <a:p>
            <a:pPr marL="0" indent="0">
              <a:lnSpc>
                <a:spcPct val="90000"/>
              </a:lnSpc>
              <a:spcBef>
                <a:spcPts val="0"/>
              </a:spcBef>
              <a:spcAft>
                <a:spcPts val="1800"/>
              </a:spcAft>
              <a:buNone/>
            </a:pP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81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F4C9-AA16-99EE-8230-2BD19B4BFB0D}"/>
              </a:ext>
            </a:extLst>
          </p:cNvPr>
          <p:cNvSpPr>
            <a:spLocks noGrp="1"/>
          </p:cNvSpPr>
          <p:nvPr>
            <p:ph type="title"/>
          </p:nvPr>
        </p:nvSpPr>
        <p:spPr>
          <a:xfrm>
            <a:off x="677334" y="282982"/>
            <a:ext cx="8596668" cy="757473"/>
          </a:xfrm>
        </p:spPr>
        <p:txBody>
          <a:bodyPr>
            <a:noAutofit/>
          </a:bodyPr>
          <a:lstStyle/>
          <a:p>
            <a:r>
              <a:rPr lang="en-US" sz="5000" b="1">
                <a:solidFill>
                  <a:srgbClr val="245E64"/>
                </a:solidFill>
              </a:rPr>
              <a:t>Objectives</a:t>
            </a:r>
          </a:p>
        </p:txBody>
      </p:sp>
      <p:sp>
        <p:nvSpPr>
          <p:cNvPr id="3" name="Content Placeholder 2">
            <a:extLst>
              <a:ext uri="{FF2B5EF4-FFF2-40B4-BE49-F238E27FC236}">
                <a16:creationId xmlns:a16="http://schemas.microsoft.com/office/drawing/2014/main" id="{4A31F582-FFD5-66CF-E219-EA8B2A6FA29E}"/>
              </a:ext>
            </a:extLst>
          </p:cNvPr>
          <p:cNvSpPr>
            <a:spLocks noGrp="1"/>
          </p:cNvSpPr>
          <p:nvPr>
            <p:ph idx="1"/>
          </p:nvPr>
        </p:nvSpPr>
        <p:spPr>
          <a:xfrm>
            <a:off x="577745" y="1367073"/>
            <a:ext cx="9281479" cy="3880773"/>
          </a:xfrm>
        </p:spPr>
        <p:txBody>
          <a:bodyPr>
            <a:noAutofit/>
          </a:bodyPr>
          <a:lstStyle/>
          <a:p>
            <a:pPr>
              <a:buFont typeface="Wingdings" panose="05000000000000000000" pitchFamily="2" charset="2"/>
              <a:buChar char="v"/>
            </a:pPr>
            <a:r>
              <a:rPr lang="en-US" sz="2200"/>
              <a:t>Identify steps to enhance your team-based approach to preventive and chronic care</a:t>
            </a:r>
          </a:p>
          <a:p>
            <a:pPr>
              <a:buFont typeface="Wingdings" panose="05000000000000000000" pitchFamily="2" charset="2"/>
              <a:buChar char="v"/>
            </a:pPr>
            <a:r>
              <a:rPr lang="en-US" sz="2200"/>
              <a:t>Describe the components of self-measured blood pressure program</a:t>
            </a:r>
          </a:p>
          <a:p>
            <a:pPr>
              <a:buFont typeface="Wingdings" panose="05000000000000000000" pitchFamily="2" charset="2"/>
              <a:buChar char="v"/>
            </a:pPr>
            <a:r>
              <a:rPr lang="en-US" sz="2200"/>
              <a:t>Evaluate the resource-effectiveness of including a clinical pharmacist and health coach coordinator in your physician-led care team </a:t>
            </a:r>
          </a:p>
          <a:p>
            <a:pPr>
              <a:buFont typeface="Wingdings" panose="05000000000000000000" pitchFamily="2" charset="2"/>
              <a:buChar char="v"/>
            </a:pPr>
            <a:r>
              <a:rPr lang="en-US" sz="2200"/>
              <a:t>Understand how patients: </a:t>
            </a:r>
          </a:p>
          <a:p>
            <a:pPr lvl="1">
              <a:buFont typeface="Courier New" panose="02070309020205020404" pitchFamily="49" charset="0"/>
              <a:buChar char="o"/>
            </a:pPr>
            <a:r>
              <a:rPr lang="en-US" sz="2000" i="1"/>
              <a:t>Increased awareness and health literacy</a:t>
            </a:r>
          </a:p>
          <a:p>
            <a:pPr lvl="1">
              <a:buFont typeface="Courier New" panose="02070309020205020404" pitchFamily="49" charset="0"/>
              <a:buChar char="o"/>
            </a:pPr>
            <a:r>
              <a:rPr lang="en-US" sz="2000" i="1"/>
              <a:t>Became empowered to prioritize their health</a:t>
            </a:r>
          </a:p>
          <a:p>
            <a:pPr lvl="1">
              <a:buFont typeface="Courier New" panose="02070309020205020404" pitchFamily="49" charset="0"/>
              <a:buChar char="o"/>
            </a:pPr>
            <a:r>
              <a:rPr lang="en-US" sz="2000" i="1"/>
              <a:t>Engaged in shared decision-making</a:t>
            </a:r>
          </a:p>
          <a:p>
            <a:pPr lvl="1">
              <a:buFont typeface="Courier New" panose="02070309020205020404" pitchFamily="49" charset="0"/>
              <a:buChar char="o"/>
            </a:pPr>
            <a:r>
              <a:rPr lang="en-US" sz="2000" i="1"/>
              <a:t>Benefited from self-measuring and care team </a:t>
            </a:r>
          </a:p>
          <a:p>
            <a:pPr>
              <a:buFont typeface="Wingdings" panose="05000000000000000000" pitchFamily="2" charset="2"/>
              <a:buChar char="v"/>
            </a:pPr>
            <a:r>
              <a:rPr lang="en-US" sz="2200"/>
              <a:t>	Reflect on feedback shared by patients</a:t>
            </a:r>
          </a:p>
          <a:p>
            <a:endParaRPr lang="en-US" sz="2200"/>
          </a:p>
        </p:txBody>
      </p:sp>
    </p:spTree>
    <p:extLst>
      <p:ext uri="{BB962C8B-B14F-4D97-AF65-F5344CB8AC3E}">
        <p14:creationId xmlns:p14="http://schemas.microsoft.com/office/powerpoint/2010/main" val="1612364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C866670-0D21-4599-B70B-8E8716923531}"/>
              </a:ext>
            </a:extLst>
          </p:cNvPr>
          <p:cNvSpPr>
            <a:spLocks noGrp="1"/>
          </p:cNvSpPr>
          <p:nvPr>
            <p:ph type="title"/>
          </p:nvPr>
        </p:nvSpPr>
        <p:spPr>
          <a:xfrm>
            <a:off x="1003302" y="357525"/>
            <a:ext cx="8596668" cy="1320800"/>
          </a:xfrm>
        </p:spPr>
        <p:txBody>
          <a:bodyPr>
            <a:normAutofit/>
          </a:bodyPr>
          <a:lstStyle/>
          <a:p>
            <a:r>
              <a:rPr lang="en-US" b="1"/>
              <a:t>Evidence-Basis</a:t>
            </a:r>
            <a:r>
              <a:rPr lang="en-US"/>
              <a:t> </a:t>
            </a:r>
            <a:r>
              <a:rPr lang="en-US" i="1"/>
              <a:t>samples of citations</a:t>
            </a:r>
            <a:endParaRPr lang="en-US" b="1"/>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D2A50E-B05D-4A63-980E-AFF7E33BECE8}"/>
              </a:ext>
            </a:extLst>
          </p:cNvPr>
          <p:cNvSpPr>
            <a:spLocks noGrp="1"/>
          </p:cNvSpPr>
          <p:nvPr>
            <p:ph idx="1"/>
          </p:nvPr>
        </p:nvSpPr>
        <p:spPr>
          <a:xfrm>
            <a:off x="1003302" y="1257009"/>
            <a:ext cx="8931524" cy="4848808"/>
          </a:xfrm>
        </p:spPr>
        <p:txBody>
          <a:bodyPr>
            <a:normAutofit/>
          </a:bodyPr>
          <a:lstStyle/>
          <a:p>
            <a:pPr marL="0" indent="0">
              <a:lnSpc>
                <a:spcPct val="90000"/>
              </a:lnSpc>
              <a:spcBef>
                <a:spcPts val="0"/>
              </a:spcBef>
              <a:spcAft>
                <a:spcPts val="600"/>
              </a:spcAft>
              <a:buNone/>
            </a:pPr>
            <a:r>
              <a:rPr lang="en-US" sz="2000" i="1">
                <a:effectLst/>
                <a:latin typeface="Calibri" panose="020F0502020204030204" pitchFamily="34" charset="0"/>
                <a:ea typeface="Calibri" panose="020F0502020204030204" pitchFamily="34" charset="0"/>
              </a:rPr>
              <a:t>62. Nunan D, Thompson M, Heneghan CJ, </a:t>
            </a:r>
            <a:r>
              <a:rPr lang="en-US" sz="2000" i="1" err="1">
                <a:effectLst/>
                <a:latin typeface="Calibri" panose="020F0502020204030204" pitchFamily="34" charset="0"/>
                <a:ea typeface="Calibri" panose="020F0502020204030204" pitchFamily="34" charset="0"/>
              </a:rPr>
              <a:t>Perera</a:t>
            </a:r>
            <a:r>
              <a:rPr lang="en-US" sz="2000" i="1">
                <a:effectLst/>
                <a:latin typeface="Calibri" panose="020F0502020204030204" pitchFamily="34" charset="0"/>
                <a:ea typeface="Calibri" panose="020F0502020204030204" pitchFamily="34" charset="0"/>
              </a:rPr>
              <a:t> R, McManus RJ, Ward A. Accuracy of self-monitored blood pressure for diagnosing hypertension in primary care. Journal of hypertension. 2015;33(4):755-762. </a:t>
            </a:r>
          </a:p>
          <a:p>
            <a:pPr marL="0" marR="0" indent="0">
              <a:lnSpc>
                <a:spcPct val="90000"/>
              </a:lnSpc>
              <a:spcBef>
                <a:spcPts val="0"/>
              </a:spcBef>
              <a:spcAft>
                <a:spcPts val="600"/>
              </a:spcAft>
              <a:buNone/>
            </a:pPr>
            <a:r>
              <a:rPr lang="en-US" sz="2000" i="1">
                <a:effectLst/>
                <a:latin typeface="Calibri" panose="020F0502020204030204" pitchFamily="34" charset="0"/>
                <a:ea typeface="Calibri" panose="020F0502020204030204" pitchFamily="34" charset="0"/>
              </a:rPr>
              <a:t>58.	de la Sierra A, </a:t>
            </a:r>
            <a:r>
              <a:rPr lang="en-US" sz="2000" i="1" err="1">
                <a:effectLst/>
                <a:latin typeface="Calibri" panose="020F0502020204030204" pitchFamily="34" charset="0"/>
                <a:ea typeface="Calibri" panose="020F0502020204030204" pitchFamily="34" charset="0"/>
              </a:rPr>
              <a:t>Vinyoles</a:t>
            </a:r>
            <a:r>
              <a:rPr lang="en-US" sz="2000" i="1">
                <a:effectLst/>
                <a:latin typeface="Calibri" panose="020F0502020204030204" pitchFamily="34" charset="0"/>
                <a:ea typeface="Calibri" panose="020F0502020204030204" pitchFamily="34" charset="0"/>
              </a:rPr>
              <a:t> E, Banegas JR, et al. Prevalence and clinical characteristics of white-coat hypertension based on different definition criteria in untreated and treated patients. Journal of hypertension. 2017;35(12):2388-2394. </a:t>
            </a:r>
          </a:p>
          <a:p>
            <a:pPr marL="0" indent="0">
              <a:lnSpc>
                <a:spcPct val="90000"/>
              </a:lnSpc>
              <a:spcAft>
                <a:spcPts val="600"/>
              </a:spcAft>
              <a:buNone/>
            </a:pPr>
            <a:r>
              <a:rPr lang="en-US" sz="2000" i="1">
                <a:effectLst/>
                <a:latin typeface="Calibri" panose="020F0502020204030204" pitchFamily="34" charset="0"/>
                <a:ea typeface="Calibri" panose="020F0502020204030204" pitchFamily="34" charset="0"/>
                <a:cs typeface="Times New Roman" panose="02020603050405020304" pitchFamily="18" charset="0"/>
              </a:rPr>
              <a:t>59.	Cohen JB, Cohen DL. Integrating out-of-office blood pressure in the diagnosis and management of hypertension. Current cardiology reports. 2016;18(11):1-8. </a:t>
            </a:r>
          </a:p>
          <a:p>
            <a:pPr marL="0" indent="0">
              <a:lnSpc>
                <a:spcPct val="90000"/>
              </a:lnSpc>
              <a:spcAft>
                <a:spcPts val="600"/>
              </a:spcAft>
              <a:buNone/>
            </a:pPr>
            <a:r>
              <a:rPr lang="en-US" sz="2000" i="1">
                <a:effectLst/>
                <a:latin typeface="Calibri" panose="020F0502020204030204" pitchFamily="34" charset="0"/>
                <a:ea typeface="Calibri" panose="020F0502020204030204" pitchFamily="34" charset="0"/>
                <a:cs typeface="Times New Roman" panose="02020603050405020304" pitchFamily="18" charset="0"/>
              </a:rPr>
              <a:t>64.	</a:t>
            </a:r>
            <a:r>
              <a:rPr lang="en-US" sz="2000" i="1" err="1">
                <a:effectLst/>
                <a:latin typeface="Calibri" panose="020F0502020204030204" pitchFamily="34" charset="0"/>
                <a:ea typeface="Calibri" panose="020F0502020204030204" pitchFamily="34" charset="0"/>
                <a:cs typeface="Times New Roman" panose="02020603050405020304" pitchFamily="18" charset="0"/>
              </a:rPr>
              <a:t>Nasothimiou</a:t>
            </a:r>
            <a:r>
              <a:rPr lang="en-US" sz="2000" i="1">
                <a:effectLst/>
                <a:latin typeface="Calibri" panose="020F0502020204030204" pitchFamily="34" charset="0"/>
                <a:ea typeface="Calibri" panose="020F0502020204030204" pitchFamily="34" charset="0"/>
                <a:cs typeface="Times New Roman" panose="02020603050405020304" pitchFamily="18" charset="0"/>
              </a:rPr>
              <a:t> EG, </a:t>
            </a:r>
            <a:r>
              <a:rPr lang="en-US" sz="2000" i="1" err="1">
                <a:effectLst/>
                <a:latin typeface="Calibri" panose="020F0502020204030204" pitchFamily="34" charset="0"/>
                <a:ea typeface="Calibri" panose="020F0502020204030204" pitchFamily="34" charset="0"/>
                <a:cs typeface="Times New Roman" panose="02020603050405020304" pitchFamily="18" charset="0"/>
              </a:rPr>
              <a:t>Tzamouranis</a:t>
            </a:r>
            <a:r>
              <a:rPr lang="en-US" sz="2000" i="1">
                <a:effectLst/>
                <a:latin typeface="Calibri" panose="020F0502020204030204" pitchFamily="34" charset="0"/>
                <a:ea typeface="Calibri" panose="020F0502020204030204" pitchFamily="34" charset="0"/>
                <a:cs typeface="Times New Roman" panose="02020603050405020304" pitchFamily="18" charset="0"/>
              </a:rPr>
              <a:t> D, </a:t>
            </a:r>
            <a:r>
              <a:rPr lang="en-US" sz="2000" i="1" err="1">
                <a:effectLst/>
                <a:latin typeface="Calibri" panose="020F0502020204030204" pitchFamily="34" charset="0"/>
                <a:ea typeface="Calibri" panose="020F0502020204030204" pitchFamily="34" charset="0"/>
                <a:cs typeface="Times New Roman" panose="02020603050405020304" pitchFamily="18" charset="0"/>
              </a:rPr>
              <a:t>Rarra</a:t>
            </a:r>
            <a:r>
              <a:rPr lang="en-US" sz="2000" i="1">
                <a:effectLst/>
                <a:latin typeface="Calibri" panose="020F0502020204030204" pitchFamily="34" charset="0"/>
                <a:ea typeface="Calibri" panose="020F0502020204030204" pitchFamily="34" charset="0"/>
                <a:cs typeface="Times New Roman" panose="02020603050405020304" pitchFamily="18" charset="0"/>
              </a:rPr>
              <a:t> V, </a:t>
            </a:r>
            <a:r>
              <a:rPr lang="en-US" sz="2000" i="1" err="1">
                <a:effectLst/>
                <a:latin typeface="Calibri" panose="020F0502020204030204" pitchFamily="34" charset="0"/>
                <a:ea typeface="Calibri" panose="020F0502020204030204" pitchFamily="34" charset="0"/>
                <a:cs typeface="Times New Roman" panose="02020603050405020304" pitchFamily="18" charset="0"/>
              </a:rPr>
              <a:t>Roussias</a:t>
            </a:r>
            <a:r>
              <a:rPr lang="en-US" sz="2000" i="1">
                <a:effectLst/>
                <a:latin typeface="Calibri" panose="020F0502020204030204" pitchFamily="34" charset="0"/>
                <a:ea typeface="Calibri" panose="020F0502020204030204" pitchFamily="34" charset="0"/>
                <a:cs typeface="Times New Roman" panose="02020603050405020304" pitchFamily="18" charset="0"/>
              </a:rPr>
              <a:t> LG, Stergiou GS. Diagnostic accuracy of home vs. ambulatory blood pressure monitoring in untreated and treated hypertension. Hypertension Research. 2012;35(7):750-755. </a:t>
            </a:r>
          </a:p>
          <a:p>
            <a:pPr marL="0" indent="0">
              <a:lnSpc>
                <a:spcPct val="90000"/>
              </a:lnSpc>
              <a:spcAft>
                <a:spcPts val="600"/>
              </a:spcAft>
              <a:buNone/>
            </a:pPr>
            <a:r>
              <a:rPr lang="en-US" sz="2000" i="1">
                <a:effectLst/>
                <a:latin typeface="Calibri" panose="020F0502020204030204" pitchFamily="34" charset="0"/>
                <a:ea typeface="Calibri" panose="020F0502020204030204" pitchFamily="34" charset="0"/>
              </a:rPr>
              <a:t>44.	</a:t>
            </a:r>
            <a:r>
              <a:rPr lang="en-US" sz="2000" i="1" err="1">
                <a:effectLst/>
                <a:latin typeface="Calibri" panose="020F0502020204030204" pitchFamily="34" charset="0"/>
                <a:ea typeface="Calibri" panose="020F0502020204030204" pitchFamily="34" charset="0"/>
              </a:rPr>
              <a:t>Polgreen</a:t>
            </a:r>
            <a:r>
              <a:rPr lang="en-US" sz="2000" i="1">
                <a:effectLst/>
                <a:latin typeface="Calibri" panose="020F0502020204030204" pitchFamily="34" charset="0"/>
                <a:ea typeface="Calibri" panose="020F0502020204030204" pitchFamily="34" charset="0"/>
              </a:rPr>
              <a:t> LA, Han J, Carter BL, et al. Cost-effectiveness of a physician–pharmacist collaboration intervention to improve blood pressure control. Hypertension. 2015;66(6):1145-1151. </a:t>
            </a:r>
          </a:p>
          <a:p>
            <a:pPr marL="0" indent="0">
              <a:lnSpc>
                <a:spcPct val="90000"/>
              </a:lnSpc>
              <a:spcAft>
                <a:spcPts val="100"/>
              </a:spcAft>
              <a:buNone/>
            </a:pPr>
            <a:endParaRPr lang="en-US" sz="2000" i="1">
              <a:latin typeface="Calibri" panose="020F0502020204030204" pitchFamily="34" charset="0"/>
              <a:cs typeface="Calibri" panose="020F0502020204030204" pitchFamily="34" charset="0"/>
            </a:endParaRPr>
          </a:p>
          <a:p>
            <a:pPr marL="457200" marR="0" indent="-457200">
              <a:spcBef>
                <a:spcPts val="0"/>
              </a:spcBef>
              <a:spcAft>
                <a:spcPts val="600"/>
              </a:spcAft>
              <a:buAutoNum type="arabicPeriod" startAt="62"/>
            </a:pPr>
            <a:endParaRPr lang="en-US" sz="2000" i="1">
              <a:effectLst/>
              <a:latin typeface="Calibri" panose="020F0502020204030204" pitchFamily="34" charset="0"/>
              <a:ea typeface="Calibri" panose="020F0502020204030204" pitchFamily="34" charset="0"/>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3133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D2A50E-B05D-4A63-980E-AFF7E33BECE8}"/>
              </a:ext>
            </a:extLst>
          </p:cNvPr>
          <p:cNvSpPr>
            <a:spLocks noGrp="1"/>
          </p:cNvSpPr>
          <p:nvPr>
            <p:ph idx="1"/>
          </p:nvPr>
        </p:nvSpPr>
        <p:spPr>
          <a:xfrm>
            <a:off x="1000127" y="1362756"/>
            <a:ext cx="8470898" cy="4848808"/>
          </a:xfrm>
        </p:spPr>
        <p:txBody>
          <a:bodyPr>
            <a:normAutofit/>
          </a:bodyPr>
          <a:lstStyle/>
          <a:p>
            <a:pPr marL="0" marR="0" indent="0">
              <a:spcBef>
                <a:spcPts val="0"/>
              </a:spcBef>
              <a:spcAft>
                <a:spcPts val="1200"/>
              </a:spcAft>
              <a:buNone/>
            </a:pPr>
            <a:r>
              <a:rPr lang="en-US" sz="2800">
                <a:effectLst/>
                <a:latin typeface="Calibri" panose="020F0502020204030204" pitchFamily="34" charset="0"/>
                <a:ea typeface="Calibri" panose="020F0502020204030204" pitchFamily="34" charset="0"/>
                <a:cs typeface="Times New Roman" panose="02020603050405020304" pitchFamily="18" charset="0"/>
              </a:rPr>
              <a:t>Over the past decade, self-monitored blood pressure (SMBP) has become a common practice among patients with hypertension.</a:t>
            </a:r>
            <a:r>
              <a:rPr lang="en-US" sz="2800" baseline="30000">
                <a:effectLst/>
                <a:latin typeface="Calibri" panose="020F0502020204030204" pitchFamily="34" charset="0"/>
                <a:ea typeface="Calibri" panose="020F0502020204030204" pitchFamily="34" charset="0"/>
                <a:cs typeface="Times New Roman" panose="02020603050405020304" pitchFamily="18" charset="0"/>
              </a:rPr>
              <a:t>62</a:t>
            </a:r>
            <a:r>
              <a:rPr lang="en-US" sz="2800">
                <a:effectLst/>
                <a:latin typeface="Calibri" panose="020F0502020204030204" pitchFamily="34" charset="0"/>
                <a:ea typeface="Calibri" panose="020F0502020204030204" pitchFamily="34" charset="0"/>
                <a:cs typeface="Times New Roman" panose="02020603050405020304" pitchFamily="18" charset="0"/>
              </a:rPr>
              <a:t> SMBP has been shown to be effective for diagnosing hypertension in the primary care setting</a:t>
            </a:r>
            <a:r>
              <a:rPr lang="en-US" sz="2800" baseline="30000">
                <a:effectLst/>
                <a:latin typeface="Calibri" panose="020F0502020204030204" pitchFamily="34" charset="0"/>
                <a:ea typeface="Calibri" panose="020F0502020204030204" pitchFamily="34" charset="0"/>
                <a:cs typeface="Times New Roman" panose="02020603050405020304" pitchFamily="18" charset="0"/>
              </a:rPr>
              <a:t>62</a:t>
            </a:r>
          </a:p>
          <a:p>
            <a:pPr marL="0" marR="0" indent="0">
              <a:spcBef>
                <a:spcPts val="0"/>
              </a:spcBef>
              <a:spcAft>
                <a:spcPts val="1200"/>
              </a:spcAft>
              <a:buNone/>
            </a:pPr>
            <a:endParaRPr lang="en-US" sz="1700" i="1">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2000" i="1">
                <a:effectLst/>
                <a:latin typeface="Calibri" panose="020F0502020204030204" pitchFamily="34" charset="0"/>
                <a:ea typeface="Calibri" panose="020F0502020204030204" pitchFamily="34" charset="0"/>
              </a:rPr>
              <a:t>62.	Nunan D, Thompson M, Heneghan CJ, </a:t>
            </a:r>
            <a:r>
              <a:rPr lang="en-US" sz="2000" i="1" err="1">
                <a:effectLst/>
                <a:latin typeface="Calibri" panose="020F0502020204030204" pitchFamily="34" charset="0"/>
                <a:ea typeface="Calibri" panose="020F0502020204030204" pitchFamily="34" charset="0"/>
              </a:rPr>
              <a:t>Perera</a:t>
            </a:r>
            <a:r>
              <a:rPr lang="en-US" sz="2000" i="1">
                <a:effectLst/>
                <a:latin typeface="Calibri" panose="020F0502020204030204" pitchFamily="34" charset="0"/>
                <a:ea typeface="Calibri" panose="020F0502020204030204" pitchFamily="34" charset="0"/>
              </a:rPr>
              <a:t> R, McManus RJ, Ward A. Accuracy of self-monitored blood pressure for diagnosing hypertension in primary care. Journal of hypertension. 2015;33(4):755-762.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a16="http://schemas.microsoft.com/office/drawing/2014/main" id="{B7CC0B80-4A74-7B0D-63E5-2C3BEE259967}"/>
              </a:ext>
            </a:extLst>
          </p:cNvPr>
          <p:cNvSpPr>
            <a:spLocks noGrp="1"/>
          </p:cNvSpPr>
          <p:nvPr>
            <p:ph type="title"/>
          </p:nvPr>
        </p:nvSpPr>
        <p:spPr>
          <a:xfrm>
            <a:off x="1003302" y="357525"/>
            <a:ext cx="8596668" cy="1320800"/>
          </a:xfrm>
        </p:spPr>
        <p:txBody>
          <a:bodyPr>
            <a:normAutofit/>
          </a:bodyPr>
          <a:lstStyle/>
          <a:p>
            <a:r>
              <a:rPr lang="en-US" b="1" dirty="0">
                <a:solidFill>
                  <a:srgbClr val="245E64"/>
                </a:solidFill>
              </a:rPr>
              <a:t>Evidence-Basis</a:t>
            </a:r>
            <a:r>
              <a:rPr lang="en-US" dirty="0"/>
              <a:t> </a:t>
            </a:r>
            <a:r>
              <a:rPr lang="en-US" sz="3600" i="1" dirty="0">
                <a:solidFill>
                  <a:srgbClr val="3E9A99"/>
                </a:solidFill>
                <a:latin typeface="Calibri" panose="020F0502020204030204" pitchFamily="34" charset="0"/>
                <a:ea typeface="Calibri" panose="020F0502020204030204" pitchFamily="34" charset="0"/>
                <a:cs typeface="Calibri" panose="020F0502020204030204" pitchFamily="34" charset="0"/>
              </a:rPr>
              <a:t>• </a:t>
            </a:r>
            <a:r>
              <a:rPr lang="en-US" i="1" dirty="0"/>
              <a:t>whitepaper samples</a:t>
            </a:r>
            <a:endParaRPr lang="en-US" b="1" i="1" dirty="0"/>
          </a:p>
        </p:txBody>
      </p:sp>
    </p:spTree>
    <p:extLst>
      <p:ext uri="{BB962C8B-B14F-4D97-AF65-F5344CB8AC3E}">
        <p14:creationId xmlns:p14="http://schemas.microsoft.com/office/powerpoint/2010/main" val="4121729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D2A50E-B05D-4A63-980E-AFF7E33BECE8}"/>
              </a:ext>
            </a:extLst>
          </p:cNvPr>
          <p:cNvSpPr>
            <a:spLocks noGrp="1"/>
          </p:cNvSpPr>
          <p:nvPr>
            <p:ph idx="1"/>
          </p:nvPr>
        </p:nvSpPr>
        <p:spPr>
          <a:xfrm>
            <a:off x="1003302" y="1198746"/>
            <a:ext cx="8470898" cy="5239441"/>
          </a:xfrm>
        </p:spPr>
        <p:txBody>
          <a:bodyPr>
            <a:normAutofit fontScale="92500" lnSpcReduction="20000"/>
          </a:bodyPr>
          <a:lstStyle/>
          <a:p>
            <a:pPr marL="0" marR="0" indent="0">
              <a:lnSpc>
                <a:spcPct val="90000"/>
              </a:lnSpc>
              <a:spcBef>
                <a:spcPts val="0"/>
              </a:spcBef>
              <a:spcAft>
                <a:spcPts val="1200"/>
              </a:spcAft>
              <a:buNone/>
            </a:pPr>
            <a:r>
              <a:rPr lang="en-US" sz="2400">
                <a:effectLst/>
                <a:latin typeface="Calibri" panose="020F0502020204030204" pitchFamily="34" charset="0"/>
                <a:ea typeface="Calibri" panose="020F0502020204030204" pitchFamily="34" charset="0"/>
              </a:rPr>
              <a:t>Further, “White Coat Syndrome” (WCS), </a:t>
            </a:r>
            <a:r>
              <a:rPr lang="en-US" sz="2400">
                <a:effectLst/>
                <a:latin typeface="Calibri" panose="020F0502020204030204" pitchFamily="34" charset="0"/>
                <a:ea typeface="Calibri" panose="020F0502020204030204" pitchFamily="34" charset="0"/>
                <a:cs typeface="Times New Roman" panose="02020603050405020304" pitchFamily="18" charset="0"/>
              </a:rPr>
              <a:t> </a:t>
            </a:r>
            <a:r>
              <a:rPr lang="en-US" sz="2400">
                <a:effectLst/>
                <a:latin typeface="Calibri" panose="020F0502020204030204" pitchFamily="34" charset="0"/>
                <a:ea typeface="Calibri" panose="020F0502020204030204" pitchFamily="34" charset="0"/>
              </a:rPr>
              <a:t>referring to a stress-related increase in blood pressure when a measurement is taken in the clinical setting, is a relatively common phenomenon in both hypertensive (approximately 35.2% - 45.8%) and normotensive patients (approximately 26.1% – 27.2%.</a:t>
            </a:r>
            <a:r>
              <a:rPr lang="en-US" sz="2400" baseline="30000">
                <a:effectLst/>
                <a:latin typeface="Calibri" panose="020F0502020204030204" pitchFamily="34" charset="0"/>
                <a:ea typeface="Calibri" panose="020F0502020204030204" pitchFamily="34" charset="0"/>
              </a:rPr>
              <a:t>58</a:t>
            </a:r>
            <a:r>
              <a:rPr lang="en-US" sz="2400">
                <a:effectLst/>
                <a:latin typeface="Calibri" panose="020F0502020204030204" pitchFamily="34" charset="0"/>
                <a:ea typeface="Calibri" panose="020F0502020204030204" pitchFamily="34" charset="0"/>
              </a:rPr>
              <a:t> </a:t>
            </a:r>
          </a:p>
          <a:p>
            <a:pPr marL="0" marR="0" indent="0">
              <a:lnSpc>
                <a:spcPct val="90000"/>
              </a:lnSpc>
              <a:spcBef>
                <a:spcPts val="0"/>
              </a:spcBef>
              <a:spcAft>
                <a:spcPts val="1200"/>
              </a:spcAft>
              <a:buNone/>
            </a:pPr>
            <a:r>
              <a:rPr lang="en-US" sz="2400">
                <a:effectLst/>
                <a:latin typeface="Calibri" panose="020F0502020204030204" pitchFamily="34" charset="0"/>
                <a:ea typeface="Calibri" panose="020F0502020204030204" pitchFamily="34" charset="0"/>
              </a:rPr>
              <a:t>If WCS goes unrecognized, it may contribute to unnecessary initiation or intensification of antihypertensive treatment.</a:t>
            </a:r>
            <a:r>
              <a:rPr lang="en-US" sz="2400" baseline="30000">
                <a:effectLst/>
                <a:latin typeface="Calibri" panose="020F0502020204030204" pitchFamily="34" charset="0"/>
                <a:ea typeface="Calibri" panose="020F0502020204030204" pitchFamily="34" charset="0"/>
              </a:rPr>
              <a:t>59</a:t>
            </a:r>
          </a:p>
          <a:p>
            <a:pPr marL="0" indent="0">
              <a:lnSpc>
                <a:spcPct val="90000"/>
              </a:lnSpc>
              <a:spcBef>
                <a:spcPts val="0"/>
              </a:spcBef>
              <a:spcAft>
                <a:spcPts val="1200"/>
              </a:spcAft>
              <a:buNone/>
            </a:pPr>
            <a:r>
              <a:rPr lang="en-US" sz="2400">
                <a:effectLst/>
                <a:latin typeface="Calibri" panose="020F0502020204030204" pitchFamily="34" charset="0"/>
                <a:ea typeface="Calibri" panose="020F0502020204030204" pitchFamily="34" charset="0"/>
                <a:cs typeface="Times New Roman" panose="02020603050405020304" pitchFamily="18" charset="0"/>
              </a:rPr>
              <a:t>SMBP has high diagnostic agreement with ambulatory monitoring and is reliable alternative for detecting </a:t>
            </a:r>
            <a:r>
              <a:rPr lang="en-US" sz="2400">
                <a:effectLst/>
                <a:latin typeface="Calibri" panose="020F0502020204030204" pitchFamily="34" charset="0"/>
                <a:ea typeface="Calibri" panose="020F0502020204030204" pitchFamily="34" charset="0"/>
              </a:rPr>
              <a:t>“White Coat Syndrome” </a:t>
            </a:r>
            <a:r>
              <a:rPr lang="en-US" sz="2400">
                <a:effectLst/>
                <a:latin typeface="Calibri" panose="020F0502020204030204" pitchFamily="34" charset="0"/>
                <a:ea typeface="Calibri" panose="020F0502020204030204" pitchFamily="34" charset="0"/>
                <a:cs typeface="Times New Roman" panose="02020603050405020304" pitchFamily="18" charset="0"/>
              </a:rPr>
              <a:t>and masked hypertension.</a:t>
            </a:r>
            <a:r>
              <a:rPr lang="en-US" sz="2400" baseline="30000">
                <a:effectLst/>
                <a:latin typeface="Calibri" panose="020F0502020204030204" pitchFamily="34" charset="0"/>
                <a:ea typeface="Calibri" panose="020F0502020204030204" pitchFamily="34" charset="0"/>
                <a:cs typeface="Times New Roman" panose="02020603050405020304" pitchFamily="18" charset="0"/>
              </a:rPr>
              <a:t>64</a:t>
            </a:r>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endParaRPr>
          </a:p>
          <a:p>
            <a:pPr marL="0" marR="0" indent="0">
              <a:lnSpc>
                <a:spcPct val="90000"/>
              </a:lnSpc>
              <a:spcBef>
                <a:spcPts val="0"/>
              </a:spcBef>
              <a:spcAft>
                <a:spcPts val="600"/>
              </a:spcAft>
              <a:buNone/>
            </a:pPr>
            <a:endParaRPr lang="en-US" sz="1700" i="1">
              <a:effectLst/>
              <a:latin typeface="Calibri" panose="020F0502020204030204" pitchFamily="34" charset="0"/>
              <a:ea typeface="Calibri" panose="020F0502020204030204" pitchFamily="34" charset="0"/>
            </a:endParaRPr>
          </a:p>
          <a:p>
            <a:pPr marL="0" marR="0" indent="0">
              <a:lnSpc>
                <a:spcPct val="90000"/>
              </a:lnSpc>
              <a:spcBef>
                <a:spcPts val="0"/>
              </a:spcBef>
              <a:spcAft>
                <a:spcPts val="100"/>
              </a:spcAft>
              <a:buNone/>
            </a:pPr>
            <a:r>
              <a:rPr lang="en-US" i="1">
                <a:effectLst/>
                <a:latin typeface="Calibri" panose="020F0502020204030204" pitchFamily="34" charset="0"/>
                <a:ea typeface="Calibri" panose="020F0502020204030204" pitchFamily="34" charset="0"/>
              </a:rPr>
              <a:t>58.	de la Sierra A, </a:t>
            </a:r>
            <a:r>
              <a:rPr lang="en-US" i="1" err="1">
                <a:effectLst/>
                <a:latin typeface="Calibri" panose="020F0502020204030204" pitchFamily="34" charset="0"/>
                <a:ea typeface="Calibri" panose="020F0502020204030204" pitchFamily="34" charset="0"/>
              </a:rPr>
              <a:t>Vinyoles</a:t>
            </a:r>
            <a:r>
              <a:rPr lang="en-US" i="1">
                <a:effectLst/>
                <a:latin typeface="Calibri" panose="020F0502020204030204" pitchFamily="34" charset="0"/>
                <a:ea typeface="Calibri" panose="020F0502020204030204" pitchFamily="34" charset="0"/>
              </a:rPr>
              <a:t> E, Banegas JR, et al. Prevalence and clinical characteristics of white-coat hypertension based on different definition criteria in untreated and treated patients. Journal of hypertension. 2017;35(12):2388-2394. </a:t>
            </a:r>
          </a:p>
          <a:p>
            <a:pPr marL="0" indent="0">
              <a:lnSpc>
                <a:spcPct val="90000"/>
              </a:lnSpc>
              <a:spcAft>
                <a:spcPts val="100"/>
              </a:spcAft>
              <a:buNone/>
            </a:pPr>
            <a:r>
              <a:rPr lang="en-US" i="1">
                <a:effectLst/>
                <a:latin typeface="Calibri" panose="020F0502020204030204" pitchFamily="34" charset="0"/>
                <a:ea typeface="Calibri" panose="020F0502020204030204" pitchFamily="34" charset="0"/>
                <a:cs typeface="Times New Roman" panose="02020603050405020304" pitchFamily="18" charset="0"/>
              </a:rPr>
              <a:t>59.	Cohen JB, Cohen DL. Integrating out-of-office blood pressure in the diagnosis and management of hypertension. Current cardiology reports. 2016;18(11):1-8. </a:t>
            </a:r>
          </a:p>
          <a:p>
            <a:pPr marL="0" indent="0">
              <a:lnSpc>
                <a:spcPct val="90000"/>
              </a:lnSpc>
              <a:spcAft>
                <a:spcPts val="100"/>
              </a:spcAft>
              <a:buNone/>
            </a:pPr>
            <a:r>
              <a:rPr lang="en-US" i="1">
                <a:effectLst/>
                <a:latin typeface="Calibri" panose="020F0502020204030204" pitchFamily="34" charset="0"/>
                <a:ea typeface="Calibri" panose="020F0502020204030204" pitchFamily="34" charset="0"/>
                <a:cs typeface="Times New Roman" panose="02020603050405020304" pitchFamily="18" charset="0"/>
              </a:rPr>
              <a:t>64.	</a:t>
            </a:r>
            <a:r>
              <a:rPr lang="en-US" i="1" err="1">
                <a:effectLst/>
                <a:latin typeface="Calibri" panose="020F0502020204030204" pitchFamily="34" charset="0"/>
                <a:ea typeface="Calibri" panose="020F0502020204030204" pitchFamily="34" charset="0"/>
                <a:cs typeface="Times New Roman" panose="02020603050405020304" pitchFamily="18" charset="0"/>
              </a:rPr>
              <a:t>Nasothimiou</a:t>
            </a:r>
            <a:r>
              <a:rPr lang="en-US" i="1">
                <a:effectLst/>
                <a:latin typeface="Calibri" panose="020F0502020204030204" pitchFamily="34" charset="0"/>
                <a:ea typeface="Calibri" panose="020F0502020204030204" pitchFamily="34" charset="0"/>
                <a:cs typeface="Times New Roman" panose="02020603050405020304" pitchFamily="18" charset="0"/>
              </a:rPr>
              <a:t> EG, </a:t>
            </a:r>
            <a:r>
              <a:rPr lang="en-US" i="1" err="1">
                <a:effectLst/>
                <a:latin typeface="Calibri" panose="020F0502020204030204" pitchFamily="34" charset="0"/>
                <a:ea typeface="Calibri" panose="020F0502020204030204" pitchFamily="34" charset="0"/>
                <a:cs typeface="Times New Roman" panose="02020603050405020304" pitchFamily="18" charset="0"/>
              </a:rPr>
              <a:t>Tzamouranis</a:t>
            </a:r>
            <a:r>
              <a:rPr lang="en-US" i="1">
                <a:effectLst/>
                <a:latin typeface="Calibri" panose="020F0502020204030204" pitchFamily="34" charset="0"/>
                <a:ea typeface="Calibri" panose="020F0502020204030204" pitchFamily="34" charset="0"/>
                <a:cs typeface="Times New Roman" panose="02020603050405020304" pitchFamily="18" charset="0"/>
              </a:rPr>
              <a:t> D, </a:t>
            </a:r>
            <a:r>
              <a:rPr lang="en-US" i="1" err="1">
                <a:effectLst/>
                <a:latin typeface="Calibri" panose="020F0502020204030204" pitchFamily="34" charset="0"/>
                <a:ea typeface="Calibri" panose="020F0502020204030204" pitchFamily="34" charset="0"/>
                <a:cs typeface="Times New Roman" panose="02020603050405020304" pitchFamily="18" charset="0"/>
              </a:rPr>
              <a:t>Rarra</a:t>
            </a:r>
            <a:r>
              <a:rPr lang="en-US" i="1">
                <a:effectLst/>
                <a:latin typeface="Calibri" panose="020F0502020204030204" pitchFamily="34" charset="0"/>
                <a:ea typeface="Calibri" panose="020F0502020204030204" pitchFamily="34" charset="0"/>
                <a:cs typeface="Times New Roman" panose="02020603050405020304" pitchFamily="18" charset="0"/>
              </a:rPr>
              <a:t> V, </a:t>
            </a:r>
            <a:r>
              <a:rPr lang="en-US" i="1" err="1">
                <a:effectLst/>
                <a:latin typeface="Calibri" panose="020F0502020204030204" pitchFamily="34" charset="0"/>
                <a:ea typeface="Calibri" panose="020F0502020204030204" pitchFamily="34" charset="0"/>
                <a:cs typeface="Times New Roman" panose="02020603050405020304" pitchFamily="18" charset="0"/>
              </a:rPr>
              <a:t>Roussias</a:t>
            </a:r>
            <a:r>
              <a:rPr lang="en-US" i="1">
                <a:effectLst/>
                <a:latin typeface="Calibri" panose="020F0502020204030204" pitchFamily="34" charset="0"/>
                <a:ea typeface="Calibri" panose="020F0502020204030204" pitchFamily="34" charset="0"/>
                <a:cs typeface="Times New Roman" panose="02020603050405020304" pitchFamily="18" charset="0"/>
              </a:rPr>
              <a:t> LG, Stergiou GS. Diagnostic accuracy of home vs. ambulatory blood pressure monitoring in untreated and treated hypertension. Hypertension Research. 2012;35(7):750-755. </a:t>
            </a:r>
            <a:endParaRPr lang="en-US" i="1">
              <a:latin typeface="Calibri" panose="020F0502020204030204" pitchFamily="34" charset="0"/>
              <a:cs typeface="Calibri" panose="020F0502020204030204" pitchFamily="34" charset="0"/>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a16="http://schemas.microsoft.com/office/drawing/2014/main" id="{6B30EBD0-6151-2CA5-ABF2-2BBEC7A7B93B}"/>
              </a:ext>
            </a:extLst>
          </p:cNvPr>
          <p:cNvSpPr>
            <a:spLocks noGrp="1"/>
          </p:cNvSpPr>
          <p:nvPr>
            <p:ph type="title"/>
          </p:nvPr>
        </p:nvSpPr>
        <p:spPr>
          <a:xfrm>
            <a:off x="1003302" y="357525"/>
            <a:ext cx="8596668" cy="1320800"/>
          </a:xfrm>
        </p:spPr>
        <p:txBody>
          <a:bodyPr>
            <a:normAutofit/>
          </a:bodyPr>
          <a:lstStyle/>
          <a:p>
            <a:r>
              <a:rPr lang="en-US" b="1" dirty="0">
                <a:solidFill>
                  <a:srgbClr val="245E64"/>
                </a:solidFill>
              </a:rPr>
              <a:t>Evidence-Basis</a:t>
            </a:r>
            <a:r>
              <a:rPr lang="en-US" dirty="0"/>
              <a:t> </a:t>
            </a:r>
            <a:r>
              <a:rPr lang="en-US" sz="3600" i="1" dirty="0">
                <a:solidFill>
                  <a:srgbClr val="3E9A99"/>
                </a:solidFill>
                <a:latin typeface="Calibri" panose="020F0502020204030204" pitchFamily="34" charset="0"/>
                <a:ea typeface="Calibri" panose="020F0502020204030204" pitchFamily="34" charset="0"/>
                <a:cs typeface="Calibri" panose="020F0502020204030204" pitchFamily="34" charset="0"/>
              </a:rPr>
              <a:t>• </a:t>
            </a:r>
            <a:r>
              <a:rPr lang="en-US" i="1" dirty="0"/>
              <a:t>whitepaper samples</a:t>
            </a:r>
            <a:endParaRPr lang="en-US" b="1" i="1" dirty="0"/>
          </a:p>
        </p:txBody>
      </p:sp>
    </p:spTree>
    <p:extLst>
      <p:ext uri="{BB962C8B-B14F-4D97-AF65-F5344CB8AC3E}">
        <p14:creationId xmlns:p14="http://schemas.microsoft.com/office/powerpoint/2010/main" val="349367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D2A50E-B05D-4A63-980E-AFF7E33BECE8}"/>
              </a:ext>
            </a:extLst>
          </p:cNvPr>
          <p:cNvSpPr>
            <a:spLocks noGrp="1"/>
          </p:cNvSpPr>
          <p:nvPr>
            <p:ph idx="1"/>
          </p:nvPr>
        </p:nvSpPr>
        <p:spPr>
          <a:xfrm>
            <a:off x="1056217" y="1498341"/>
            <a:ext cx="8470898" cy="3429260"/>
          </a:xfrm>
        </p:spPr>
        <p:txBody>
          <a:bodyPr>
            <a:normAutofit fontScale="92500" lnSpcReduction="20000"/>
          </a:bodyPr>
          <a:lstStyle/>
          <a:p>
            <a:pPr marL="0" indent="0">
              <a:lnSpc>
                <a:spcPct val="90000"/>
              </a:lnSpc>
              <a:buNone/>
            </a:pPr>
            <a:r>
              <a:rPr lang="en-US" sz="2400">
                <a:effectLst/>
                <a:latin typeface="Calibri" panose="020F0502020204030204" pitchFamily="34" charset="0"/>
                <a:ea typeface="Calibri" panose="020F0502020204030204" pitchFamily="34" charset="0"/>
              </a:rPr>
              <a:t>Findings from the Collaboration Among Pharmacist and Physicians to Improve Outcomes Now (CAPTION) trial demonstrated that a pharmacist–physician collaborative intervention specifically designed to use existing clinical pharmacists located in primary care offices resulted in clinically significant reductions in systolic blood pressure (-6.1 mmHg).</a:t>
            </a:r>
            <a:r>
              <a:rPr lang="en-US" sz="2400" baseline="30000">
                <a:effectLst/>
                <a:latin typeface="Calibri" panose="020F0502020204030204" pitchFamily="34" charset="0"/>
                <a:ea typeface="Calibri" panose="020F0502020204030204" pitchFamily="34" charset="0"/>
              </a:rPr>
              <a:t>44</a:t>
            </a:r>
            <a:endParaRPr lang="en-US" sz="2400" b="1">
              <a:latin typeface="Calibri" panose="020F0502020204030204" pitchFamily="34" charset="0"/>
              <a:cs typeface="Calibri" panose="020F0502020204030204" pitchFamily="34" charset="0"/>
            </a:endParaRPr>
          </a:p>
          <a:p>
            <a:pPr marL="0" indent="0">
              <a:lnSpc>
                <a:spcPct val="90000"/>
              </a:lnSpc>
              <a:buNone/>
            </a:pPr>
            <a:r>
              <a:rPr lang="en-US" sz="2400">
                <a:latin typeface="Calibri" panose="020F0502020204030204" pitchFamily="34" charset="0"/>
                <a:ea typeface="Calibri" panose="020F0502020204030204" pitchFamily="34" charset="0"/>
              </a:rPr>
              <a:t>Analysis established financial cost to lower SBP/DBP by 1mmHg and improve hypertension control performance by</a:t>
            </a:r>
            <a:r>
              <a:rPr lang="en-US" sz="2400">
                <a:effectLst/>
                <a:latin typeface="Calibri" panose="020F0502020204030204" pitchFamily="34" charset="0"/>
                <a:ea typeface="Calibri" panose="020F0502020204030204" pitchFamily="34" charset="0"/>
              </a:rPr>
              <a:t> 1% in the intervention group.</a:t>
            </a:r>
            <a:r>
              <a:rPr lang="en-US" sz="2400" baseline="30000">
                <a:effectLst/>
                <a:latin typeface="Calibri" panose="020F0502020204030204" pitchFamily="34" charset="0"/>
                <a:ea typeface="Calibri" panose="020F0502020204030204" pitchFamily="34" charset="0"/>
              </a:rPr>
              <a:t>44</a:t>
            </a:r>
            <a:endParaRPr lang="en-US" sz="2400">
              <a:latin typeface="Calibri" panose="020F0502020204030204" pitchFamily="34" charset="0"/>
              <a:ea typeface="Calibri" panose="020F0502020204030204" pitchFamily="34" charset="0"/>
            </a:endParaRPr>
          </a:p>
          <a:p>
            <a:pPr marL="0" indent="0">
              <a:lnSpc>
                <a:spcPct val="90000"/>
              </a:lnSpc>
              <a:buNone/>
            </a:pPr>
            <a:endParaRPr lang="en-US">
              <a:effectLst/>
              <a:latin typeface="Calibri" panose="020F0502020204030204" pitchFamily="34" charset="0"/>
              <a:ea typeface="Calibri" panose="020F0502020204030204" pitchFamily="34" charset="0"/>
            </a:endParaRPr>
          </a:p>
          <a:p>
            <a:pPr marL="0" indent="0">
              <a:lnSpc>
                <a:spcPct val="90000"/>
              </a:lnSpc>
              <a:buNone/>
            </a:pPr>
            <a:r>
              <a:rPr lang="en-US" sz="1900" i="1">
                <a:effectLst/>
                <a:latin typeface="Calibri" panose="020F0502020204030204" pitchFamily="34" charset="0"/>
                <a:ea typeface="Calibri" panose="020F0502020204030204" pitchFamily="34" charset="0"/>
              </a:rPr>
              <a:t>44.	</a:t>
            </a:r>
            <a:r>
              <a:rPr lang="en-US" sz="1900" i="1" err="1">
                <a:effectLst/>
                <a:latin typeface="Calibri" panose="020F0502020204030204" pitchFamily="34" charset="0"/>
                <a:ea typeface="Calibri" panose="020F0502020204030204" pitchFamily="34" charset="0"/>
              </a:rPr>
              <a:t>Polgreen</a:t>
            </a:r>
            <a:r>
              <a:rPr lang="en-US" sz="1900" i="1">
                <a:effectLst/>
                <a:latin typeface="Calibri" panose="020F0502020204030204" pitchFamily="34" charset="0"/>
                <a:ea typeface="Calibri" panose="020F0502020204030204" pitchFamily="34" charset="0"/>
              </a:rPr>
              <a:t> LA, Han J, Carter BL, et al. Cost-effectiveness of a physician–pharmacist collaboration intervention to improve blood pressure control. Hypertension. 2015;66(6):1145-1151. </a:t>
            </a:r>
          </a:p>
          <a:p>
            <a:pPr marL="0" indent="0">
              <a:lnSpc>
                <a:spcPct val="90000"/>
              </a:lnSpc>
              <a:buNone/>
            </a:pPr>
            <a:endParaRPr lang="en-US">
              <a:latin typeface="Calibri" panose="020F0502020204030204" pitchFamily="34" charset="0"/>
              <a:cs typeface="Calibri" panose="020F0502020204030204" pitchFamily="34" charset="0"/>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a16="http://schemas.microsoft.com/office/drawing/2014/main" id="{00F08C41-1499-591D-D14F-33236C263424}"/>
              </a:ext>
            </a:extLst>
          </p:cNvPr>
          <p:cNvSpPr>
            <a:spLocks noGrp="1"/>
          </p:cNvSpPr>
          <p:nvPr>
            <p:ph type="title"/>
          </p:nvPr>
        </p:nvSpPr>
        <p:spPr>
          <a:xfrm>
            <a:off x="1003302" y="357525"/>
            <a:ext cx="8596668" cy="1320800"/>
          </a:xfrm>
        </p:spPr>
        <p:txBody>
          <a:bodyPr>
            <a:normAutofit/>
          </a:bodyPr>
          <a:lstStyle/>
          <a:p>
            <a:r>
              <a:rPr lang="en-US" b="1" dirty="0">
                <a:solidFill>
                  <a:srgbClr val="245E64"/>
                </a:solidFill>
              </a:rPr>
              <a:t>Evidence-Basis</a:t>
            </a:r>
            <a:r>
              <a:rPr lang="en-US" dirty="0"/>
              <a:t> </a:t>
            </a:r>
            <a:r>
              <a:rPr lang="en-US" sz="3600" i="1" dirty="0">
                <a:solidFill>
                  <a:srgbClr val="3E9A99"/>
                </a:solidFill>
                <a:latin typeface="Calibri" panose="020F0502020204030204" pitchFamily="34" charset="0"/>
                <a:ea typeface="Calibri" panose="020F0502020204030204" pitchFamily="34" charset="0"/>
                <a:cs typeface="Calibri" panose="020F0502020204030204" pitchFamily="34" charset="0"/>
              </a:rPr>
              <a:t>• </a:t>
            </a:r>
            <a:r>
              <a:rPr lang="en-US" i="1" dirty="0"/>
              <a:t>whitepaper samples</a:t>
            </a:r>
            <a:endParaRPr lang="en-US" b="1" i="1" dirty="0"/>
          </a:p>
        </p:txBody>
      </p:sp>
    </p:spTree>
    <p:extLst>
      <p:ext uri="{BB962C8B-B14F-4D97-AF65-F5344CB8AC3E}">
        <p14:creationId xmlns:p14="http://schemas.microsoft.com/office/powerpoint/2010/main" val="103687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9" name="Picture 8">
            <a:extLst>
              <a:ext uri="{FF2B5EF4-FFF2-40B4-BE49-F238E27FC236}">
                <a16:creationId xmlns:a16="http://schemas.microsoft.com/office/drawing/2014/main" id="{797BAD3F-EE9D-5B49-F8AD-EB7B56881D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8876" y="673878"/>
            <a:ext cx="1396957" cy="2100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a:extLst>
              <a:ext uri="{FF2B5EF4-FFF2-40B4-BE49-F238E27FC236}">
                <a16:creationId xmlns:a16="http://schemas.microsoft.com/office/drawing/2014/main" id="{8AEB1A30-7F5C-A683-C9A0-024C9FDD9072}"/>
              </a:ext>
            </a:extLst>
          </p:cNvPr>
          <p:cNvGrpSpPr/>
          <p:nvPr/>
        </p:nvGrpSpPr>
        <p:grpSpPr>
          <a:xfrm>
            <a:off x="6656101" y="682748"/>
            <a:ext cx="5058887" cy="1796291"/>
            <a:chOff x="6656101" y="682748"/>
            <a:chExt cx="5058887" cy="1796291"/>
          </a:xfrm>
        </p:grpSpPr>
        <p:pic>
          <p:nvPicPr>
            <p:cNvPr id="6" name="Picture 5">
              <a:extLst>
                <a:ext uri="{FF2B5EF4-FFF2-40B4-BE49-F238E27FC236}">
                  <a16:creationId xmlns:a16="http://schemas.microsoft.com/office/drawing/2014/main" id="{9CAFC6B9-7037-4D4D-8B75-16E0BCFD2A7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000"/>
                      </a14:imgEffect>
                      <a14:imgEffect>
                        <a14:brightnessContrast bright="7000" contrast="15000"/>
                      </a14:imgEffect>
                    </a14:imgLayer>
                  </a14:imgProps>
                </a:ext>
              </a:extLst>
            </a:blip>
            <a:srcRect l="3438" t="6522" r="64262" b="6945"/>
            <a:stretch/>
          </p:blipFill>
          <p:spPr>
            <a:xfrm>
              <a:off x="6656101" y="682748"/>
              <a:ext cx="1719680" cy="179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89B75403-11F9-973B-DF4C-4AE8246D0D46}"/>
                </a:ext>
              </a:extLst>
            </p:cNvPr>
            <p:cNvSpPr txBox="1"/>
            <p:nvPr/>
          </p:nvSpPr>
          <p:spPr>
            <a:xfrm>
              <a:off x="8477947" y="682749"/>
              <a:ext cx="3237041" cy="1554272"/>
            </a:xfrm>
            <a:prstGeom prst="rect">
              <a:avLst/>
            </a:prstGeom>
            <a:noFill/>
          </p:spPr>
          <p:txBody>
            <a:bodyPr wrap="square" rtlCol="0">
              <a:spAutoFit/>
            </a:bodyPr>
            <a:lstStyle/>
            <a:p>
              <a:pPr marL="0" marR="0">
                <a:spcBef>
                  <a:spcPts val="0"/>
                </a:spcBef>
                <a:spcAft>
                  <a:spcPts val="0"/>
                </a:spcAft>
              </a:pPr>
              <a:r>
                <a:rPr lang="en-US" sz="2400" b="1">
                  <a:solidFill>
                    <a:schemeClr val="accent4">
                      <a:lumMod val="75000"/>
                    </a:schemeClr>
                  </a:solidFill>
                  <a:effectLst/>
                  <a:latin typeface="Century Gothic" panose="020B0502020202020204" pitchFamily="34" charset="0"/>
                  <a:ea typeface="Calibri" panose="020F0502020204030204" pitchFamily="34" charset="0"/>
                </a:rPr>
                <a:t>Blair Grant</a:t>
              </a:r>
              <a:r>
                <a:rPr lang="en-US" sz="2400">
                  <a:solidFill>
                    <a:schemeClr val="accent4">
                      <a:lumMod val="75000"/>
                    </a:schemeClr>
                  </a:solidFill>
                  <a:effectLst/>
                  <a:latin typeface="Century Gothic" panose="020B0502020202020204" pitchFamily="34" charset="0"/>
                  <a:ea typeface="Calibri" panose="020F0502020204030204" pitchFamily="34" charset="0"/>
                </a:rPr>
                <a:t>, </a:t>
              </a:r>
              <a:r>
                <a:rPr lang="en-US" sz="2200">
                  <a:solidFill>
                    <a:schemeClr val="accent4">
                      <a:lumMod val="75000"/>
                    </a:schemeClr>
                  </a:solidFill>
                  <a:effectLst/>
                  <a:latin typeface="Century Gothic" panose="020B0502020202020204" pitchFamily="34" charset="0"/>
                  <a:ea typeface="Calibri" panose="020F0502020204030204" pitchFamily="34" charset="0"/>
                </a:rPr>
                <a:t>RN, MSN, </a:t>
              </a:r>
            </a:p>
            <a:p>
              <a:pPr marL="0" marR="0">
                <a:spcBef>
                  <a:spcPts val="0"/>
                </a:spcBef>
                <a:spcAft>
                  <a:spcPts val="0"/>
                </a:spcAft>
              </a:pPr>
              <a:r>
                <a:rPr lang="en-US" sz="2200">
                  <a:solidFill>
                    <a:schemeClr val="accent4">
                      <a:lumMod val="75000"/>
                    </a:schemeClr>
                  </a:solidFill>
                  <a:effectLst/>
                  <a:latin typeface="Century Gothic" panose="020B0502020202020204" pitchFamily="34" charset="0"/>
                  <a:ea typeface="Calibri" panose="020F0502020204030204" pitchFamily="34" charset="0"/>
                </a:rPr>
                <a:t>FNP-BC, APRN-Rx </a:t>
              </a:r>
            </a:p>
            <a:p>
              <a:pPr>
                <a:spcBef>
                  <a:spcPts val="900"/>
                </a:spcBef>
                <a:spcAft>
                  <a:spcPts val="900"/>
                </a:spcAft>
              </a:pPr>
              <a:r>
                <a:rPr lang="en-US" sz="1600" b="1">
                  <a:solidFill>
                    <a:schemeClr val="tx1">
                      <a:lumMod val="75000"/>
                      <a:lumOff val="25000"/>
                    </a:schemeClr>
                  </a:solidFill>
                  <a:latin typeface="Calibri" panose="020F0502020204030204" pitchFamily="34" charset="0"/>
                </a:rPr>
                <a:t>Clinical Transformation Consultant </a:t>
              </a:r>
            </a:p>
            <a:p>
              <a:endParaRPr lang="en-US"/>
            </a:p>
          </p:txBody>
        </p:sp>
      </p:grpSp>
      <p:sp>
        <p:nvSpPr>
          <p:cNvPr id="4" name="TextBox 3">
            <a:extLst>
              <a:ext uri="{FF2B5EF4-FFF2-40B4-BE49-F238E27FC236}">
                <a16:creationId xmlns:a16="http://schemas.microsoft.com/office/drawing/2014/main" id="{B61D7199-4BD9-B7EA-3092-FC239BAEAFDE}"/>
              </a:ext>
            </a:extLst>
          </p:cNvPr>
          <p:cNvSpPr txBox="1"/>
          <p:nvPr/>
        </p:nvSpPr>
        <p:spPr>
          <a:xfrm>
            <a:off x="2159505" y="682749"/>
            <a:ext cx="4449185" cy="2031325"/>
          </a:xfrm>
          <a:prstGeom prst="rect">
            <a:avLst/>
          </a:prstGeom>
          <a:noFill/>
        </p:spPr>
        <p:txBody>
          <a:bodyPr wrap="square" rtlCol="0">
            <a:spAutoFit/>
          </a:bodyPr>
          <a:lstStyle/>
          <a:p>
            <a:pPr marL="0" marR="0">
              <a:spcBef>
                <a:spcPts val="0"/>
              </a:spcBef>
              <a:spcAft>
                <a:spcPts val="0"/>
              </a:spcAft>
            </a:pPr>
            <a:r>
              <a:rPr lang="en-US" sz="2400" b="1">
                <a:solidFill>
                  <a:schemeClr val="accent4">
                    <a:lumMod val="75000"/>
                  </a:schemeClr>
                </a:solidFill>
                <a:effectLst/>
                <a:latin typeface="Century Gothic" panose="020B0502020202020204" pitchFamily="34" charset="0"/>
                <a:ea typeface="Calibri" panose="020F0502020204030204" pitchFamily="34" charset="0"/>
              </a:rPr>
              <a:t>Jarred Prudencio</a:t>
            </a:r>
            <a:r>
              <a:rPr lang="en-US" sz="2400">
                <a:solidFill>
                  <a:schemeClr val="accent4">
                    <a:lumMod val="75000"/>
                  </a:schemeClr>
                </a:solidFill>
                <a:effectLst/>
                <a:latin typeface="Century Gothic" panose="020B0502020202020204" pitchFamily="34" charset="0"/>
                <a:ea typeface="Calibri" panose="020F0502020204030204" pitchFamily="34" charset="0"/>
              </a:rPr>
              <a:t>, </a:t>
            </a:r>
            <a:r>
              <a:rPr lang="en-US" sz="2200">
                <a:solidFill>
                  <a:schemeClr val="accent4">
                    <a:lumMod val="75000"/>
                  </a:schemeClr>
                </a:solidFill>
                <a:effectLst/>
                <a:latin typeface="Century Gothic" panose="020B0502020202020204" pitchFamily="34" charset="0"/>
                <a:ea typeface="Calibri" panose="020F0502020204030204" pitchFamily="34" charset="0"/>
              </a:rPr>
              <a:t>Pharm.D.,</a:t>
            </a:r>
          </a:p>
          <a:p>
            <a:pPr marL="0" marR="0">
              <a:spcBef>
                <a:spcPts val="0"/>
              </a:spcBef>
              <a:spcAft>
                <a:spcPts val="0"/>
              </a:spcAft>
            </a:pPr>
            <a:r>
              <a:rPr lang="en-US" sz="2200">
                <a:solidFill>
                  <a:schemeClr val="accent4">
                    <a:lumMod val="75000"/>
                  </a:schemeClr>
                </a:solidFill>
                <a:latin typeface="Century Gothic" panose="020B0502020202020204" pitchFamily="34" charset="0"/>
                <a:ea typeface="Calibri" panose="020F0502020204030204" pitchFamily="34" charset="0"/>
              </a:rPr>
              <a:t>BCACP, BC-ADM</a:t>
            </a:r>
            <a:endParaRPr lang="en-US" sz="2200">
              <a:solidFill>
                <a:schemeClr val="accent4">
                  <a:lumMod val="75000"/>
                </a:schemeClr>
              </a:solidFill>
              <a:effectLst/>
              <a:latin typeface="Century Gothic" panose="020B0502020202020204" pitchFamily="34" charset="0"/>
              <a:ea typeface="Calibri" panose="020F0502020204030204" pitchFamily="34" charset="0"/>
            </a:endParaRPr>
          </a:p>
          <a:p>
            <a:pPr marL="0" marR="0">
              <a:spcBef>
                <a:spcPts val="900"/>
              </a:spcBef>
              <a:spcAft>
                <a:spcPts val="900"/>
              </a:spcAft>
            </a:pPr>
            <a:r>
              <a:rPr lang="en-US" sz="1600" b="1">
                <a:solidFill>
                  <a:schemeClr val="tx1">
                    <a:lumMod val="75000"/>
                    <a:lumOff val="25000"/>
                  </a:schemeClr>
                </a:solidFill>
                <a:effectLst/>
                <a:latin typeface="Calibri" panose="020F0502020204030204" pitchFamily="34" charset="0"/>
                <a:ea typeface="Calibri" panose="020F0502020204030204" pitchFamily="34" charset="0"/>
              </a:rPr>
              <a:t>Chief of Experiential Education</a:t>
            </a:r>
          </a:p>
          <a:p>
            <a:pPr marL="0" marR="0">
              <a:spcBef>
                <a:spcPts val="0"/>
              </a:spcBef>
              <a:spcAft>
                <a:spcPts val="0"/>
              </a:spcAft>
            </a:pPr>
            <a:r>
              <a:rPr lang="en-US" sz="1600" b="1">
                <a:solidFill>
                  <a:schemeClr val="tx1">
                    <a:lumMod val="75000"/>
                    <a:lumOff val="25000"/>
                  </a:schemeClr>
                </a:solidFill>
                <a:latin typeface="Calibri" panose="020F0502020204030204" pitchFamily="34" charset="0"/>
                <a:ea typeface="Calibri" panose="020F0502020204030204" pitchFamily="34" charset="0"/>
              </a:rPr>
              <a:t>Pharmacy Practice</a:t>
            </a:r>
          </a:p>
          <a:p>
            <a:pPr marL="0" marR="0">
              <a:spcBef>
                <a:spcPts val="0"/>
              </a:spcBef>
              <a:spcAft>
                <a:spcPts val="0"/>
              </a:spcAft>
            </a:pPr>
            <a:r>
              <a:rPr lang="en-US" sz="1600" b="1">
                <a:solidFill>
                  <a:schemeClr val="tx1">
                    <a:lumMod val="75000"/>
                    <a:lumOff val="25000"/>
                  </a:schemeClr>
                </a:solidFill>
                <a:effectLst/>
                <a:latin typeface="Calibri" panose="020F0502020204030204" pitchFamily="34" charset="0"/>
                <a:ea typeface="Calibri" panose="020F0502020204030204" pitchFamily="34" charset="0"/>
              </a:rPr>
              <a:t>Experiential</a:t>
            </a:r>
          </a:p>
          <a:p>
            <a:pPr marL="0" marR="0">
              <a:spcBef>
                <a:spcPts val="0"/>
              </a:spcBef>
              <a:spcAft>
                <a:spcPts val="0"/>
              </a:spcAft>
            </a:pPr>
            <a:r>
              <a:rPr lang="en-US" sz="1500">
                <a:solidFill>
                  <a:schemeClr val="tx1">
                    <a:lumMod val="75000"/>
                    <a:lumOff val="25000"/>
                  </a:schemeClr>
                </a:solidFill>
                <a:latin typeface="Calibri" panose="020F0502020204030204" pitchFamily="34" charset="0"/>
                <a:ea typeface="Calibri" panose="020F0502020204030204" pitchFamily="34" charset="0"/>
              </a:rPr>
              <a:t>Chief of Experiential Education, Associate Professor</a:t>
            </a:r>
            <a:endParaRPr lang="en-US" sz="1500">
              <a:solidFill>
                <a:schemeClr val="tx1">
                  <a:lumMod val="75000"/>
                  <a:lumOff val="25000"/>
                </a:schemeClr>
              </a:solidFill>
              <a:effectLst/>
              <a:latin typeface="Calibri" panose="020F0502020204030204" pitchFamily="34" charset="0"/>
              <a:ea typeface="Calibri" panose="020F0502020204030204" pitchFamily="34" charset="0"/>
            </a:endParaRPr>
          </a:p>
        </p:txBody>
      </p:sp>
      <p:grpSp>
        <p:nvGrpSpPr>
          <p:cNvPr id="16" name="Group 15">
            <a:extLst>
              <a:ext uri="{FF2B5EF4-FFF2-40B4-BE49-F238E27FC236}">
                <a16:creationId xmlns:a16="http://schemas.microsoft.com/office/drawing/2014/main" id="{69B83F97-2DCB-C0FC-D701-DB77088BA6A3}"/>
              </a:ext>
            </a:extLst>
          </p:cNvPr>
          <p:cNvGrpSpPr/>
          <p:nvPr/>
        </p:nvGrpSpPr>
        <p:grpSpPr>
          <a:xfrm>
            <a:off x="6659355" y="4457244"/>
            <a:ext cx="5037039" cy="1678345"/>
            <a:chOff x="6659355" y="4457244"/>
            <a:chExt cx="5037039" cy="1678345"/>
          </a:xfrm>
        </p:grpSpPr>
        <p:pic>
          <p:nvPicPr>
            <p:cNvPr id="7" name="Picture 6">
              <a:extLst>
                <a:ext uri="{FF2B5EF4-FFF2-40B4-BE49-F238E27FC236}">
                  <a16:creationId xmlns:a16="http://schemas.microsoft.com/office/drawing/2014/main" id="{6057EE83-82B6-4F5A-9270-601B1D06D909}"/>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15000"/>
                      </a14:imgEffect>
                    </a14:imgLayer>
                  </a14:imgProps>
                </a:ext>
                <a:ext uri="{28A0092B-C50C-407E-A947-70E740481C1C}">
                  <a14:useLocalDpi xmlns:a14="http://schemas.microsoft.com/office/drawing/2010/main" val="0"/>
                </a:ext>
              </a:extLst>
            </a:blip>
            <a:srcRect l="11228" r="1622"/>
            <a:stretch/>
          </p:blipFill>
          <p:spPr>
            <a:xfrm>
              <a:off x="6659355" y="4457244"/>
              <a:ext cx="1417845"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BA0354A-0BAD-5DD1-479B-B309036888FF}"/>
                </a:ext>
              </a:extLst>
            </p:cNvPr>
            <p:cNvSpPr txBox="1"/>
            <p:nvPr/>
          </p:nvSpPr>
          <p:spPr>
            <a:xfrm>
              <a:off x="8174255" y="4504373"/>
              <a:ext cx="3522139" cy="1631216"/>
            </a:xfrm>
            <a:prstGeom prst="rect">
              <a:avLst/>
            </a:prstGeom>
            <a:noFill/>
          </p:spPr>
          <p:txBody>
            <a:bodyPr wrap="square" rtlCol="0">
              <a:spAutoFit/>
            </a:bodyPr>
            <a:lstStyle/>
            <a:p>
              <a:pPr marL="0" marR="0">
                <a:spcBef>
                  <a:spcPts val="0"/>
                </a:spcBef>
                <a:spcAft>
                  <a:spcPts val="0"/>
                </a:spcAft>
              </a:pPr>
              <a:r>
                <a:rPr lang="en-US" sz="2400" b="1">
                  <a:solidFill>
                    <a:schemeClr val="accent4">
                      <a:lumMod val="75000"/>
                    </a:schemeClr>
                  </a:solidFill>
                  <a:effectLst/>
                  <a:latin typeface="Century Gothic" panose="020B0502020202020204" pitchFamily="34" charset="0"/>
                  <a:ea typeface="Calibri" panose="020F0502020204030204" pitchFamily="34" charset="0"/>
                </a:rPr>
                <a:t>JoAnn Marabella</a:t>
              </a:r>
              <a:r>
                <a:rPr lang="en-US" sz="2400">
                  <a:solidFill>
                    <a:schemeClr val="accent4">
                      <a:lumMod val="75000"/>
                    </a:schemeClr>
                  </a:solidFill>
                  <a:effectLst/>
                  <a:latin typeface="Century Gothic" panose="020B0502020202020204" pitchFamily="34" charset="0"/>
                  <a:ea typeface="Calibri" panose="020F0502020204030204" pitchFamily="34" charset="0"/>
                </a:rPr>
                <a:t> </a:t>
              </a:r>
            </a:p>
            <a:p>
              <a:pPr marR="0">
                <a:spcBef>
                  <a:spcPts val="900"/>
                </a:spcBef>
                <a:spcAft>
                  <a:spcPts val="900"/>
                </a:spcAft>
              </a:pPr>
              <a:r>
                <a:rPr lang="en-US" sz="1600" b="1">
                  <a:solidFill>
                    <a:schemeClr val="tx1">
                      <a:lumMod val="75000"/>
                      <a:lumOff val="25000"/>
                    </a:schemeClr>
                  </a:solidFill>
                  <a:latin typeface="Calibri" panose="020F0502020204030204" pitchFamily="34" charset="0"/>
                </a:rPr>
                <a:t>Healthcare Transformation Consultant </a:t>
              </a:r>
            </a:p>
            <a:p>
              <a:pPr marL="0" marR="0">
                <a:spcBef>
                  <a:spcPts val="0"/>
                </a:spcBef>
                <a:spcAft>
                  <a:spcPts val="0"/>
                </a:spcAft>
              </a:pPr>
              <a:r>
                <a:rPr lang="en-US" sz="1500">
                  <a:solidFill>
                    <a:schemeClr val="tx1">
                      <a:lumMod val="75000"/>
                      <a:lumOff val="25000"/>
                    </a:schemeClr>
                  </a:solidFill>
                  <a:latin typeface="Calibri" panose="020F0502020204030204" pitchFamily="34" charset="0"/>
                </a:rPr>
                <a:t>ACE Certified Health Coach</a:t>
              </a:r>
            </a:p>
            <a:p>
              <a:pPr marL="0" marR="0">
                <a:spcBef>
                  <a:spcPts val="0"/>
                </a:spcBef>
                <a:spcAft>
                  <a:spcPts val="0"/>
                </a:spcAft>
              </a:pPr>
              <a:r>
                <a:rPr lang="en-US" sz="1500">
                  <a:solidFill>
                    <a:schemeClr val="tx1">
                      <a:lumMod val="75000"/>
                      <a:lumOff val="25000"/>
                    </a:schemeClr>
                  </a:solidFill>
                  <a:latin typeface="Calibri" panose="020F0502020204030204" pitchFamily="34" charset="0"/>
                </a:rPr>
                <a:t>Behavior Change Specialist</a:t>
              </a:r>
            </a:p>
            <a:p>
              <a:pPr marL="0" marR="0">
                <a:spcBef>
                  <a:spcPts val="0"/>
                </a:spcBef>
                <a:spcAft>
                  <a:spcPts val="0"/>
                </a:spcAft>
              </a:pPr>
              <a:r>
                <a:rPr lang="en-US" sz="1500">
                  <a:solidFill>
                    <a:schemeClr val="tx1">
                      <a:lumMod val="75000"/>
                      <a:lumOff val="25000"/>
                    </a:schemeClr>
                  </a:solidFill>
                  <a:latin typeface="Calibri" panose="020F0502020204030204" pitchFamily="34" charset="0"/>
                </a:rPr>
                <a:t>Senior Fitness Specialist</a:t>
              </a:r>
            </a:p>
          </p:txBody>
        </p:sp>
      </p:grpSp>
      <p:grpSp>
        <p:nvGrpSpPr>
          <p:cNvPr id="14" name="Group 13">
            <a:extLst>
              <a:ext uri="{FF2B5EF4-FFF2-40B4-BE49-F238E27FC236}">
                <a16:creationId xmlns:a16="http://schemas.microsoft.com/office/drawing/2014/main" id="{8806CBE7-FC22-B0BC-B99B-D51C2A30C09F}"/>
              </a:ext>
            </a:extLst>
          </p:cNvPr>
          <p:cNvGrpSpPr/>
          <p:nvPr/>
        </p:nvGrpSpPr>
        <p:grpSpPr>
          <a:xfrm>
            <a:off x="1887153" y="3210268"/>
            <a:ext cx="4202434" cy="2446596"/>
            <a:chOff x="1601789" y="3311704"/>
            <a:chExt cx="4202434" cy="2446596"/>
          </a:xfrm>
        </p:grpSpPr>
        <p:sp>
          <p:nvSpPr>
            <p:cNvPr id="13" name="Oval 12">
              <a:extLst>
                <a:ext uri="{FF2B5EF4-FFF2-40B4-BE49-F238E27FC236}">
                  <a16:creationId xmlns:a16="http://schemas.microsoft.com/office/drawing/2014/main" id="{B398E7C8-54EA-444D-EAD7-6B393DFFD3A0}"/>
                </a:ext>
              </a:extLst>
            </p:cNvPr>
            <p:cNvSpPr/>
            <p:nvPr/>
          </p:nvSpPr>
          <p:spPr>
            <a:xfrm>
              <a:off x="1601789" y="4252198"/>
              <a:ext cx="4202434" cy="1506102"/>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8558CDE3-3032-00B0-259A-BD51DC1778B2}"/>
                </a:ext>
              </a:extLst>
            </p:cNvPr>
            <p:cNvSpPr txBox="1">
              <a:spLocks/>
            </p:cNvSpPr>
            <p:nvPr/>
          </p:nvSpPr>
          <p:spPr>
            <a:xfrm rot="21392148">
              <a:off x="2150817" y="5033881"/>
              <a:ext cx="1310720" cy="51781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Gina</a:t>
              </a:r>
            </a:p>
          </p:txBody>
        </p:sp>
        <p:sp>
          <p:nvSpPr>
            <p:cNvPr id="19" name="Content Placeholder 2">
              <a:extLst>
                <a:ext uri="{FF2B5EF4-FFF2-40B4-BE49-F238E27FC236}">
                  <a16:creationId xmlns:a16="http://schemas.microsoft.com/office/drawing/2014/main" id="{5219B0C8-FE5D-DE74-200B-D527CCFF90B7}"/>
                </a:ext>
              </a:extLst>
            </p:cNvPr>
            <p:cNvSpPr txBox="1">
              <a:spLocks/>
            </p:cNvSpPr>
            <p:nvPr/>
          </p:nvSpPr>
          <p:spPr>
            <a:xfrm rot="270158">
              <a:off x="3806675" y="4993971"/>
              <a:ext cx="1538962" cy="54093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John</a:t>
              </a:r>
            </a:p>
          </p:txBody>
        </p:sp>
        <p:pic>
          <p:nvPicPr>
            <p:cNvPr id="8" name="Picture 7">
              <a:extLst>
                <a:ext uri="{FF2B5EF4-FFF2-40B4-BE49-F238E27FC236}">
                  <a16:creationId xmlns:a16="http://schemas.microsoft.com/office/drawing/2014/main" id="{A7BCACEE-F37D-E88F-88FB-F0A4F97690C7}"/>
                </a:ext>
              </a:extLst>
            </p:cNvPr>
            <p:cNvPicPr>
              <a:picLocks noChangeAspect="1"/>
            </p:cNvPicPr>
            <p:nvPr/>
          </p:nvPicPr>
          <p:blipFill rotWithShape="1">
            <a:blip r:embed="rId9">
              <a:extLst>
                <a:ext uri="{28A0092B-C50C-407E-A947-70E740481C1C}">
                  <a14:useLocalDpi xmlns:a14="http://schemas.microsoft.com/office/drawing/2010/main" val="0"/>
                </a:ext>
              </a:extLst>
            </a:blip>
            <a:srcRect l="-6502" t="-4678" r="-6803" b="-5555"/>
            <a:stretch/>
          </p:blipFill>
          <p:spPr>
            <a:xfrm rot="21376772">
              <a:off x="2012022" y="3311704"/>
              <a:ext cx="1309822" cy="155448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E4ECAD67-E473-38A0-14CD-F05815514470}"/>
                </a:ext>
              </a:extLst>
            </p:cNvPr>
            <p:cNvPicPr>
              <a:picLocks noChangeAspect="1"/>
            </p:cNvPicPr>
            <p:nvPr/>
          </p:nvPicPr>
          <p:blipFill rotWithShape="1">
            <a:blip r:embed="rId10">
              <a:extLst>
                <a:ext uri="{28A0092B-C50C-407E-A947-70E740481C1C}">
                  <a14:useLocalDpi xmlns:a14="http://schemas.microsoft.com/office/drawing/2010/main" val="0"/>
                </a:ext>
              </a:extLst>
            </a:blip>
            <a:srcRect l="3504" t="-4210" r="1564" b="5000"/>
            <a:stretch/>
          </p:blipFill>
          <p:spPr>
            <a:xfrm rot="263724">
              <a:off x="3962402" y="3311704"/>
              <a:ext cx="1417845" cy="1511962"/>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59014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17DB8A89-74CC-D508-903D-BC7B5C721D0A}"/>
              </a:ext>
            </a:extLst>
          </p:cNvPr>
          <p:cNvSpPr txBox="1"/>
          <p:nvPr/>
        </p:nvSpPr>
        <p:spPr>
          <a:xfrm>
            <a:off x="6339219" y="480059"/>
            <a:ext cx="5375769" cy="5897880"/>
          </a:xfrm>
          <a:prstGeom prst="rect">
            <a:avLst/>
          </a:prstGeom>
          <a:blipFill>
            <a:blip r:embed="rId2"/>
            <a:tile tx="0" ty="0" sx="100000" sy="100000" flip="none" algn="tl"/>
          </a:blipFill>
        </p:spPr>
        <p:txBody>
          <a:bodyPr wrap="square" rtlCol="0">
            <a:spAutoFit/>
          </a:bodyPr>
          <a:lstStyle/>
          <a:p>
            <a:endParaRPr lang="en-US"/>
          </a:p>
        </p:txBody>
      </p:sp>
      <p:pic>
        <p:nvPicPr>
          <p:cNvPr id="26" name="Picture 25" descr="A picture containing drawing&#10;&#10;Description automatically generated">
            <a:extLst>
              <a:ext uri="{FF2B5EF4-FFF2-40B4-BE49-F238E27FC236}">
                <a16:creationId xmlns:a16="http://schemas.microsoft.com/office/drawing/2014/main" id="{6541DE19-B907-4AEE-98EB-591D24BA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94" y="731032"/>
            <a:ext cx="1863597" cy="888074"/>
          </a:xfrm>
          <a:prstGeom prst="rect">
            <a:avLst/>
          </a:prstGeom>
        </p:spPr>
      </p:pic>
      <p:pic>
        <p:nvPicPr>
          <p:cNvPr id="5" name="Picture 4" descr="Text&#10;&#10;Description automatically generated">
            <a:extLst>
              <a:ext uri="{FF2B5EF4-FFF2-40B4-BE49-F238E27FC236}">
                <a16:creationId xmlns:a16="http://schemas.microsoft.com/office/drawing/2014/main" id="{3E00DBF0-30DD-592E-B65B-93DA6E44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04" y="2111196"/>
            <a:ext cx="5221792" cy="1404417"/>
          </a:xfrm>
          <a:prstGeom prst="rect">
            <a:avLst/>
          </a:prstGeom>
        </p:spPr>
      </p:pic>
      <p:pic>
        <p:nvPicPr>
          <p:cNvPr id="7" name="Picture 6" descr="Logo&#10;&#10;Description automatically generated">
            <a:extLst>
              <a:ext uri="{FF2B5EF4-FFF2-40B4-BE49-F238E27FC236}">
                <a16:creationId xmlns:a16="http://schemas.microsoft.com/office/drawing/2014/main" id="{17BC1CA3-590A-4496-A477-260F27ABF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08" y="3702391"/>
            <a:ext cx="2321252" cy="2210887"/>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1B5FA1D1-4249-4E72-8922-A7F45E846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98" y="3702391"/>
            <a:ext cx="1796102" cy="1791610"/>
          </a:xfrm>
          <a:prstGeom prst="rect">
            <a:avLst/>
          </a:prstGeom>
        </p:spPr>
      </p:pic>
      <p:pic>
        <p:nvPicPr>
          <p:cNvPr id="11" name="image2.png">
            <a:extLst>
              <a:ext uri="{FF2B5EF4-FFF2-40B4-BE49-F238E27FC236}">
                <a16:creationId xmlns:a16="http://schemas.microsoft.com/office/drawing/2014/main" id="{FE94C624-917F-0552-379A-CB1557036365}"/>
              </a:ext>
            </a:extLst>
          </p:cNvPr>
          <p:cNvPicPr>
            <a:picLocks noChangeAspect="1"/>
          </p:cNvPicPr>
          <p:nvPr/>
        </p:nvPicPr>
        <p:blipFill>
          <a:blip r:embed="rId7" cstate="print"/>
          <a:stretch>
            <a:fillRect/>
          </a:stretch>
        </p:blipFill>
        <p:spPr>
          <a:xfrm>
            <a:off x="8096513" y="2005575"/>
            <a:ext cx="1926984" cy="1889452"/>
          </a:xfrm>
          <a:prstGeom prst="rect">
            <a:avLst/>
          </a:prstGeom>
        </p:spPr>
      </p:pic>
      <p:sp>
        <p:nvSpPr>
          <p:cNvPr id="13" name="TextBox 12">
            <a:extLst>
              <a:ext uri="{FF2B5EF4-FFF2-40B4-BE49-F238E27FC236}">
                <a16:creationId xmlns:a16="http://schemas.microsoft.com/office/drawing/2014/main" id="{DBAB2B5C-942F-6E90-76B2-884648A1CF5E}"/>
              </a:ext>
            </a:extLst>
          </p:cNvPr>
          <p:cNvSpPr txBox="1"/>
          <p:nvPr/>
        </p:nvSpPr>
        <p:spPr>
          <a:xfrm>
            <a:off x="6539073" y="681399"/>
            <a:ext cx="5035663" cy="1231106"/>
          </a:xfrm>
          <a:prstGeom prst="rect">
            <a:avLst/>
          </a:prstGeom>
          <a:noFill/>
        </p:spPr>
        <p:txBody>
          <a:bodyPr wrap="square">
            <a:spAutoFit/>
          </a:bodyPr>
          <a:lstStyle/>
          <a:p>
            <a:pPr algn="ctr"/>
            <a:r>
              <a:rPr lang="en-US" sz="4200" b="1" i="0">
                <a:solidFill>
                  <a:srgbClr val="79482A"/>
                </a:solidFill>
                <a:effectLst/>
                <a:latin typeface="OpenSansRegular"/>
              </a:rPr>
              <a:t>State of Hawaiʻi </a:t>
            </a:r>
          </a:p>
          <a:p>
            <a:pPr algn="ctr"/>
            <a:r>
              <a:rPr lang="en-US" sz="3200" i="0">
                <a:solidFill>
                  <a:srgbClr val="79482A"/>
                </a:solidFill>
                <a:effectLst/>
                <a:latin typeface="OpenSansRegular"/>
              </a:rPr>
              <a:t>Department of Health</a:t>
            </a:r>
            <a:endParaRPr lang="en-US" sz="3200"/>
          </a:p>
        </p:txBody>
      </p:sp>
      <p:sp>
        <p:nvSpPr>
          <p:cNvPr id="16" name="TextBox 15">
            <a:extLst>
              <a:ext uri="{FF2B5EF4-FFF2-40B4-BE49-F238E27FC236}">
                <a16:creationId xmlns:a16="http://schemas.microsoft.com/office/drawing/2014/main" id="{3D83FFC5-F500-890F-EA98-118812B9CFCD}"/>
              </a:ext>
            </a:extLst>
          </p:cNvPr>
          <p:cNvSpPr txBox="1"/>
          <p:nvPr/>
        </p:nvSpPr>
        <p:spPr>
          <a:xfrm>
            <a:off x="6379775" y="4057765"/>
            <a:ext cx="5375770" cy="1692771"/>
          </a:xfrm>
          <a:prstGeom prst="rect">
            <a:avLst/>
          </a:prstGeom>
          <a:noFill/>
        </p:spPr>
        <p:txBody>
          <a:bodyPr wrap="square">
            <a:spAutoFit/>
          </a:bodyPr>
          <a:lstStyle/>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Chronic Disease Prevention </a:t>
            </a:r>
          </a:p>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&amp; </a:t>
            </a:r>
          </a:p>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Health Promotion Division</a:t>
            </a:r>
            <a:r>
              <a:rPr lang="en-US" sz="2600" i="0" u="none" strike="noStrike">
                <a:solidFill>
                  <a:srgbClr val="3E9A99"/>
                </a:solidFill>
                <a:effectLst/>
                <a:latin typeface="Open Sans" panose="020B0606030504020204" pitchFamily="34" charset="0"/>
              </a:rPr>
              <a:t> (CDPHPD)</a:t>
            </a:r>
            <a:endParaRPr lang="en-US" sz="2600" i="0">
              <a:solidFill>
                <a:srgbClr val="3E9A99"/>
              </a:solidFill>
              <a:effectLst/>
              <a:latin typeface="Open Sans" panose="020B0606030504020204" pitchFamily="34" charset="0"/>
            </a:endParaRPr>
          </a:p>
        </p:txBody>
      </p:sp>
    </p:spTree>
    <p:extLst>
      <p:ext uri="{BB962C8B-B14F-4D97-AF65-F5344CB8AC3E}">
        <p14:creationId xmlns:p14="http://schemas.microsoft.com/office/powerpoint/2010/main" val="125725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16F77408-E506-BA97-3E6D-D7CD8D2FDF63}"/>
              </a:ext>
            </a:extLst>
          </p:cNvPr>
          <p:cNvSpPr/>
          <p:nvPr/>
        </p:nvSpPr>
        <p:spPr>
          <a:xfrm>
            <a:off x="743481" y="743401"/>
            <a:ext cx="10701990" cy="1443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5000" b="1"/>
              <a:t>Care Team</a:t>
            </a:r>
            <a:endParaRPr lang="en-US" sz="2800" b="1"/>
          </a:p>
          <a:p>
            <a:pPr algn="ctr">
              <a:spcAft>
                <a:spcPts val="1200"/>
              </a:spcAft>
            </a:pPr>
            <a:r>
              <a:rPr lang="en-US" sz="2400"/>
              <a:t>Primary Care Physician </a:t>
            </a:r>
            <a:r>
              <a:rPr lang="en-US" sz="2400">
                <a:latin typeface="Calibri" panose="020F0502020204030204" pitchFamily="34" charset="0"/>
                <a:cs typeface="Calibri" panose="020F0502020204030204" pitchFamily="34" charset="0"/>
              </a:rPr>
              <a:t>• Health Coach Coordinator (HCC) • Clinical Pharmacist(s)</a:t>
            </a:r>
            <a:endParaRPr lang="en-US" sz="2400"/>
          </a:p>
        </p:txBody>
      </p:sp>
      <p:sp>
        <p:nvSpPr>
          <p:cNvPr id="14" name="Rectangle: Rounded Corners 13">
            <a:extLst>
              <a:ext uri="{FF2B5EF4-FFF2-40B4-BE49-F238E27FC236}">
                <a16:creationId xmlns:a16="http://schemas.microsoft.com/office/drawing/2014/main" id="{86C96933-182D-C903-8A93-0B711A5A636E}"/>
              </a:ext>
            </a:extLst>
          </p:cNvPr>
          <p:cNvSpPr/>
          <p:nvPr/>
        </p:nvSpPr>
        <p:spPr>
          <a:xfrm>
            <a:off x="703081" y="2589088"/>
            <a:ext cx="10782790" cy="3525511"/>
          </a:xfrm>
          <a:prstGeom prst="round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1200"/>
              </a:spcAft>
            </a:pPr>
            <a:r>
              <a:rPr lang="en-US" sz="5000" b="1">
                <a:solidFill>
                  <a:srgbClr val="245E64"/>
                </a:solidFill>
              </a:rPr>
              <a:t>Care Model</a:t>
            </a:r>
          </a:p>
          <a:p>
            <a:pPr>
              <a:spcAft>
                <a:spcPts val="1200"/>
              </a:spcAft>
            </a:pPr>
            <a:endParaRPr lang="en-US" sz="2400"/>
          </a:p>
          <a:p>
            <a:pPr marL="457200" indent="-457200">
              <a:buFontTx/>
              <a:buChar char="-"/>
            </a:pPr>
            <a:endParaRPr lang="en-US" sz="2800"/>
          </a:p>
        </p:txBody>
      </p:sp>
      <p:sp>
        <p:nvSpPr>
          <p:cNvPr id="16" name="TextBox 15">
            <a:extLst>
              <a:ext uri="{FF2B5EF4-FFF2-40B4-BE49-F238E27FC236}">
                <a16:creationId xmlns:a16="http://schemas.microsoft.com/office/drawing/2014/main" id="{D75BCCA1-3CAE-8D9F-288D-9365E686CC7E}"/>
              </a:ext>
            </a:extLst>
          </p:cNvPr>
          <p:cNvSpPr txBox="1"/>
          <p:nvPr/>
        </p:nvSpPr>
        <p:spPr>
          <a:xfrm>
            <a:off x="873132" y="3681413"/>
            <a:ext cx="4927097" cy="2354491"/>
          </a:xfrm>
          <a:prstGeom prst="rect">
            <a:avLst/>
          </a:prstGeom>
          <a:noFill/>
        </p:spPr>
        <p:txBody>
          <a:bodyPr wrap="square" rtlCol="0">
            <a:spAutoFit/>
          </a:bodyPr>
          <a:lstStyle/>
          <a:p>
            <a:pPr marL="457200" indent="-457200">
              <a:spcAft>
                <a:spcPts val="600"/>
              </a:spcAft>
              <a:buFont typeface="Wingdings" panose="05000000000000000000" pitchFamily="2" charset="2"/>
              <a:buChar char="v"/>
            </a:pPr>
            <a:r>
              <a:rPr lang="en-US" sz="2500">
                <a:solidFill>
                  <a:srgbClr val="245E64"/>
                </a:solidFill>
              </a:rPr>
              <a:t>Physician-led </a:t>
            </a:r>
            <a:r>
              <a:rPr lang="en-US" sz="2800">
                <a:solidFill>
                  <a:srgbClr val="3E9A99"/>
                </a:solidFill>
                <a:cs typeface="Calibri" panose="020F0502020204030204" pitchFamily="34" charset="0"/>
              </a:rPr>
              <a:t>•</a:t>
            </a:r>
            <a:r>
              <a:rPr lang="en-US" sz="2800">
                <a:solidFill>
                  <a:srgbClr val="245E64"/>
                </a:solidFill>
                <a:cs typeface="Calibri" panose="020F0502020204030204" pitchFamily="34" charset="0"/>
              </a:rPr>
              <a:t> </a:t>
            </a:r>
            <a:r>
              <a:rPr lang="en-US" sz="2500">
                <a:solidFill>
                  <a:srgbClr val="245E64"/>
                </a:solidFill>
              </a:rPr>
              <a:t>HCC directed </a:t>
            </a:r>
          </a:p>
          <a:p>
            <a:pPr marL="457200" indent="-457200">
              <a:spcAft>
                <a:spcPts val="600"/>
              </a:spcAft>
              <a:buFont typeface="Wingdings" panose="05000000000000000000" pitchFamily="2" charset="2"/>
              <a:buChar char="v"/>
            </a:pPr>
            <a:r>
              <a:rPr lang="en-US" sz="2450">
                <a:solidFill>
                  <a:srgbClr val="245E64"/>
                </a:solidFill>
              </a:rPr>
              <a:t>External team </a:t>
            </a:r>
            <a:r>
              <a:rPr lang="en-US" sz="2800">
                <a:solidFill>
                  <a:srgbClr val="3E9A99"/>
                </a:solidFill>
                <a:cs typeface="Calibri" panose="020F0502020204030204" pitchFamily="34" charset="0"/>
              </a:rPr>
              <a:t>•</a:t>
            </a:r>
            <a:r>
              <a:rPr lang="en-US" sz="2450">
                <a:solidFill>
                  <a:srgbClr val="245E64"/>
                </a:solidFill>
                <a:cs typeface="Calibri" panose="020F0502020204030204" pitchFamily="34" charset="0"/>
              </a:rPr>
              <a:t> i</a:t>
            </a:r>
            <a:r>
              <a:rPr lang="en-US" sz="2450">
                <a:solidFill>
                  <a:srgbClr val="245E64"/>
                </a:solidFill>
              </a:rPr>
              <a:t>ntegrated care </a:t>
            </a:r>
            <a:r>
              <a:rPr lang="en-US" sz="2800">
                <a:solidFill>
                  <a:srgbClr val="3E9A99"/>
                </a:solidFill>
                <a:cs typeface="Calibri" panose="020F0502020204030204" pitchFamily="34" charset="0"/>
              </a:rPr>
              <a:t>•</a:t>
            </a:r>
            <a:r>
              <a:rPr lang="en-US" sz="2450">
                <a:solidFill>
                  <a:srgbClr val="245E64"/>
                </a:solidFill>
                <a:cs typeface="Calibri" panose="020F0502020204030204" pitchFamily="34" charset="0"/>
              </a:rPr>
              <a:t> </a:t>
            </a:r>
            <a:r>
              <a:rPr lang="en-US" sz="2450">
                <a:solidFill>
                  <a:srgbClr val="245E64"/>
                </a:solidFill>
              </a:rPr>
              <a:t>telephonic care </a:t>
            </a:r>
            <a:r>
              <a:rPr lang="en-US" sz="2800">
                <a:solidFill>
                  <a:srgbClr val="3E9A99"/>
                </a:solidFill>
                <a:cs typeface="Calibri" panose="020F0502020204030204" pitchFamily="34" charset="0"/>
              </a:rPr>
              <a:t>•</a:t>
            </a:r>
            <a:r>
              <a:rPr lang="en-US" sz="2450">
                <a:solidFill>
                  <a:srgbClr val="245E64"/>
                </a:solidFill>
                <a:cs typeface="Calibri" panose="020F0502020204030204" pitchFamily="34" charset="0"/>
              </a:rPr>
              <a:t> patient centered </a:t>
            </a:r>
            <a:r>
              <a:rPr lang="en-US" sz="2800">
                <a:solidFill>
                  <a:srgbClr val="3E9A99"/>
                </a:solidFill>
                <a:cs typeface="Calibri" panose="020F0502020204030204" pitchFamily="34" charset="0"/>
              </a:rPr>
              <a:t>•</a:t>
            </a:r>
            <a:r>
              <a:rPr lang="en-US" sz="2450">
                <a:solidFill>
                  <a:srgbClr val="245E64"/>
                </a:solidFill>
                <a:cs typeface="Calibri" panose="020F0502020204030204" pitchFamily="34" charset="0"/>
              </a:rPr>
              <a:t> </a:t>
            </a:r>
            <a:r>
              <a:rPr lang="en-US" sz="2450">
                <a:solidFill>
                  <a:srgbClr val="245E64"/>
                </a:solidFill>
              </a:rPr>
              <a:t>EHR access </a:t>
            </a:r>
          </a:p>
          <a:p>
            <a:pPr marL="457200" indent="-457200">
              <a:spcAft>
                <a:spcPts val="600"/>
              </a:spcAft>
              <a:buFont typeface="Wingdings" panose="05000000000000000000" pitchFamily="2" charset="2"/>
              <a:buChar char="v"/>
            </a:pPr>
            <a:r>
              <a:rPr lang="en-US" sz="2500">
                <a:solidFill>
                  <a:srgbClr val="245E64"/>
                </a:solidFill>
              </a:rPr>
              <a:t>Chronic disease management</a:t>
            </a:r>
          </a:p>
        </p:txBody>
      </p:sp>
      <p:sp>
        <p:nvSpPr>
          <p:cNvPr id="18" name="TextBox 17">
            <a:extLst>
              <a:ext uri="{FF2B5EF4-FFF2-40B4-BE49-F238E27FC236}">
                <a16:creationId xmlns:a16="http://schemas.microsoft.com/office/drawing/2014/main" id="{3392DB39-BC2C-C36B-63D2-2B157A74FDFA}"/>
              </a:ext>
            </a:extLst>
          </p:cNvPr>
          <p:cNvSpPr txBox="1"/>
          <p:nvPr/>
        </p:nvSpPr>
        <p:spPr>
          <a:xfrm>
            <a:off x="5940304" y="3702924"/>
            <a:ext cx="5545567" cy="2323713"/>
          </a:xfrm>
          <a:prstGeom prst="rect">
            <a:avLst/>
          </a:prstGeom>
          <a:noFill/>
        </p:spPr>
        <p:txBody>
          <a:bodyPr wrap="square" rtlCol="0">
            <a:spAutoFit/>
          </a:bodyPr>
          <a:lstStyle/>
          <a:p>
            <a:pPr marL="457200" indent="-457200">
              <a:spcAft>
                <a:spcPts val="1200"/>
              </a:spcAft>
              <a:buFont typeface="Wingdings" panose="05000000000000000000" pitchFamily="2" charset="2"/>
              <a:buChar char="v"/>
            </a:pPr>
            <a:r>
              <a:rPr lang="en-US" sz="2500">
                <a:solidFill>
                  <a:srgbClr val="245E64"/>
                </a:solidFill>
              </a:rPr>
              <a:t>Care team autonomy</a:t>
            </a:r>
          </a:p>
          <a:p>
            <a:pPr marL="457200" indent="-457200">
              <a:spcAft>
                <a:spcPts val="1200"/>
              </a:spcAft>
              <a:buFont typeface="Wingdings" panose="05000000000000000000" pitchFamily="2" charset="2"/>
              <a:buChar char="v"/>
            </a:pPr>
            <a:r>
              <a:rPr lang="en-US" sz="2500">
                <a:solidFill>
                  <a:srgbClr val="245E64"/>
                </a:solidFill>
              </a:rPr>
              <a:t>Collaborative Practice Agreement with Clinical Pharmacist</a:t>
            </a:r>
          </a:p>
          <a:p>
            <a:pPr marL="457200" indent="-457200">
              <a:spcAft>
                <a:spcPts val="1200"/>
              </a:spcAft>
              <a:buFont typeface="Wingdings" panose="05000000000000000000" pitchFamily="2" charset="2"/>
              <a:buChar char="v"/>
            </a:pPr>
            <a:r>
              <a:rPr lang="en-US" sz="2500">
                <a:solidFill>
                  <a:srgbClr val="245E64"/>
                </a:solidFill>
              </a:rPr>
              <a:t>Remotely reported Self-Measured blood pressure (SMBP)</a:t>
            </a:r>
          </a:p>
        </p:txBody>
      </p:sp>
    </p:spTree>
    <p:extLst>
      <p:ext uri="{BB962C8B-B14F-4D97-AF65-F5344CB8AC3E}">
        <p14:creationId xmlns:p14="http://schemas.microsoft.com/office/powerpoint/2010/main" val="49489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014C3FBA-7014-E778-C831-217B0E2FA8B9}"/>
              </a:ext>
            </a:extLst>
          </p:cNvPr>
          <p:cNvGrpSpPr/>
          <p:nvPr/>
        </p:nvGrpSpPr>
        <p:grpSpPr>
          <a:xfrm>
            <a:off x="6812734" y="1462554"/>
            <a:ext cx="4712354" cy="2101188"/>
            <a:chOff x="6583665" y="1538817"/>
            <a:chExt cx="4712354" cy="2101188"/>
          </a:xfrm>
        </p:grpSpPr>
        <p:sp>
          <p:nvSpPr>
            <p:cNvPr id="14" name="Rectangle 13">
              <a:extLst>
                <a:ext uri="{FF2B5EF4-FFF2-40B4-BE49-F238E27FC236}">
                  <a16:creationId xmlns:a16="http://schemas.microsoft.com/office/drawing/2014/main" id="{D7B617D1-8693-76FA-D000-55B6F1463441}"/>
                </a:ext>
              </a:extLst>
            </p:cNvPr>
            <p:cNvSpPr/>
            <p:nvPr/>
          </p:nvSpPr>
          <p:spPr>
            <a:xfrm>
              <a:off x="6583665" y="1538817"/>
              <a:ext cx="4712354" cy="2101188"/>
            </a:xfrm>
            <a:prstGeom prst="rect">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5BBDC9-8F55-6FAD-318F-3EB82DDBBE5D}"/>
                </a:ext>
              </a:extLst>
            </p:cNvPr>
            <p:cNvSpPr txBox="1"/>
            <p:nvPr/>
          </p:nvSpPr>
          <p:spPr>
            <a:xfrm>
              <a:off x="6629871" y="1621763"/>
              <a:ext cx="1638301" cy="553998"/>
            </a:xfrm>
            <a:prstGeom prst="rect">
              <a:avLst/>
            </a:prstGeom>
            <a:noFill/>
            <a:ln>
              <a:noFill/>
            </a:ln>
          </p:spPr>
          <p:txBody>
            <a:bodyPr wrap="square" rtlCol="0">
              <a:spAutoFit/>
            </a:bodyPr>
            <a:lstStyle/>
            <a:p>
              <a:r>
                <a:rPr lang="en-US" sz="1000"/>
                <a:t>Nikki Inamine, MD</a:t>
              </a:r>
            </a:p>
            <a:p>
              <a:r>
                <a:rPr lang="en-US" sz="1000"/>
                <a:t>1660 S King St, Unit 101</a:t>
              </a:r>
            </a:p>
            <a:p>
              <a:r>
                <a:rPr lang="en-US" sz="1000"/>
                <a:t>Honolulu, Hawaii 96826 </a:t>
              </a:r>
            </a:p>
          </p:txBody>
        </p:sp>
        <p:sp>
          <p:nvSpPr>
            <p:cNvPr id="18" name="TextBox 17">
              <a:extLst>
                <a:ext uri="{FF2B5EF4-FFF2-40B4-BE49-F238E27FC236}">
                  <a16:creationId xmlns:a16="http://schemas.microsoft.com/office/drawing/2014/main" id="{993F2C0F-5DBA-576E-9188-C56F2E3B6062}"/>
                </a:ext>
              </a:extLst>
            </p:cNvPr>
            <p:cNvSpPr txBox="1"/>
            <p:nvPr/>
          </p:nvSpPr>
          <p:spPr>
            <a:xfrm>
              <a:off x="8538875" y="2584176"/>
              <a:ext cx="2107831" cy="646331"/>
            </a:xfrm>
            <a:prstGeom prst="rect">
              <a:avLst/>
            </a:prstGeom>
            <a:noFill/>
            <a:ln>
              <a:noFill/>
            </a:ln>
          </p:spPr>
          <p:txBody>
            <a:bodyPr wrap="square" rtlCol="0">
              <a:spAutoFit/>
            </a:bodyPr>
            <a:lstStyle/>
            <a:p>
              <a:r>
                <a:rPr lang="en-US" sz="1200"/>
                <a:t>John Doe</a:t>
              </a:r>
            </a:p>
            <a:p>
              <a:r>
                <a:rPr lang="en-US" sz="1200"/>
                <a:t>2333 Kapiolani Blvd.</a:t>
              </a:r>
            </a:p>
            <a:p>
              <a:r>
                <a:rPr lang="en-US" sz="1200"/>
                <a:t>Honolulu, Hawaii 96826 </a:t>
              </a:r>
            </a:p>
          </p:txBody>
        </p:sp>
        <p:pic>
          <p:nvPicPr>
            <p:cNvPr id="20" name="Picture 19">
              <a:extLst>
                <a:ext uri="{FF2B5EF4-FFF2-40B4-BE49-F238E27FC236}">
                  <a16:creationId xmlns:a16="http://schemas.microsoft.com/office/drawing/2014/main" id="{10304DAA-5B93-B4B3-AA1B-8415FE55118C}"/>
                </a:ext>
              </a:extLst>
            </p:cNvPr>
            <p:cNvPicPr>
              <a:picLocks noChangeAspect="1"/>
            </p:cNvPicPr>
            <p:nvPr/>
          </p:nvPicPr>
          <p:blipFill>
            <a:blip r:embed="rId3"/>
            <a:stretch>
              <a:fillRect/>
            </a:stretch>
          </p:blipFill>
          <p:spPr>
            <a:xfrm>
              <a:off x="10646706" y="1624479"/>
              <a:ext cx="584764" cy="640080"/>
            </a:xfrm>
            <a:prstGeom prst="rect">
              <a:avLst/>
            </a:prstGeom>
            <a:ln>
              <a:noFill/>
            </a:ln>
          </p:spPr>
        </p:pic>
      </p:gr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886289" y="840006"/>
            <a:ext cx="10657488" cy="662973"/>
          </a:xfrm>
        </p:spPr>
        <p:txBody>
          <a:bodyPr>
            <a:noAutofit/>
          </a:bodyPr>
          <a:lstStyle/>
          <a:p>
            <a:pPr marL="0" indent="0" algn="ctr">
              <a:lnSpc>
                <a:spcPct val="80000"/>
              </a:lnSpc>
              <a:spcBef>
                <a:spcPts val="0"/>
              </a:spcBef>
              <a:buNone/>
            </a:pPr>
            <a:r>
              <a:rPr lang="en-US" sz="4000" b="1">
                <a:solidFill>
                  <a:srgbClr val="245E64"/>
                </a:solidFill>
                <a:latin typeface="+mj-lt"/>
                <a:ea typeface="Calibri" panose="020F0502020204030204" pitchFamily="34" charset="0"/>
                <a:cs typeface="Arial" panose="020B0604020202020204" pitchFamily="34" charset="0"/>
              </a:rPr>
              <a:t>Patient Outreach &amp; Enrollment</a:t>
            </a:r>
          </a:p>
        </p:txBody>
      </p:sp>
      <p:pic>
        <p:nvPicPr>
          <p:cNvPr id="24" name="Picture 23">
            <a:extLst>
              <a:ext uri="{FF2B5EF4-FFF2-40B4-BE49-F238E27FC236}">
                <a16:creationId xmlns:a16="http://schemas.microsoft.com/office/drawing/2014/main" id="{D18633E2-4A9B-2097-D152-C9422A8B41FD}"/>
              </a:ext>
            </a:extLst>
          </p:cNvPr>
          <p:cNvPicPr>
            <a:picLocks noChangeAspect="1"/>
          </p:cNvPicPr>
          <p:nvPr/>
        </p:nvPicPr>
        <p:blipFill>
          <a:blip r:embed="rId4"/>
          <a:stretch>
            <a:fillRect/>
          </a:stretch>
        </p:blipFill>
        <p:spPr>
          <a:xfrm>
            <a:off x="4281969" y="2263551"/>
            <a:ext cx="2739192" cy="38934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26" name="Picture 25">
            <a:extLst>
              <a:ext uri="{FF2B5EF4-FFF2-40B4-BE49-F238E27FC236}">
                <a16:creationId xmlns:a16="http://schemas.microsoft.com/office/drawing/2014/main" id="{F2A3880F-4800-5839-5FCE-2F8FDAA96A31}"/>
              </a:ext>
            </a:extLst>
          </p:cNvPr>
          <p:cNvPicPr>
            <a:picLocks noChangeAspect="1"/>
          </p:cNvPicPr>
          <p:nvPr/>
        </p:nvPicPr>
        <p:blipFill rotWithShape="1">
          <a:blip r:embed="rId5"/>
          <a:srcRect b="1121"/>
          <a:stretch/>
        </p:blipFill>
        <p:spPr>
          <a:xfrm>
            <a:off x="705686" y="1528269"/>
            <a:ext cx="3500553" cy="4654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60000"/>
            </a:camera>
            <a:lightRig rig="twoPt" dir="t">
              <a:rot lat="0" lon="0" rev="7200000"/>
            </a:lightRig>
          </a:scene3d>
          <a:sp3d contourW="12700">
            <a:bevelT w="25400" h="19050"/>
            <a:contourClr>
              <a:srgbClr val="969696"/>
            </a:contourClr>
          </a:sp3d>
        </p:spPr>
      </p:pic>
      <p:pic>
        <p:nvPicPr>
          <p:cNvPr id="3" name="Picture 2" descr="A picture containing cup, indoor, coffee&#10;&#10;Description automatically generated">
            <a:extLst>
              <a:ext uri="{FF2B5EF4-FFF2-40B4-BE49-F238E27FC236}">
                <a16:creationId xmlns:a16="http://schemas.microsoft.com/office/drawing/2014/main" id="{197CCFBE-9AB9-FB2B-E43D-EA22D2B4E6CF}"/>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915905" y="3658440"/>
            <a:ext cx="2859188" cy="2590404"/>
          </a:xfrm>
          <a:prstGeom prst="rect">
            <a:avLst/>
          </a:prstGeom>
          <a:ln>
            <a:noFill/>
          </a:ln>
          <a:effectLst>
            <a:softEdge rad="38100"/>
          </a:effectLst>
        </p:spPr>
      </p:pic>
    </p:spTree>
    <p:extLst>
      <p:ext uri="{BB962C8B-B14F-4D97-AF65-F5344CB8AC3E}">
        <p14:creationId xmlns:p14="http://schemas.microsoft.com/office/powerpoint/2010/main" val="369370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741545BD-F254-BDD0-A98C-B243D6C5BF9A}"/>
              </a:ext>
            </a:extLst>
          </p:cNvPr>
          <p:cNvSpPr txBox="1"/>
          <p:nvPr/>
        </p:nvSpPr>
        <p:spPr>
          <a:xfrm>
            <a:off x="485245" y="492204"/>
            <a:ext cx="5544429" cy="5885736"/>
          </a:xfrm>
          <a:prstGeom prst="rect">
            <a:avLst/>
          </a:prstGeom>
          <a:blipFill>
            <a:blip r:embed="rId3"/>
            <a:tile tx="0" ty="0" sx="100000" sy="100000" flip="none" algn="tl"/>
          </a:blipFill>
        </p:spPr>
        <p:txBody>
          <a:bodyPr wrap="square" rtlCol="0">
            <a:spAutoFit/>
          </a:bodyPr>
          <a:lstStyle/>
          <a:p>
            <a:endParaRPr lang="en-US"/>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560093" y="1897001"/>
            <a:ext cx="5387389" cy="662973"/>
          </a:xfrm>
        </p:spPr>
        <p:txBody>
          <a:bodyPr>
            <a:noAutofit/>
          </a:bodyPr>
          <a:lstStyle/>
          <a:p>
            <a:pPr marL="0" indent="0" algn="ctr">
              <a:lnSpc>
                <a:spcPct val="80000"/>
              </a:lnSpc>
              <a:spcBef>
                <a:spcPts val="0"/>
              </a:spcBef>
              <a:spcAft>
                <a:spcPts val="600"/>
              </a:spcAft>
              <a:buNone/>
            </a:pPr>
            <a:r>
              <a:rPr lang="en-US" sz="6800" b="1">
                <a:solidFill>
                  <a:srgbClr val="245E64"/>
                </a:solidFill>
                <a:latin typeface="+mj-lt"/>
                <a:ea typeface="Calibri" panose="020F0502020204030204" pitchFamily="34" charset="0"/>
                <a:cs typeface="Arial" panose="020B0604020202020204" pitchFamily="34" charset="0"/>
              </a:rPr>
              <a:t>Case Studies</a:t>
            </a:r>
          </a:p>
          <a:p>
            <a:pPr marL="0" indent="0" algn="ctr">
              <a:lnSpc>
                <a:spcPct val="80000"/>
              </a:lnSpc>
              <a:spcBef>
                <a:spcPts val="1800"/>
              </a:spcBef>
              <a:spcAft>
                <a:spcPts val="1800"/>
              </a:spcAft>
              <a:buNone/>
            </a:pPr>
            <a:r>
              <a:rPr lang="en-US" sz="4000" b="1" i="1">
                <a:solidFill>
                  <a:srgbClr val="3E9A99"/>
                </a:solidFill>
                <a:latin typeface="+mj-lt"/>
                <a:ea typeface="Calibri" panose="020F0502020204030204" pitchFamily="34" charset="0"/>
                <a:cs typeface="Arial" panose="020B0604020202020204" pitchFamily="34" charset="0"/>
              </a:rPr>
              <a:t>John and Gina </a:t>
            </a:r>
          </a:p>
          <a:p>
            <a:pPr marL="0" indent="0" algn="ctr">
              <a:lnSpc>
                <a:spcPct val="80000"/>
              </a:lnSpc>
              <a:spcBef>
                <a:spcPts val="1200"/>
              </a:spcBef>
              <a:spcAft>
                <a:spcPts val="1200"/>
              </a:spcAft>
              <a:buNone/>
            </a:pPr>
            <a:r>
              <a:rPr lang="en-US" sz="2200" i="1">
                <a:solidFill>
                  <a:srgbClr val="3E9A99"/>
                </a:solidFill>
                <a:latin typeface="+mj-lt"/>
                <a:ea typeface="Calibri" panose="020F0502020204030204" pitchFamily="34" charset="0"/>
                <a:cs typeface="Arial" panose="020B0604020202020204" pitchFamily="34" charset="0"/>
              </a:rPr>
              <a:t>NOTE: additional available </a:t>
            </a:r>
          </a:p>
          <a:p>
            <a:pPr marL="0" indent="0" algn="ctr">
              <a:lnSpc>
                <a:spcPct val="80000"/>
              </a:lnSpc>
              <a:spcBef>
                <a:spcPts val="0"/>
              </a:spcBef>
              <a:buNone/>
            </a:pPr>
            <a:r>
              <a:rPr lang="en-US" sz="2200" i="1">
                <a:solidFill>
                  <a:srgbClr val="3E9A99"/>
                </a:solidFill>
                <a:latin typeface="+mj-lt"/>
                <a:ea typeface="Calibri" panose="020F0502020204030204" pitchFamily="34" charset="0"/>
                <a:cs typeface="Arial" panose="020B0604020202020204" pitchFamily="34" charset="0"/>
              </a:rPr>
              <a:t>and included in upcoming whitepaper</a:t>
            </a:r>
          </a:p>
          <a:p>
            <a:pPr marL="0" indent="0" algn="ctr">
              <a:lnSpc>
                <a:spcPct val="80000"/>
              </a:lnSpc>
              <a:spcBef>
                <a:spcPts val="0"/>
              </a:spcBef>
              <a:spcAft>
                <a:spcPts val="1800"/>
              </a:spcAft>
              <a:buNone/>
            </a:pPr>
            <a:endParaRPr lang="en-US" sz="3000" i="1">
              <a:solidFill>
                <a:srgbClr val="245E64"/>
              </a:solidFill>
              <a:latin typeface="+mj-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7593C1B-713F-700B-5218-8E83FDE1F6A0}"/>
              </a:ext>
            </a:extLst>
          </p:cNvPr>
          <p:cNvSpPr txBox="1">
            <a:spLocks/>
          </p:cNvSpPr>
          <p:nvPr/>
        </p:nvSpPr>
        <p:spPr>
          <a:xfrm>
            <a:off x="6106121" y="4836648"/>
            <a:ext cx="5507202" cy="1529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spcBef>
                <a:spcPts val="0"/>
              </a:spcBef>
              <a:buNone/>
            </a:pPr>
            <a:r>
              <a:rPr lang="en-US" sz="4000" b="1">
                <a:solidFill>
                  <a:srgbClr val="245E64"/>
                </a:solidFill>
                <a:latin typeface="Calibri" panose="020F0502020204030204" pitchFamily="34" charset="0"/>
                <a:ea typeface="Calibri" panose="020F0502020204030204" pitchFamily="34" charset="0"/>
                <a:cs typeface="Times New Roman" panose="02020603050405020304" pitchFamily="18" charset="0"/>
              </a:rPr>
              <a:t>e-mail</a:t>
            </a:r>
          </a:p>
          <a:p>
            <a:pPr marL="0" indent="0" algn="ctr">
              <a:lnSpc>
                <a:spcPct val="90000"/>
              </a:lnSpc>
              <a:spcBef>
                <a:spcPts val="0"/>
              </a:spcBef>
              <a:buNone/>
            </a:pPr>
            <a:r>
              <a:rPr lang="en-US" sz="2600" b="1" i="1">
                <a:solidFill>
                  <a:srgbClr val="3E9A99"/>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carl.barton@derigohealth.com</a:t>
            </a:r>
            <a:r>
              <a:rPr lang="en-US" sz="2600" b="1" i="1">
                <a:solidFill>
                  <a:srgbClr val="3E9A99"/>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90000"/>
              </a:lnSpc>
              <a:spcBef>
                <a:spcPts val="0"/>
              </a:spcBef>
              <a:spcAft>
                <a:spcPts val="3600"/>
              </a:spcAft>
              <a:buNone/>
            </a:pPr>
            <a:r>
              <a:rPr lang="en-US" sz="2600" i="1">
                <a:latin typeface="Calibri" panose="020F0502020204030204" pitchFamily="34" charset="0"/>
                <a:ea typeface="Calibri" panose="020F0502020204030204" pitchFamily="34" charset="0"/>
                <a:cs typeface="Times New Roman" panose="02020603050405020304" pitchFamily="18" charset="0"/>
              </a:rPr>
              <a:t>to receive case studies and whitepaper</a:t>
            </a:r>
          </a:p>
        </p:txBody>
      </p:sp>
      <p:grpSp>
        <p:nvGrpSpPr>
          <p:cNvPr id="14" name="Group 13">
            <a:extLst>
              <a:ext uri="{FF2B5EF4-FFF2-40B4-BE49-F238E27FC236}">
                <a16:creationId xmlns:a16="http://schemas.microsoft.com/office/drawing/2014/main" id="{3E85D3B2-4D59-83BA-7716-3A2E14F41A5E}"/>
              </a:ext>
            </a:extLst>
          </p:cNvPr>
          <p:cNvGrpSpPr/>
          <p:nvPr/>
        </p:nvGrpSpPr>
        <p:grpSpPr>
          <a:xfrm rot="333776">
            <a:off x="9068487" y="972115"/>
            <a:ext cx="2402762" cy="3260715"/>
            <a:chOff x="9009545" y="789125"/>
            <a:chExt cx="2402762" cy="3260715"/>
          </a:xfrm>
        </p:grpSpPr>
        <p:pic>
          <p:nvPicPr>
            <p:cNvPr id="9" name="Picture 8">
              <a:extLst>
                <a:ext uri="{FF2B5EF4-FFF2-40B4-BE49-F238E27FC236}">
                  <a16:creationId xmlns:a16="http://schemas.microsoft.com/office/drawing/2014/main" id="{05DD892C-E351-0385-04CB-A630083D6484}"/>
                </a:ext>
              </a:extLst>
            </p:cNvPr>
            <p:cNvPicPr>
              <a:picLocks noChangeAspect="1"/>
            </p:cNvPicPr>
            <p:nvPr/>
          </p:nvPicPr>
          <p:blipFill>
            <a:blip r:embed="rId5"/>
            <a:stretch>
              <a:fillRect/>
            </a:stretch>
          </p:blipFill>
          <p:spPr>
            <a:xfrm rot="459570">
              <a:off x="9304442" y="1123760"/>
              <a:ext cx="2107865" cy="2926080"/>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FC89FB16-F2C7-CE7A-41C2-34CB52DFB4FF}"/>
                </a:ext>
              </a:extLst>
            </p:cNvPr>
            <p:cNvPicPr>
              <a:picLocks noChangeAspect="1"/>
            </p:cNvPicPr>
            <p:nvPr/>
          </p:nvPicPr>
          <p:blipFill>
            <a:blip r:embed="rId6"/>
            <a:stretch>
              <a:fillRect/>
            </a:stretch>
          </p:blipFill>
          <p:spPr>
            <a:xfrm rot="82667">
              <a:off x="9009545" y="789125"/>
              <a:ext cx="2149576" cy="3017520"/>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grpSp>
        <p:nvGrpSpPr>
          <p:cNvPr id="15" name="Group 14">
            <a:extLst>
              <a:ext uri="{FF2B5EF4-FFF2-40B4-BE49-F238E27FC236}">
                <a16:creationId xmlns:a16="http://schemas.microsoft.com/office/drawing/2014/main" id="{EB74A748-9310-C545-F9A9-7307089D6DF5}"/>
              </a:ext>
            </a:extLst>
          </p:cNvPr>
          <p:cNvGrpSpPr/>
          <p:nvPr/>
        </p:nvGrpSpPr>
        <p:grpSpPr>
          <a:xfrm>
            <a:off x="6203747" y="626587"/>
            <a:ext cx="2713555" cy="4042342"/>
            <a:chOff x="5668713" y="774569"/>
            <a:chExt cx="2713555" cy="4042342"/>
          </a:xfrm>
        </p:grpSpPr>
        <p:pic>
          <p:nvPicPr>
            <p:cNvPr id="13" name="Picture 12">
              <a:extLst>
                <a:ext uri="{FF2B5EF4-FFF2-40B4-BE49-F238E27FC236}">
                  <a16:creationId xmlns:a16="http://schemas.microsoft.com/office/drawing/2014/main" id="{72072224-A39F-EAFC-A612-1C9006581017}"/>
                </a:ext>
              </a:extLst>
            </p:cNvPr>
            <p:cNvPicPr>
              <a:picLocks noChangeAspect="1"/>
            </p:cNvPicPr>
            <p:nvPr/>
          </p:nvPicPr>
          <p:blipFill>
            <a:blip r:embed="rId7"/>
            <a:stretch>
              <a:fillRect/>
            </a:stretch>
          </p:blipFill>
          <p:spPr>
            <a:xfrm rot="270796">
              <a:off x="5815154" y="774569"/>
              <a:ext cx="2567114" cy="3383280"/>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213AC5C8-F473-888F-3F7E-1C6A519D0E87}"/>
                </a:ext>
              </a:extLst>
            </p:cNvPr>
            <p:cNvPicPr>
              <a:picLocks noChangeAspect="1"/>
            </p:cNvPicPr>
            <p:nvPr/>
          </p:nvPicPr>
          <p:blipFill>
            <a:blip r:embed="rId8"/>
            <a:stretch>
              <a:fillRect/>
            </a:stretch>
          </p:blipFill>
          <p:spPr>
            <a:xfrm>
              <a:off x="5668713" y="1342191"/>
              <a:ext cx="2533063" cy="3474720"/>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extLst>
      <p:ext uri="{BB962C8B-B14F-4D97-AF65-F5344CB8AC3E}">
        <p14:creationId xmlns:p14="http://schemas.microsoft.com/office/powerpoint/2010/main" val="1207855395"/>
      </p:ext>
    </p:extLst>
  </p:cSld>
  <p:clrMapOvr>
    <a:masterClrMapping/>
  </p:clrMapOvr>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208C8C"/>
      </a:accent1>
      <a:accent2>
        <a:srgbClr val="A9A9A9"/>
      </a:accent2>
      <a:accent3>
        <a:srgbClr val="5FC2BF"/>
      </a:accent3>
      <a:accent4>
        <a:srgbClr val="0C8381"/>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959798372094888EC045EE5F9A48C" ma:contentTypeVersion="12" ma:contentTypeDescription="Create a new document." ma:contentTypeScope="" ma:versionID="90f62be3fc9a9938fb56386dcdc542fc">
  <xsd:schema xmlns:xsd="http://www.w3.org/2001/XMLSchema" xmlns:xs="http://www.w3.org/2001/XMLSchema" xmlns:p="http://schemas.microsoft.com/office/2006/metadata/properties" xmlns:ns2="44778771-35e1-447d-9e7e-d8ba937c1dce" xmlns:ns3="2b45cd12-7520-4629-b220-cdd6e4b1db71" targetNamespace="http://schemas.microsoft.com/office/2006/metadata/properties" ma:root="true" ma:fieldsID="70ca32b69ff259200c8492171eb104a0" ns2:_="" ns3:_="">
    <xsd:import namespace="44778771-35e1-447d-9e7e-d8ba937c1dce"/>
    <xsd:import namespace="2b45cd12-7520-4629-b220-cdd6e4b1d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78771-35e1-447d-9e7e-d8ba937c1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7b44d6-de9a-41d4-bf45-91cc891eaa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45cd12-7520-4629-b220-cdd6e4b1d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942fd5a-9de0-4ae7-a1af-ea18a9dc6b06}" ma:internalName="TaxCatchAll" ma:showField="CatchAllData" ma:web="2b45cd12-7520-4629-b220-cdd6e4b1d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b45cd12-7520-4629-b220-cdd6e4b1db71">
      <UserInfo>
        <DisplayName>JoAnn Marabella</DisplayName>
        <AccountId>12</AccountId>
        <AccountType/>
      </UserInfo>
      <UserInfo>
        <DisplayName>Blair Grant</DisplayName>
        <AccountId>13</AccountId>
        <AccountType/>
      </UserInfo>
      <UserInfo>
        <DisplayName>Carl Barton</DisplayName>
        <AccountId>9</AccountId>
        <AccountType/>
      </UserInfo>
      <UserInfo>
        <DisplayName>Leslie Rose</DisplayName>
        <AccountId>29</AccountId>
        <AccountType/>
      </UserInfo>
    </SharedWithUsers>
    <MediaLengthInSeconds xmlns="44778771-35e1-447d-9e7e-d8ba937c1dce" xsi:nil="true"/>
    <TaxCatchAll xmlns="2b45cd12-7520-4629-b220-cdd6e4b1db71" xsi:nil="true"/>
    <lcf76f155ced4ddcb4097134ff3c332f xmlns="44778771-35e1-447d-9e7e-d8ba937c1d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F62D9-908F-45B1-90AF-CA2ADB40791F}">
  <ds:schemaRefs>
    <ds:schemaRef ds:uri="2b45cd12-7520-4629-b220-cdd6e4b1db71"/>
    <ds:schemaRef ds:uri="44778771-35e1-447d-9e7e-d8ba937c1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F3D14F-87CA-4E9D-8D93-C4118DAD3CAD}">
  <ds:schemaRefs>
    <ds:schemaRef ds:uri="2b45cd12-7520-4629-b220-cdd6e4b1db71"/>
    <ds:schemaRef ds:uri="3836b36a-48ea-45cb-a400-943a56bbdde4"/>
    <ds:schemaRef ds:uri="44778771-35e1-447d-9e7e-d8ba937c1dce"/>
    <ds:schemaRef ds:uri="7979a025-c32b-47cb-8bf4-699db9b5332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2A1190-9466-4FBE-B6B3-5B68DE0051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TotalTime>
  <Words>4452</Words>
  <Application>Microsoft Office PowerPoint</Application>
  <PresentationFormat>Widescreen</PresentationFormat>
  <Paragraphs>488</Paragraphs>
  <Slides>43</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Century Gothic</vt:lpstr>
      <vt:lpstr>Courier New</vt:lpstr>
      <vt:lpstr>Minion Pro</vt:lpstr>
      <vt:lpstr>Open Sans</vt:lpstr>
      <vt:lpstr>OpenSansRegular</vt:lpstr>
      <vt:lpstr>Trebuchet MS</vt:lpstr>
      <vt:lpstr>Wingdings</vt:lpstr>
      <vt:lpstr>Wingdings 3</vt:lpstr>
      <vt:lpstr>Facet</vt:lpstr>
      <vt:lpstr>  Making Shared Decision-Making Work</vt:lpstr>
      <vt:lpstr>PowerPoint Presentation</vt:lpstr>
      <vt:lpstr>The reciprocal benefits moving the patient back to the center has on patient outcomes and provider satisfaction </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Shared  Decision  Making  John &amp; Gina’s journey and outcomes</vt:lpstr>
      <vt:lpstr>Patient Months of Participation with SMBP and physician-led care team</vt:lpstr>
      <vt:lpstr>SMBP Readings per Month submitted remotely by patients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Learning Lessons  considerations for adopting in a medical practice</vt:lpstr>
      <vt:lpstr>PowerPoint Presentation</vt:lpstr>
      <vt:lpstr>PowerPoint Presentation</vt:lpstr>
      <vt:lpstr>Population  47 enrolled • • • 39 participated </vt:lpstr>
      <vt:lpstr>BP Control CMS 165 (&lt;140/90)</vt:lpstr>
      <vt:lpstr>Excerpt • Gina’s Case Study  reduction of hypertension medication</vt:lpstr>
      <vt:lpstr>Excerpt • John’s Case Study  gaining confidence  to self-manage</vt:lpstr>
      <vt:lpstr>Patient  Feedback Survey </vt:lpstr>
      <vt:lpstr>PowerPoint Presentation</vt:lpstr>
      <vt:lpstr>PowerPoint Presentation</vt:lpstr>
      <vt:lpstr>PowerPoint Presentation</vt:lpstr>
      <vt:lpstr>PowerPoint Presentation</vt:lpstr>
      <vt:lpstr>Evidence-basis</vt:lpstr>
      <vt:lpstr>Evidence-Basis samples of citations</vt:lpstr>
      <vt:lpstr>Evidence-Basis • whitepaper samples</vt:lpstr>
      <vt:lpstr>Evidence-Basis • whitepaper samples</vt:lpstr>
      <vt:lpstr>Evidence-Basis • whitepaper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PHARMACIST INTEGRATION IN PRIMARY CARE DEMONSTRATION PROJECT</dc:title>
  <dc:creator>Charles Barton</dc:creator>
  <cp:lastModifiedBy>Carl Barton</cp:lastModifiedBy>
  <cp:revision>1</cp:revision>
  <dcterms:created xsi:type="dcterms:W3CDTF">2020-11-25T22:15:20Z</dcterms:created>
  <dcterms:modified xsi:type="dcterms:W3CDTF">2022-09-21T07:31:34Z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0x010100D70959798372094888EC045EE5F9A48C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