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56" r:id="rId5"/>
  </p:sldIdLst>
  <p:sldSz cx="24234775" cy="32921575"/>
  <p:notesSz cx="6858000" cy="9144000"/>
  <p:defaultTextStyle>
    <a:defPPr>
      <a:defRPr lang="fr-FR"/>
    </a:defPPr>
    <a:lvl1pPr marL="0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1pPr>
    <a:lvl2pPr marL="1371737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2pPr>
    <a:lvl3pPr marL="2743474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3pPr>
    <a:lvl4pPr marL="4115211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4pPr>
    <a:lvl5pPr marL="5486949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5pPr>
    <a:lvl6pPr marL="6858686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6pPr>
    <a:lvl7pPr marL="8230423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7pPr>
    <a:lvl8pPr marL="9602160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8pPr>
    <a:lvl9pPr marL="10973897" algn="l" defTabSz="2743474" rtl="0" eaLnBrk="1" latinLnBrk="0" hangingPunct="1">
      <a:defRPr sz="54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5E6"/>
    <a:srgbClr val="E6EAF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6"/>
    <p:restoredTop sz="94654"/>
  </p:normalViewPr>
  <p:slideViewPr>
    <p:cSldViewPr snapToGrid="0" snapToObjects="1">
      <p:cViewPr varScale="1">
        <p:scale>
          <a:sx n="19" d="100"/>
          <a:sy n="19" d="100"/>
        </p:scale>
        <p:origin x="201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22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Louise Tremblay" userId="5691c082-27d3-4848-a078-d4d978480c92" providerId="ADAL" clId="{E803AE6C-6182-4A14-A82D-36B480189E1D}"/>
    <pc:docChg chg="modSld">
      <pc:chgData name="Marie-Louise Tremblay" userId="5691c082-27d3-4848-a078-d4d978480c92" providerId="ADAL" clId="{E803AE6C-6182-4A14-A82D-36B480189E1D}" dt="2022-08-22T13:23:47.135" v="19" actId="20577"/>
      <pc:docMkLst>
        <pc:docMk/>
      </pc:docMkLst>
      <pc:sldChg chg="modSp">
        <pc:chgData name="Marie-Louise Tremblay" userId="5691c082-27d3-4848-a078-d4d978480c92" providerId="ADAL" clId="{E803AE6C-6182-4A14-A82D-36B480189E1D}" dt="2022-08-22T13:23:47.135" v="19" actId="20577"/>
        <pc:sldMkLst>
          <pc:docMk/>
          <pc:sldMk cId="133204362" sldId="256"/>
        </pc:sldMkLst>
        <pc:spChg chg="mod">
          <ac:chgData name="Marie-Louise Tremblay" userId="5691c082-27d3-4848-a078-d4d978480c92" providerId="ADAL" clId="{E803AE6C-6182-4A14-A82D-36B480189E1D}" dt="2022-08-22T13:23:47.135" v="19" actId="20577"/>
          <ac:spMkLst>
            <pc:docMk/>
            <pc:sldMk cId="133204362" sldId="256"/>
            <ac:spMk id="5" creationId="{00000000-0000-0000-0000-000000000000}"/>
          </ac:spMkLst>
        </pc:spChg>
      </pc:sldChg>
    </pc:docChg>
  </pc:docChgLst>
  <pc:docChgLst>
    <pc:chgData name="Marie-Louise Tremblay" userId="5691c082-27d3-4848-a078-d4d978480c92" providerId="ADAL" clId="{D6CD92A4-C6DC-429A-9853-CF6A3AEE937F}"/>
  </pc:docChgLst>
  <pc:docChgLst>
    <pc:chgData name="Marie-Louise Tremblay" userId="5691c082-27d3-4848-a078-d4d978480c92" providerId="ADAL" clId="{2093CD64-697C-4AD5-A853-878E85379EA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470CC418-9DBF-8241-9111-6C98F70CA0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98117E-2C68-8B49-AAD2-954CA0E8B4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9F48D-328C-F64B-B49D-62330D8119D9}" type="datetimeFigureOut">
              <a:rPr lang="fr-FR" smtClean="0"/>
              <a:t>22/08/2022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29C42B-92DC-DE46-A56C-12DC765139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E3A7F6-8DF2-2747-B396-641CF3BBB9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C80B8-9620-5549-8921-2A060971D2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bandeau haut"/>
          <p:cNvPicPr>
            <a:picLocks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4234775" cy="6400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FDB2E86-3799-46BB-98DA-1A166384C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93880"/>
          <a:stretch/>
        </p:blipFill>
        <p:spPr>
          <a:xfrm>
            <a:off x="-160022" y="30883860"/>
            <a:ext cx="24470702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6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423434" rtl="0" eaLnBrk="1" latinLnBrk="0" hangingPunct="1">
        <a:lnSpc>
          <a:spcPct val="90000"/>
        </a:lnSpc>
        <a:spcBef>
          <a:spcPct val="0"/>
        </a:spcBef>
        <a:buNone/>
        <a:defRPr sz="116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5859" indent="-605859" algn="l" defTabSz="2423434" rtl="0" eaLnBrk="1" latinLnBrk="0" hangingPunct="1">
        <a:lnSpc>
          <a:spcPct val="90000"/>
        </a:lnSpc>
        <a:spcBef>
          <a:spcPts val="2650"/>
        </a:spcBef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1pPr>
      <a:lvl2pPr marL="1817576" indent="-605859" algn="l" defTabSz="2423434" rtl="0" eaLnBrk="1" latinLnBrk="0" hangingPunct="1">
        <a:lnSpc>
          <a:spcPct val="90000"/>
        </a:lnSpc>
        <a:spcBef>
          <a:spcPts val="1325"/>
        </a:spcBef>
        <a:buFont typeface="Arial" panose="020B0604020202020204" pitchFamily="34" charset="0"/>
        <a:buChar char="•"/>
        <a:defRPr sz="6361" kern="1200">
          <a:solidFill>
            <a:schemeClr val="tx1"/>
          </a:solidFill>
          <a:latin typeface="+mn-lt"/>
          <a:ea typeface="+mn-ea"/>
          <a:cs typeface="+mn-cs"/>
        </a:defRPr>
      </a:lvl2pPr>
      <a:lvl3pPr marL="3029293" indent="-605859" algn="l" defTabSz="2423434" rtl="0" eaLnBrk="1" latinLnBrk="0" hangingPunct="1">
        <a:lnSpc>
          <a:spcPct val="90000"/>
        </a:lnSpc>
        <a:spcBef>
          <a:spcPts val="1325"/>
        </a:spcBef>
        <a:buFont typeface="Arial" panose="020B0604020202020204" pitchFamily="34" charset="0"/>
        <a:buChar char="•"/>
        <a:defRPr sz="5301" kern="1200">
          <a:solidFill>
            <a:schemeClr val="tx1"/>
          </a:solidFill>
          <a:latin typeface="+mn-lt"/>
          <a:ea typeface="+mn-ea"/>
          <a:cs typeface="+mn-cs"/>
        </a:defRPr>
      </a:lvl3pPr>
      <a:lvl4pPr marL="4241010" indent="-605859" algn="l" defTabSz="2423434" rtl="0" eaLnBrk="1" latinLnBrk="0" hangingPunct="1">
        <a:lnSpc>
          <a:spcPct val="90000"/>
        </a:lnSpc>
        <a:spcBef>
          <a:spcPts val="1325"/>
        </a:spcBef>
        <a:buFont typeface="Arial" panose="020B0604020202020204" pitchFamily="34" charset="0"/>
        <a:buChar char="•"/>
        <a:defRPr sz="4771" kern="1200">
          <a:solidFill>
            <a:schemeClr val="tx1"/>
          </a:solidFill>
          <a:latin typeface="+mn-lt"/>
          <a:ea typeface="+mn-ea"/>
          <a:cs typeface="+mn-cs"/>
        </a:defRPr>
      </a:lvl4pPr>
      <a:lvl5pPr marL="5452727" indent="-605859" algn="l" defTabSz="2423434" rtl="0" eaLnBrk="1" latinLnBrk="0" hangingPunct="1">
        <a:lnSpc>
          <a:spcPct val="90000"/>
        </a:lnSpc>
        <a:spcBef>
          <a:spcPts val="1325"/>
        </a:spcBef>
        <a:buFont typeface="Arial" panose="020B0604020202020204" pitchFamily="34" charset="0"/>
        <a:buChar char="•"/>
        <a:defRPr sz="4771" kern="1200">
          <a:solidFill>
            <a:schemeClr val="tx1"/>
          </a:solidFill>
          <a:latin typeface="+mn-lt"/>
          <a:ea typeface="+mn-ea"/>
          <a:cs typeface="+mn-cs"/>
        </a:defRPr>
      </a:lvl5pPr>
      <a:lvl6pPr marL="6664444" indent="-605859" algn="l" defTabSz="2423434" rtl="0" eaLnBrk="1" latinLnBrk="0" hangingPunct="1">
        <a:lnSpc>
          <a:spcPct val="90000"/>
        </a:lnSpc>
        <a:spcBef>
          <a:spcPts val="1325"/>
        </a:spcBef>
        <a:buFont typeface="Arial" panose="020B0604020202020204" pitchFamily="34" charset="0"/>
        <a:buChar char="•"/>
        <a:defRPr sz="4771" kern="1200">
          <a:solidFill>
            <a:schemeClr val="tx1"/>
          </a:solidFill>
          <a:latin typeface="+mn-lt"/>
          <a:ea typeface="+mn-ea"/>
          <a:cs typeface="+mn-cs"/>
        </a:defRPr>
      </a:lvl6pPr>
      <a:lvl7pPr marL="7876162" indent="-605859" algn="l" defTabSz="2423434" rtl="0" eaLnBrk="1" latinLnBrk="0" hangingPunct="1">
        <a:lnSpc>
          <a:spcPct val="90000"/>
        </a:lnSpc>
        <a:spcBef>
          <a:spcPts val="1325"/>
        </a:spcBef>
        <a:buFont typeface="Arial" panose="020B0604020202020204" pitchFamily="34" charset="0"/>
        <a:buChar char="•"/>
        <a:defRPr sz="4771" kern="1200">
          <a:solidFill>
            <a:schemeClr val="tx1"/>
          </a:solidFill>
          <a:latin typeface="+mn-lt"/>
          <a:ea typeface="+mn-ea"/>
          <a:cs typeface="+mn-cs"/>
        </a:defRPr>
      </a:lvl7pPr>
      <a:lvl8pPr marL="9087879" indent="-605859" algn="l" defTabSz="2423434" rtl="0" eaLnBrk="1" latinLnBrk="0" hangingPunct="1">
        <a:lnSpc>
          <a:spcPct val="90000"/>
        </a:lnSpc>
        <a:spcBef>
          <a:spcPts val="1325"/>
        </a:spcBef>
        <a:buFont typeface="Arial" panose="020B0604020202020204" pitchFamily="34" charset="0"/>
        <a:buChar char="•"/>
        <a:defRPr sz="4771" kern="1200">
          <a:solidFill>
            <a:schemeClr val="tx1"/>
          </a:solidFill>
          <a:latin typeface="+mn-lt"/>
          <a:ea typeface="+mn-ea"/>
          <a:cs typeface="+mn-cs"/>
        </a:defRPr>
      </a:lvl8pPr>
      <a:lvl9pPr marL="10299596" indent="-605859" algn="l" defTabSz="2423434" rtl="0" eaLnBrk="1" latinLnBrk="0" hangingPunct="1">
        <a:lnSpc>
          <a:spcPct val="90000"/>
        </a:lnSpc>
        <a:spcBef>
          <a:spcPts val="1325"/>
        </a:spcBef>
        <a:buFont typeface="Arial" panose="020B0604020202020204" pitchFamily="34" charset="0"/>
        <a:buChar char="•"/>
        <a:defRPr sz="47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1pPr>
      <a:lvl2pPr marL="1211717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2pPr>
      <a:lvl3pPr marL="2423434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3pPr>
      <a:lvl4pPr marL="3635151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4pPr>
      <a:lvl5pPr marL="4846869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5pPr>
      <a:lvl6pPr marL="6058586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6pPr>
      <a:lvl7pPr marL="7270303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7pPr>
      <a:lvl8pPr marL="8482020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8pPr>
      <a:lvl9pPr marL="9693737" algn="l" defTabSz="2423434" rtl="0" eaLnBrk="1" latinLnBrk="0" hangingPunct="1">
        <a:defRPr sz="47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rie-louise.tremblay@gmn.ulaval.c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à coins arrondis 69">
            <a:extLst>
              <a:ext uri="{FF2B5EF4-FFF2-40B4-BE49-F238E27FC236}">
                <a16:creationId xmlns:a16="http://schemas.microsoft.com/office/drawing/2014/main" id="{15940717-7112-F941-8CAE-6B1969B2E9F4}"/>
              </a:ext>
            </a:extLst>
          </p:cNvPr>
          <p:cNvSpPr/>
          <p:nvPr/>
        </p:nvSpPr>
        <p:spPr>
          <a:xfrm>
            <a:off x="2799142" y="23235492"/>
            <a:ext cx="17055548" cy="723568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6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326916" y="11733668"/>
            <a:ext cx="1846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06284" y="7416331"/>
            <a:ext cx="20540219" cy="14557831"/>
          </a:xfrm>
          <a:prstGeom prst="curvedUpArrow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0163" lvl="1"/>
            <a:r>
              <a:rPr lang="fr-CA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Instructions :</a:t>
            </a:r>
          </a:p>
          <a:p>
            <a:pPr lvl="1"/>
            <a:endParaRPr lang="fr-CA" sz="5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fr-CA" sz="5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fr-CA" sz="5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65163" lvl="1" indent="-665163">
              <a:buFont typeface="Arial" panose="020B0604020202020204" pitchFamily="34" charset="0"/>
              <a:buChar char="•"/>
            </a:pP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 est </a:t>
            </a:r>
            <a:r>
              <a:rPr lang="fr-CA" sz="4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interdit 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modifier le masque du fichier.</a:t>
            </a:r>
          </a:p>
          <a:p>
            <a:pPr marL="665163" lvl="1" indent="-665163">
              <a:buFont typeface="Arial" panose="020B0604020202020204" pitchFamily="34" charset="0"/>
              <a:buChar char="•"/>
            </a:pP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Construire votre affiche dans la zone blanche.</a:t>
            </a:r>
          </a:p>
          <a:p>
            <a:pPr marL="665163" lvl="1" indent="-665163">
              <a:buFont typeface="Arial" panose="020B0604020202020204" pitchFamily="34" charset="0"/>
              <a:buChar char="•"/>
            </a:pP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logos doivent être situés dans cette zone (2 côtés).</a:t>
            </a:r>
          </a:p>
          <a:p>
            <a:pPr marL="665163" lvl="1" indent="-665163">
              <a:buFont typeface="Arial" panose="020B0604020202020204" pitchFamily="34" charset="0"/>
              <a:buChar char="•"/>
            </a:pP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Utiliser seulement des logos, images et figures de haute qualité.</a:t>
            </a:r>
          </a:p>
          <a:p>
            <a:pPr marL="665163" lvl="1" indent="-665163">
              <a:buFont typeface="Arial" panose="020B0604020202020204" pitchFamily="34" charset="0"/>
              <a:buChar char="•"/>
            </a:pPr>
            <a:r>
              <a:rPr lang="fr-CA" sz="6600" b="1" u="heavy" cap="small" baseline="0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</a:t>
            </a:r>
            <a:r>
              <a:rPr lang="fr-CA" sz="6600" b="1" u="heavy" cap="small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ransmettez</a:t>
            </a:r>
            <a:r>
              <a:rPr lang="fr-CA" sz="6600" b="1" u="heavy" cap="small" baseline="0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votre fichier final «enregistré en format .</a:t>
            </a:r>
            <a:r>
              <a:rPr lang="fr-CA" sz="6600" b="1" u="heavy" cap="small" baseline="0" dirty="0" err="1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pdf</a:t>
            </a:r>
            <a:r>
              <a:rPr lang="fr-CA" sz="6600" b="1" u="heavy" cap="small" baseline="0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» </a:t>
            </a:r>
            <a:r>
              <a:rPr lang="fr-CA" sz="6600" b="1" u="heavy" cap="small" baseline="0" dirty="0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 non «imprimer en format </a:t>
            </a:r>
            <a:r>
              <a:rPr lang="fr-CA" sz="6600" b="1" u="heavy" cap="small" baseline="0" dirty="0" err="1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pdf</a:t>
            </a:r>
            <a:r>
              <a:rPr lang="fr-CA" sz="6600" b="1" u="heavy" cap="small" baseline="0" dirty="0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»</a:t>
            </a:r>
            <a:endParaRPr lang="fr-CA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0163"/>
            <a:r>
              <a:rPr lang="fr-CA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Instructions :</a:t>
            </a:r>
          </a:p>
          <a:p>
            <a:pPr marL="695325" indent="-574675"/>
            <a:endParaRPr lang="fr-CA" sz="5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95325" lvl="1" indent="-574675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is </a:t>
            </a:r>
            <a:r>
              <a:rPr lang="en-US" sz="4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forbidden</a:t>
            </a:r>
            <a:r>
              <a:rPr 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modify the mask of the file.</a:t>
            </a:r>
          </a:p>
          <a:p>
            <a:pPr marL="695325" marR="0" lvl="1" indent="-574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poster must be placed in the white area.</a:t>
            </a:r>
          </a:p>
          <a:p>
            <a:pPr marL="695325" marR="0" lvl="1" indent="-574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logos must be placed in this area (both sides).</a:t>
            </a:r>
          </a:p>
          <a:p>
            <a:pPr marL="695325" marR="0" lvl="1" indent="-574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 use high quality logos, pictures and figures.</a:t>
            </a:r>
          </a:p>
          <a:p>
            <a:pPr marL="695325" lvl="1" indent="-574675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CA" sz="6600" b="1" u="heavy" cap="small" dirty="0" err="1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</a:t>
            </a:r>
            <a:r>
              <a:rPr lang="fr-CA" sz="6600" b="1" u="heavy" cap="small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A" sz="6600" b="1" u="heavy" cap="small" dirty="0" err="1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your</a:t>
            </a:r>
            <a:r>
              <a:rPr lang="fr-CA" sz="6600" b="1" u="heavy" cap="small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final file «</a:t>
            </a:r>
            <a:r>
              <a:rPr lang="fr-CA" sz="6600" b="1" u="heavy" cap="small" dirty="0" err="1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save</a:t>
            </a:r>
            <a:r>
              <a:rPr lang="fr-CA" sz="6600" b="1" u="heavy" cap="small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format</a:t>
            </a:r>
            <a:r>
              <a:rPr lang="fr-CA" sz="6600" b="1" u="heavy" cap="small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</a:rPr>
              <a:t> .</a:t>
            </a:r>
            <a:r>
              <a:rPr lang="fr-CA" sz="6600" b="1" u="heavy" cap="small" dirty="0" err="1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</a:rPr>
              <a:t>pdf</a:t>
            </a:r>
            <a:r>
              <a:rPr lang="fr-CA" sz="6600" b="1" u="heavy" cap="small" dirty="0">
                <a:solidFill>
                  <a:schemeClr val="accent2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</a:rPr>
              <a:t> </a:t>
            </a:r>
            <a:r>
              <a:rPr lang="fr-CA" sz="6600" b="1" u="heavy" cap="small" dirty="0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not «</a:t>
            </a:r>
            <a:r>
              <a:rPr lang="fr-CA" sz="6600" b="1" u="heavy" cap="small" dirty="0" err="1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print</a:t>
            </a:r>
            <a:r>
              <a:rPr lang="fr-CA" sz="6600" b="1" u="heavy" cap="small" dirty="0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format </a:t>
            </a:r>
            <a:r>
              <a:rPr lang="fr-CA" sz="6600" b="1" u="heavy" cap="small" dirty="0" err="1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pdf</a:t>
            </a:r>
            <a:r>
              <a:rPr lang="fr-CA" sz="6600" b="1" u="heavy" cap="small" dirty="0">
                <a:solidFill>
                  <a:srgbClr val="FF0000"/>
                </a:solidFill>
                <a:uFill>
                  <a:solidFill>
                    <a:schemeClr val="accent6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»</a:t>
            </a:r>
            <a:endParaRPr lang="en-US" sz="4400" b="1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7839678" y="4632627"/>
            <a:ext cx="899258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ctr" eaLnBrk="1" hangingPunct="1">
              <a:defRPr/>
            </a:pPr>
            <a:r>
              <a:rPr lang="en-GB" sz="28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GB" sz="2800" b="1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er</a:t>
            </a:r>
            <a:r>
              <a:rPr lang="en-GB" sz="28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nom</a:t>
            </a:r>
            <a:r>
              <a:rPr lang="en-GB" sz="2800" b="1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GB" sz="28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 2</a:t>
            </a:r>
            <a:r>
              <a:rPr lang="en-GB" sz="2800" b="1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</a:t>
            </a:r>
            <a:r>
              <a:rPr lang="en-GB" sz="28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nom</a:t>
            </a:r>
            <a:r>
              <a:rPr lang="en-GB" sz="2800" b="1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GB" sz="28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et 3</a:t>
            </a:r>
            <a:r>
              <a:rPr lang="en-GB" sz="2800" b="1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e</a:t>
            </a:r>
            <a:r>
              <a:rPr lang="en-GB" sz="28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nom</a:t>
            </a:r>
            <a:r>
              <a:rPr lang="en-GB" sz="2800" b="1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3</a:t>
            </a:r>
            <a:endParaRPr lang="en-GB" sz="3200" b="1" baseline="30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endParaRPr lang="en-GB" sz="1800" baseline="300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r>
              <a:rPr lang="en-GB" sz="1800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</a:t>
            </a:r>
            <a:r>
              <a:rPr lang="en-GB" sz="1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Affiliation 1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r>
              <a:rPr lang="en-GB" sz="1800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</a:t>
            </a:r>
            <a:r>
              <a:rPr lang="en-GB" sz="1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Affiliation 2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r>
              <a:rPr lang="en-GB" sz="1800" baseline="300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3 </a:t>
            </a:r>
            <a:r>
              <a:rPr lang="en-GB" sz="18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Affiliation 3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C7204AA-56D5-5F44-9757-55397C47C348}"/>
              </a:ext>
            </a:extLst>
          </p:cNvPr>
          <p:cNvSpPr txBox="1">
            <a:spLocks/>
          </p:cNvSpPr>
          <p:nvPr/>
        </p:nvSpPr>
        <p:spPr>
          <a:xfrm>
            <a:off x="7545388" y="0"/>
            <a:ext cx="9286875" cy="4602163"/>
          </a:xfrm>
          <a:prstGeom prst="rect">
            <a:avLst/>
          </a:prstGeom>
        </p:spPr>
        <p:txBody>
          <a:bodyPr>
            <a:norm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ell Gothic Std Light" charset="0"/>
                <a:cs typeface="Arial" charset="0"/>
              </a:rPr>
              <a:t>Titre – langue première</a:t>
            </a:r>
            <a:br>
              <a:rPr lang="en-GB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ell Gothic Std Light" charset="0"/>
                <a:cs typeface="Arial" charset="0"/>
              </a:rPr>
            </a:br>
            <a:r>
              <a:rPr lang="en-GB" sz="5400" i="1" dirty="0">
                <a:solidFill>
                  <a:srgbClr val="000000"/>
                </a:solidFill>
                <a:latin typeface="Bell Gothic Std Light" charset="0"/>
                <a:cs typeface="Arial" charset="0"/>
              </a:rPr>
              <a:t>Titre – langue </a:t>
            </a:r>
            <a:r>
              <a:rPr lang="en-GB" sz="5400" i="1" dirty="0" err="1">
                <a:solidFill>
                  <a:srgbClr val="000000"/>
                </a:solidFill>
                <a:latin typeface="Bell Gothic Std Light" charset="0"/>
                <a:cs typeface="Arial" charset="0"/>
              </a:rPr>
              <a:t>seconde</a:t>
            </a:r>
            <a:endParaRPr lang="en-GB" sz="5400" i="1" dirty="0">
              <a:solidFill>
                <a:srgbClr val="000000"/>
              </a:solidFill>
              <a:latin typeface="Bell Gothic Std Light" charset="0"/>
              <a:cs typeface="Arial" charset="0"/>
            </a:endParaRPr>
          </a:p>
        </p:txBody>
      </p:sp>
      <p:cxnSp>
        <p:nvCxnSpPr>
          <p:cNvPr id="31" name="Connecteur en angle 30">
            <a:extLst>
              <a:ext uri="{FF2B5EF4-FFF2-40B4-BE49-F238E27FC236}">
                <a16:creationId xmlns:a16="http://schemas.microsoft.com/office/drawing/2014/main" id="{186007DE-EE9D-234A-832D-C373934A765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983629" y="6185111"/>
            <a:ext cx="6385890" cy="5568963"/>
          </a:xfrm>
          <a:prstGeom prst="bentConnector3">
            <a:avLst>
              <a:gd name="adj1" fmla="val -117"/>
            </a:avLst>
          </a:prstGeom>
          <a:ln w="1143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ngle 42">
            <a:extLst>
              <a:ext uri="{FF2B5EF4-FFF2-40B4-BE49-F238E27FC236}">
                <a16:creationId xmlns:a16="http://schemas.microsoft.com/office/drawing/2014/main" id="{6C32016E-8FD1-984D-8C08-E73B039137D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600408" y="9599106"/>
            <a:ext cx="14152642" cy="6568653"/>
          </a:xfrm>
          <a:prstGeom prst="bentConnector3">
            <a:avLst>
              <a:gd name="adj1" fmla="val -72"/>
            </a:avLst>
          </a:prstGeom>
          <a:ln w="114300" cap="rnd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ngle 50">
            <a:extLst>
              <a:ext uri="{FF2B5EF4-FFF2-40B4-BE49-F238E27FC236}">
                <a16:creationId xmlns:a16="http://schemas.microsoft.com/office/drawing/2014/main" id="{F2B488CA-AD22-8745-8DE1-AED1D578CD64}"/>
              </a:ext>
            </a:extLst>
          </p:cNvPr>
          <p:cNvCxnSpPr>
            <a:cxnSpLocks/>
          </p:cNvCxnSpPr>
          <p:nvPr/>
        </p:nvCxnSpPr>
        <p:spPr>
          <a:xfrm rot="16200000" flipV="1">
            <a:off x="-1991746" y="8464506"/>
            <a:ext cx="6364866" cy="1031195"/>
          </a:xfrm>
          <a:prstGeom prst="bentConnector3">
            <a:avLst>
              <a:gd name="adj1" fmla="val 30"/>
            </a:avLst>
          </a:prstGeom>
          <a:ln w="114300" cap="rnd" cmpd="sng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>
            <a:extLst>
              <a:ext uri="{FF2B5EF4-FFF2-40B4-BE49-F238E27FC236}">
                <a16:creationId xmlns:a16="http://schemas.microsoft.com/office/drawing/2014/main" id="{EAC94EFD-F81C-064D-8C34-283CDB547302}"/>
              </a:ext>
            </a:extLst>
          </p:cNvPr>
          <p:cNvCxnSpPr>
            <a:cxnSpLocks/>
          </p:cNvCxnSpPr>
          <p:nvPr/>
        </p:nvCxnSpPr>
        <p:spPr>
          <a:xfrm rot="16200000" flipV="1">
            <a:off x="-5885634" y="12334505"/>
            <a:ext cx="14152642" cy="1097853"/>
          </a:xfrm>
          <a:prstGeom prst="bentConnector3">
            <a:avLst>
              <a:gd name="adj1" fmla="val -2"/>
            </a:avLst>
          </a:prstGeom>
          <a:ln w="114300" cap="rnd" cmpd="sng">
            <a:solidFill>
              <a:schemeClr val="accent2"/>
            </a:solidFill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">
            <a:extLst>
              <a:ext uri="{FF2B5EF4-FFF2-40B4-BE49-F238E27FC236}">
                <a16:creationId xmlns:a16="http://schemas.microsoft.com/office/drawing/2014/main" id="{9B088FDA-DD6C-7D43-847D-F0F8E207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710" y="24079452"/>
            <a:ext cx="9917183" cy="6494085"/>
          </a:xfrm>
          <a:prstGeom prst="curvedUpArrow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Avant de débuter votre travail, vérifiez que le </a:t>
            </a:r>
            <a:r>
              <a:rPr lang="fr-CA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bandeau inférieur 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apparaisse bien au bas de l’affiche.</a:t>
            </a:r>
          </a:p>
          <a:p>
            <a:pPr marL="0" lvl="1"/>
            <a:endParaRPr lang="fr-CA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1"/>
            <a:r>
              <a:rPr lang="fr-CA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Before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A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starting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your </a:t>
            </a:r>
            <a:r>
              <a:rPr lang="fr-CA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check </a:t>
            </a:r>
            <a:r>
              <a:rPr lang="fr-CA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</a:t>
            </a:r>
            <a:r>
              <a:rPr lang="fr-CA" sz="44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bottom</a:t>
            </a:r>
            <a:r>
              <a:rPr lang="fr-CA" sz="4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banner </a:t>
            </a:r>
            <a:r>
              <a:rPr lang="fr-CA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appears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CA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effectively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at the </a:t>
            </a:r>
            <a:r>
              <a:rPr lang="fr-CA" sz="4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bottom</a:t>
            </a:r>
            <a:r>
              <a:rPr lang="fr-CA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the poster.</a:t>
            </a:r>
          </a:p>
          <a:p>
            <a:pPr marL="0" lvl="1"/>
            <a:endParaRPr lang="fr-CA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1"/>
            <a:r>
              <a:rPr lang="fr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 : </a:t>
            </a:r>
            <a:r>
              <a:rPr lang="fr-CA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marie-louise.tremblay@gmn.ulaval.ca</a:t>
            </a:r>
            <a:endParaRPr lang="fr-CA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1"/>
            <a:endParaRPr lang="fr-CA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F3DE4D-427E-4959-A3B9-A48B439E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501" y="23673476"/>
            <a:ext cx="4508628" cy="6027406"/>
          </a:xfrm>
          <a:prstGeom prst="rect">
            <a:avLst/>
          </a:prstGeom>
        </p:spPr>
      </p:pic>
      <p:sp>
        <p:nvSpPr>
          <p:cNvPr id="71" name="Ellipse 70">
            <a:extLst>
              <a:ext uri="{FF2B5EF4-FFF2-40B4-BE49-F238E27FC236}">
                <a16:creationId xmlns:a16="http://schemas.microsoft.com/office/drawing/2014/main" id="{9691C80D-4D9E-5849-90FF-EFD1212D39F5}"/>
              </a:ext>
            </a:extLst>
          </p:cNvPr>
          <p:cNvSpPr/>
          <p:nvPr/>
        </p:nvSpPr>
        <p:spPr>
          <a:xfrm>
            <a:off x="13182368" y="28736745"/>
            <a:ext cx="5446644" cy="134435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04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799D56ED94E40ABC53276F3630D9C" ma:contentTypeVersion="14" ma:contentTypeDescription="Create a new document." ma:contentTypeScope="" ma:versionID="0d9639bb745c0e3e826325043e3d250e">
  <xsd:schema xmlns:xsd="http://www.w3.org/2001/XMLSchema" xmlns:xs="http://www.w3.org/2001/XMLSchema" xmlns:p="http://schemas.microsoft.com/office/2006/metadata/properties" xmlns:ns3="55f22ce4-860f-4860-8273-213f8bd58be9" xmlns:ns4="6d39adcc-cf23-4870-adb1-bed791908b98" targetNamespace="http://schemas.microsoft.com/office/2006/metadata/properties" ma:root="true" ma:fieldsID="82e395835869df4c0c59afd3c4b8eb5e" ns3:_="" ns4:_="">
    <xsd:import namespace="55f22ce4-860f-4860-8273-213f8bd58be9"/>
    <xsd:import namespace="6d39adcc-cf23-4870-adb1-bed791908b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22ce4-860f-4860-8273-213f8bd58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9adcc-cf23-4870-adb1-bed791908b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732E7B-52A7-40CF-A4E2-AD63E88F9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f22ce4-860f-4860-8273-213f8bd58be9"/>
    <ds:schemaRef ds:uri="6d39adcc-cf23-4870-adb1-bed791908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14AF34-A3D3-4215-A425-30705DFCDBCD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6d39adcc-cf23-4870-adb1-bed791908b98"/>
    <ds:schemaRef ds:uri="55f22ce4-860f-4860-8273-213f8bd58be9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57C5AB-279F-473A-9389-4C2F1069F0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200</Words>
  <Application>Microsoft Office PowerPoint</Application>
  <PresentationFormat>Personnalisé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Bell Gothic Std Light</vt:lpstr>
      <vt:lpstr>Calibri</vt:lpstr>
      <vt:lpstr>Helvetica Neue</vt:lpstr>
      <vt:lpstr>Verdana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Goulet-Beaulieu</dc:creator>
  <cp:lastModifiedBy>Marie-Louise Tremblay</cp:lastModifiedBy>
  <cp:revision>52</cp:revision>
  <cp:lastPrinted>2018-02-07T16:41:27Z</cp:lastPrinted>
  <dcterms:created xsi:type="dcterms:W3CDTF">2018-01-10T18:23:33Z</dcterms:created>
  <dcterms:modified xsi:type="dcterms:W3CDTF">2022-08-22T13:24:12Z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0x010100E5D799D56ED94E40ABC53276F3630D9C</vt:lpwstr>
  </property>
</Properties>
</file>