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5A2CA-CF18-43BE-8982-4B81F9D5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E1158-84E1-4DE9-A3F9-B12099A2C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3D7A7-27A7-4282-9ACC-C379CD7C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B4B55-6469-46BE-BD53-3B6CF721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DF1F2-FC4B-4FD4-B25E-18C7AEB9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25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24A1-4B10-48FB-9472-B55E72C7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5C2A6-A9C8-4B7A-A094-D1F82026E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3DFB5-03E7-4EE1-BC24-61D4770B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E1F3-3C95-415D-BD8A-78AB1E724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ECE22-1CC6-40E9-9BBA-F57C1932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76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7336F-D791-4CC7-AF3E-40454889D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9F32F-28B9-40D3-8D0F-FE2670908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2B45C-B12E-459B-B58B-771F8C09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6A649-F32D-43FC-A7AE-108A924E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AD0E0-B487-4DC8-AE96-0728270A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D812-4AD7-4328-BD5F-4C1DC28C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5F802-AE53-4DDC-B870-7336E22E9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BB808-9C00-410F-9906-C07BBE13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D0534-7980-41E2-815F-1F0B35BB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7A290-02BA-4CAD-8688-329F75AF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24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ABAA-66ED-4CCF-8CEE-3CAC38D69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0BD3B-5A87-45A5-ACAC-68391AB8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888D8-BDF1-4EB6-BB8E-FFD0A638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EC4A4-5D64-4B23-AAC2-6123F432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78893-2C4B-4243-966A-66ABB15D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365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008E-28CC-4AF6-82FC-712913DA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73623-68B9-47A1-8D7E-46BD02482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568AB-8EBF-4933-BCD1-6A338C15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27C9D-9FDC-42C3-ADBC-7A90FC27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5150D-D221-420F-88CB-07C9DB49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3EA01-BA44-4B12-8CBC-624AB84C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7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AEEE-CC46-4186-9F47-9052DC444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0837-F86C-4D20-A7AD-E2CF36494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D68FF-6AAA-4067-8655-E69257CA7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8C11C-E16A-4ABF-957E-394989F1D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2508D-B90B-498C-A6F0-95E387E01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521C9-9B89-4621-AB1B-8462C0B3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BF17FF-A8DA-4C5A-9671-08023023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ADB387-1A9E-4B98-8C08-61CDEEAF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06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D40C-E818-43F0-92DF-CCC17C73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3E344-EF4B-4F03-B2A6-9B81302C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C43BF-2189-4657-8005-A936CA95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338E3-8D00-402B-B731-C6BE48E3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02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3A592-45B6-43BC-9B9A-D7B7A4BC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9BBAE-E149-4231-A246-62B5A6656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2D04B-D42A-4159-9B0B-60D9EBC9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2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A0EF-5546-4B10-BAA9-466A7C88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4A38-205F-4A4D-8A7D-D46E28C21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D3898-5040-4D7C-9073-C690FB96B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BD7E5-C5EB-4CDE-9DE9-6D34B1D8E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982DB-5958-471F-BABA-22DC1CAE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A4091-A982-42ED-9128-A86554D8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43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F198-9093-41F8-9994-9CFAA696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9D7E3-DFBF-4EF3-B1D9-ACF48D402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A52D7-8D2F-4FAC-B3CC-04D4DE9AB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47449-B87F-4644-AE36-7DA2AACA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0AE35-63CF-4DFB-B64F-37A25A61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8AB4A-AD42-45B3-801D-F2FBED21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5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9A9C9-3D51-4ED5-A306-8639B0D13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3EEEE-EF21-40FF-A95D-9AE15CBF7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EECA-675C-43AB-923E-C10CD2DE7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4700-8AA6-4F36-8195-B27E46975068}" type="datetimeFigureOut">
              <a:rPr lang="en-CA" smtClean="0"/>
              <a:t>2022-04-06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F7EEA-83DC-4749-A775-88D1D44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2309B-C707-464A-9C11-3892205F5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02C8-58FA-4DE2-8EDE-CD29E2FA96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45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inbowhealthontario.ca/resource-library/two-spirit-and-lgbtq-indigenous-health/" TargetMode="External"/><Relationship Id="rId7" Type="http://schemas.openxmlformats.org/officeDocument/2006/relationships/hyperlink" Target="https://www.rainbowhealthontario.ca/news-publications/rho-publications-resources/" TargetMode="External"/><Relationship Id="rId2" Type="http://schemas.openxmlformats.org/officeDocument/2006/relationships/hyperlink" Target="https://www.rainbowhealthontario.ca/education-trainin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ainbowhealthontario.ca/lgbt2sq-health/service-provider-directory/" TargetMode="External"/><Relationship Id="rId5" Type="http://schemas.openxmlformats.org/officeDocument/2006/relationships/hyperlink" Target="https://www.rainbowhealthontario.ca/lgbt2sq-health/rho-shop/" TargetMode="External"/><Relationship Id="rId4" Type="http://schemas.openxmlformats.org/officeDocument/2006/relationships/hyperlink" Target="https://www.rainbowhealthontario.ca/news-publications/glossa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6819CF-F48C-4ED8-AF21-595C25D7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links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DAEB29-8C6D-4862-B476-92E6E1DAFE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Upcoming RHO trainings: </a:t>
            </a:r>
            <a:r>
              <a:rPr lang="en-US" dirty="0">
                <a:hlinkClick r:id="rId2"/>
              </a:rPr>
              <a:t>https://www.rainbowhealthontario.ca/education-training/</a:t>
            </a:r>
            <a:endParaRPr lang="en-US" dirty="0"/>
          </a:p>
          <a:p>
            <a:r>
              <a:rPr lang="en-US" dirty="0"/>
              <a:t>Two-Spirit and LGBTQ Indigenous health: </a:t>
            </a:r>
            <a:r>
              <a:rPr lang="en-US" dirty="0">
                <a:hlinkClick r:id="rId3"/>
              </a:rPr>
              <a:t>https://www.rainbowhealthontario.ca/resource-library/two-spirit-and-lgbtq-indigenous-health/</a:t>
            </a:r>
            <a:endParaRPr lang="en-US" dirty="0"/>
          </a:p>
          <a:p>
            <a:r>
              <a:rPr lang="en-US" dirty="0"/>
              <a:t>Glossary: </a:t>
            </a:r>
            <a:r>
              <a:rPr lang="en-US" dirty="0">
                <a:hlinkClick r:id="rId4"/>
              </a:rPr>
              <a:t>https://www.rainbowhealthontario.ca/news-publications/glossary/</a:t>
            </a:r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99F72-6801-4EEE-B8E5-EBC01D6010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RHO shop (brochures, posters, safe space stickers, etc.): </a:t>
            </a:r>
            <a:r>
              <a:rPr lang="en-US" dirty="0">
                <a:hlinkClick r:id="rId5"/>
              </a:rPr>
              <a:t>https://www.rainbowhealthontario.ca/lgbt2sq-health/rho-shop/</a:t>
            </a:r>
            <a:endParaRPr lang="en-US" dirty="0"/>
          </a:p>
          <a:p>
            <a:r>
              <a:rPr lang="en-US" dirty="0"/>
              <a:t>2SLGBTQ competent Service Provider Directory: </a:t>
            </a:r>
            <a:r>
              <a:rPr lang="en-CA" dirty="0">
                <a:hlinkClick r:id="rId6"/>
              </a:rPr>
              <a:t>https://www.rainbowhealthontario.ca/lgbt2sq-health/service-provider-directory/</a:t>
            </a:r>
            <a:endParaRPr lang="en-CA" dirty="0"/>
          </a:p>
          <a:p>
            <a:r>
              <a:rPr lang="en-CA" dirty="0"/>
              <a:t>More publications and resources: </a:t>
            </a:r>
            <a:r>
              <a:rPr lang="en-CA" dirty="0">
                <a:hlinkClick r:id="rId7"/>
              </a:rPr>
              <a:t>https://www.rainbowhealthontario.ca/news-publications/rho-publications-resources/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651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Additional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links</dc:title>
  <dc:creator>Juan-Sebastian Ortiz</dc:creator>
  <cp:lastModifiedBy>Juan-Sebastian Ortiz</cp:lastModifiedBy>
  <cp:revision>1</cp:revision>
  <dcterms:created xsi:type="dcterms:W3CDTF">2022-04-06T17:04:45Z</dcterms:created>
  <dcterms:modified xsi:type="dcterms:W3CDTF">2022-04-06T17:16:17Z</dcterms:modified>
</cp:coreProperties>
</file>