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38255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84"/>
      </p:cViewPr>
      <p:guideLst>
        <p:guide orient="horz" pos="2160"/>
        <p:guide pos="4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916" y="2130427"/>
            <a:ext cx="1175170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832" y="3886200"/>
            <a:ext cx="967787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26E-F518-411C-97FB-C28E0E1774CE}" type="datetimeFigureOut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39B2-31CA-4BB0-AAC2-6FE8D193AA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21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26E-F518-411C-97FB-C28E0E1774CE}" type="datetimeFigureOut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39B2-31CA-4BB0-AAC2-6FE8D193AA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18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3517" y="274640"/>
            <a:ext cx="311074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277" y="274640"/>
            <a:ext cx="91018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26E-F518-411C-97FB-C28E0E1774CE}" type="datetimeFigureOut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39B2-31CA-4BB0-AAC2-6FE8D193AA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67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26E-F518-411C-97FB-C28E0E1774CE}" type="datetimeFigureOut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39B2-31CA-4BB0-AAC2-6FE8D193AA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559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121" y="4406902"/>
            <a:ext cx="117517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121" y="2906715"/>
            <a:ext cx="117517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26E-F518-411C-97FB-C28E0E1774CE}" type="datetimeFigureOut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39B2-31CA-4BB0-AAC2-6FE8D193AA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07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277" y="1600202"/>
            <a:ext cx="610627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7982" y="1600202"/>
            <a:ext cx="610627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26E-F518-411C-97FB-C28E0E1774CE}" type="datetimeFigureOut">
              <a:rPr lang="en-CA" smtClean="0"/>
              <a:t>2021-05-25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39B2-31CA-4BB0-AAC2-6FE8D193AA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53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277" y="1535113"/>
            <a:ext cx="61086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277" y="2174875"/>
            <a:ext cx="61086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3182" y="1535113"/>
            <a:ext cx="61110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3182" y="2174875"/>
            <a:ext cx="61110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26E-F518-411C-97FB-C28E0E1774CE}" type="datetimeFigureOut">
              <a:rPr lang="en-CA" smtClean="0"/>
              <a:t>2021-05-25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39B2-31CA-4BB0-AAC2-6FE8D193AA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52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26E-F518-411C-97FB-C28E0E1774CE}" type="datetimeFigureOut">
              <a:rPr lang="en-CA" smtClean="0"/>
              <a:t>2021-05-25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39B2-31CA-4BB0-AAC2-6FE8D193AA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53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26E-F518-411C-97FB-C28E0E1774CE}" type="datetimeFigureOut">
              <a:rPr lang="en-CA" smtClean="0"/>
              <a:t>2021-05-25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39B2-31CA-4BB0-AAC2-6FE8D193AA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3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79" y="273050"/>
            <a:ext cx="45485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5401" y="273052"/>
            <a:ext cx="77288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279" y="1435102"/>
            <a:ext cx="45485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26E-F518-411C-97FB-C28E0E1774CE}" type="datetimeFigureOut">
              <a:rPr lang="en-CA" smtClean="0"/>
              <a:t>2021-05-25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39B2-31CA-4BB0-AAC2-6FE8D193AA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20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904" y="4800600"/>
            <a:ext cx="829532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9904" y="612775"/>
            <a:ext cx="829532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9904" y="5367338"/>
            <a:ext cx="82953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26E-F518-411C-97FB-C28E0E1774CE}" type="datetimeFigureOut">
              <a:rPr lang="en-CA" smtClean="0"/>
              <a:t>2021-05-25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39B2-31CA-4BB0-AAC2-6FE8D193AA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54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279" y="274638"/>
            <a:ext cx="12442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279" y="1600202"/>
            <a:ext cx="124429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277" y="6356352"/>
            <a:ext cx="3225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726E-F518-411C-97FB-C28E0E1774CE}" type="datetimeFigureOut">
              <a:rPr lang="en-CA" smtClean="0"/>
              <a:t>2021-05-25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3727" y="6356352"/>
            <a:ext cx="4378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8304" y="6356352"/>
            <a:ext cx="3225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A39B2-31CA-4BB0-AAC2-6FE8D193AA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69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hyperlink" Target="http://www.mh.on.ca/" TargetMode="External"/><Relationship Id="rId5" Type="http://schemas.openxmlformats.org/officeDocument/2006/relationships/image" Target="../media/image5.jpg"/><Relationship Id="rId10" Type="http://schemas.openxmlformats.org/officeDocument/2006/relationships/hyperlink" Target="mailto:jbourgoin@mh.on.ca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73" y="4987406"/>
            <a:ext cx="2572726" cy="181799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44018" y="4581128"/>
            <a:ext cx="3024335" cy="1368152"/>
          </a:xfrm>
          <a:prstGeom prst="roundRect">
            <a:avLst/>
          </a:prstGeom>
          <a:gradFill flip="none" rotWithShape="1">
            <a:gsLst>
              <a:gs pos="36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6665">
            <a:off x="-348612" y="23019"/>
            <a:ext cx="3958103" cy="240934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C:\Users\jbourgoin\AppData\Local\Microsoft\Windows\Temporary Internet Files\Content.IE5\3WE387EY\MC900441382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7399">
            <a:off x="854222" y="-109267"/>
            <a:ext cx="1207686" cy="120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64697" y="60583"/>
            <a:ext cx="7452320" cy="7697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/>
              <a:t>Santé Manitouwadge Health </a:t>
            </a:r>
          </a:p>
          <a:p>
            <a:r>
              <a:rPr lang="en-US" sz="7200" dirty="0" smtClean="0"/>
              <a:t>Award Winning Integrated Health Care!!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24737" y="845782"/>
            <a:ext cx="7395032" cy="387936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Our energetic, wonderful interdisciplinary team has been </a:t>
            </a:r>
            <a:r>
              <a:rPr lang="en-US" b="1" u="sng" dirty="0" smtClean="0"/>
              <a:t>championed by the MOH as a model for rural and northern health care in small communities.</a:t>
            </a:r>
          </a:p>
          <a:p>
            <a:pPr>
              <a:buFont typeface="Arial"/>
              <a:buChar char="•"/>
            </a:pPr>
            <a:r>
              <a:rPr lang="en-US" dirty="0"/>
              <a:t>Comprehensive Care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ED</a:t>
            </a:r>
            <a:r>
              <a:rPr lang="en-US" dirty="0"/>
              <a:t>, Acute Care (9), Long Term Care (9), Rehab, Lab, DI….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FHT, Primary Care (3 physicians)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Innovative </a:t>
            </a:r>
            <a:r>
              <a:rPr lang="en-US" dirty="0"/>
              <a:t>ideas for community involvement!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Metabolic </a:t>
            </a:r>
            <a:r>
              <a:rPr lang="en-US" dirty="0"/>
              <a:t>program, Memory clinic, etc.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Dietitian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Nurse practitioner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Social Worker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Physiotherapy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Home Care, MOW, Transportation,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Public Health Promotions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-72007" y="5949280"/>
            <a:ext cx="622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rgbClr val="FF0000"/>
                </a:solidFill>
                <a:latin typeface="Arial"/>
              </a:rPr>
              <a:t>EXCELLENT OPPORTUNITY TO PROVIDE COMPREHENSIVE CARE WHILE RECEIVING VERY LUCRATIVE COMPENSATION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051" y="4759984"/>
            <a:ext cx="2232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Seeking 2 FT physicians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Locums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1 NP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1 Physiotherapist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Nurses </a:t>
            </a:r>
            <a:endParaRPr lang="en-CA" sz="1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449" y="116632"/>
            <a:ext cx="615423" cy="6848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9965712">
            <a:off x="923199" y="136508"/>
            <a:ext cx="83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2C816"/>
              </a:buClr>
              <a:defRPr/>
            </a:pPr>
            <a:r>
              <a:rPr lang="en-US" sz="1200" b="1" dirty="0" smtClean="0">
                <a:latin typeface="Arial"/>
              </a:rPr>
              <a:t>1,900</a:t>
            </a:r>
          </a:p>
          <a:p>
            <a:pPr lvl="0" algn="ctr">
              <a:buClr>
                <a:srgbClr val="A2C816"/>
              </a:buClr>
              <a:defRPr/>
            </a:pPr>
            <a:r>
              <a:rPr lang="en-US" sz="1200" b="1" dirty="0" smtClean="0">
                <a:latin typeface="Arial"/>
              </a:rPr>
              <a:t>Pop</a:t>
            </a:r>
            <a:endParaRPr lang="en-US" sz="1200" b="1" dirty="0"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297" y="2934011"/>
            <a:ext cx="1892405" cy="252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85" y="4869160"/>
            <a:ext cx="2712129" cy="1936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12" y="60583"/>
            <a:ext cx="2613151" cy="195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2" descr="http://files.photosnack.net/albums/images/ac22a01a7a793cdd345eabi157585161/origina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2" y="2785462"/>
            <a:ext cx="2527075" cy="1684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1543695" y="5445224"/>
            <a:ext cx="22818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For more info:</a:t>
            </a:r>
          </a:p>
          <a:p>
            <a:r>
              <a:rPr lang="en-US" altLang="en-US" dirty="0" smtClean="0"/>
              <a:t>807 </a:t>
            </a:r>
            <a:r>
              <a:rPr lang="en-US" altLang="en-US" dirty="0"/>
              <a:t>826-3251 ext. 276</a:t>
            </a:r>
          </a:p>
          <a:p>
            <a:r>
              <a:rPr lang="en-US" altLang="en-US" dirty="0" smtClean="0">
                <a:hlinkClick r:id="rId10"/>
              </a:rPr>
              <a:t>jbourgoin@mh.on.ca</a:t>
            </a:r>
            <a:endParaRPr lang="en-US" altLang="en-US" dirty="0" smtClean="0"/>
          </a:p>
          <a:p>
            <a:r>
              <a:rPr lang="en-US" dirty="0" smtClean="0">
                <a:hlinkClick r:id="rId11"/>
              </a:rPr>
              <a:t>www.mh.on.ca</a:t>
            </a:r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127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Bourgoin</dc:creator>
  <cp:lastModifiedBy>Jocelyn Bourgoin</cp:lastModifiedBy>
  <cp:revision>9</cp:revision>
  <dcterms:created xsi:type="dcterms:W3CDTF">2021-01-21T14:07:38Z</dcterms:created>
  <dcterms:modified xsi:type="dcterms:W3CDTF">2021-05-25T20:21:51Z</dcterms:modified>
</cp:coreProperties>
</file>