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59" r:id="rId8"/>
    <p:sldId id="264" r:id="rId9"/>
    <p:sldId id="262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58" y="-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Engle MD" userId="b51e4d7f-6cda-4e0c-bb14-23a1727b0020" providerId="ADAL" clId="{231360FB-D8D3-4D74-850D-241497462B6B}"/>
    <pc:docChg chg="custSel addSld modSld sldOrd">
      <pc:chgData name="John Engle MD" userId="b51e4d7f-6cda-4e0c-bb14-23a1727b0020" providerId="ADAL" clId="{231360FB-D8D3-4D74-850D-241497462B6B}" dt="2022-09-13T01:18:11.527" v="2371" actId="207"/>
      <pc:docMkLst>
        <pc:docMk/>
      </pc:docMkLst>
      <pc:sldChg chg="modSp mod">
        <pc:chgData name="John Engle MD" userId="b51e4d7f-6cda-4e0c-bb14-23a1727b0020" providerId="ADAL" clId="{231360FB-D8D3-4D74-850D-241497462B6B}" dt="2022-09-07T04:17:58.634" v="220" actId="207"/>
        <pc:sldMkLst>
          <pc:docMk/>
          <pc:sldMk cId="2031725370" sldId="256"/>
        </pc:sldMkLst>
        <pc:spChg chg="mod">
          <ac:chgData name="John Engle MD" userId="b51e4d7f-6cda-4e0c-bb14-23a1727b0020" providerId="ADAL" clId="{231360FB-D8D3-4D74-850D-241497462B6B}" dt="2022-09-07T04:17:58.634" v="220" actId="207"/>
          <ac:spMkLst>
            <pc:docMk/>
            <pc:sldMk cId="2031725370" sldId="256"/>
            <ac:spMk id="6" creationId="{444B3B1F-869F-D214-D9B8-C15956069556}"/>
          </ac:spMkLst>
        </pc:spChg>
        <pc:spChg chg="mod">
          <ac:chgData name="John Engle MD" userId="b51e4d7f-6cda-4e0c-bb14-23a1727b0020" providerId="ADAL" clId="{231360FB-D8D3-4D74-850D-241497462B6B}" dt="2022-09-03T01:55:28.437" v="4" actId="207"/>
          <ac:spMkLst>
            <pc:docMk/>
            <pc:sldMk cId="2031725370" sldId="256"/>
            <ac:spMk id="7" creationId="{E0CA480F-46F0-045D-A3E2-1B1477160429}"/>
          </ac:spMkLst>
        </pc:spChg>
        <pc:spChg chg="mod">
          <ac:chgData name="John Engle MD" userId="b51e4d7f-6cda-4e0c-bb14-23a1727b0020" providerId="ADAL" clId="{231360FB-D8D3-4D74-850D-241497462B6B}" dt="2022-09-03T01:55:22" v="3" actId="207"/>
          <ac:spMkLst>
            <pc:docMk/>
            <pc:sldMk cId="2031725370" sldId="256"/>
            <ac:spMk id="8" creationId="{39645CF8-3457-3849-21E1-340F225B0395}"/>
          </ac:spMkLst>
        </pc:spChg>
      </pc:sldChg>
      <pc:sldChg chg="addSp delSp modSp new mod">
        <pc:chgData name="John Engle MD" userId="b51e4d7f-6cda-4e0c-bb14-23a1727b0020" providerId="ADAL" clId="{231360FB-D8D3-4D74-850D-241497462B6B}" dt="2022-09-13T01:18:11.527" v="2371" actId="207"/>
        <pc:sldMkLst>
          <pc:docMk/>
          <pc:sldMk cId="2442938584" sldId="257"/>
        </pc:sldMkLst>
        <pc:spChg chg="add del mod">
          <ac:chgData name="John Engle MD" userId="b51e4d7f-6cda-4e0c-bb14-23a1727b0020" providerId="ADAL" clId="{231360FB-D8D3-4D74-850D-241497462B6B}" dt="2022-09-07T04:09:10.934" v="29" actId="478"/>
          <ac:spMkLst>
            <pc:docMk/>
            <pc:sldMk cId="2442938584" sldId="257"/>
            <ac:spMk id="2" creationId="{B2939A5B-6BAB-2D36-DA79-CB2A8CFF826C}"/>
          </ac:spMkLst>
        </pc:spChg>
        <pc:spChg chg="add mod">
          <ac:chgData name="John Engle MD" userId="b51e4d7f-6cda-4e0c-bb14-23a1727b0020" providerId="ADAL" clId="{231360FB-D8D3-4D74-850D-241497462B6B}" dt="2022-09-13T01:18:11.527" v="2371" actId="207"/>
          <ac:spMkLst>
            <pc:docMk/>
            <pc:sldMk cId="2442938584" sldId="257"/>
            <ac:spMk id="3" creationId="{A8D0E083-BD07-0022-AF9C-65E0F4E3A30D}"/>
          </ac:spMkLst>
        </pc:spChg>
      </pc:sldChg>
      <pc:sldChg chg="addSp modSp new mod">
        <pc:chgData name="John Engle MD" userId="b51e4d7f-6cda-4e0c-bb14-23a1727b0020" providerId="ADAL" clId="{231360FB-D8D3-4D74-850D-241497462B6B}" dt="2022-09-13T01:17:52.715" v="2370" actId="207"/>
        <pc:sldMkLst>
          <pc:docMk/>
          <pc:sldMk cId="2418458318" sldId="258"/>
        </pc:sldMkLst>
        <pc:spChg chg="add mod">
          <ac:chgData name="John Engle MD" userId="b51e4d7f-6cda-4e0c-bb14-23a1727b0020" providerId="ADAL" clId="{231360FB-D8D3-4D74-850D-241497462B6B}" dt="2022-09-13T01:17:52.715" v="2370" actId="207"/>
          <ac:spMkLst>
            <pc:docMk/>
            <pc:sldMk cId="2418458318" sldId="258"/>
            <ac:spMk id="2" creationId="{85A9C80D-F644-45FE-0F45-1F6B27C8A74E}"/>
          </ac:spMkLst>
        </pc:spChg>
      </pc:sldChg>
      <pc:sldChg chg="addSp modSp new mod">
        <pc:chgData name="John Engle MD" userId="b51e4d7f-6cda-4e0c-bb14-23a1727b0020" providerId="ADAL" clId="{231360FB-D8D3-4D74-850D-241497462B6B}" dt="2022-09-13T01:16:35.871" v="2363" actId="207"/>
        <pc:sldMkLst>
          <pc:docMk/>
          <pc:sldMk cId="114904566" sldId="259"/>
        </pc:sldMkLst>
        <pc:spChg chg="add mod">
          <ac:chgData name="John Engle MD" userId="b51e4d7f-6cda-4e0c-bb14-23a1727b0020" providerId="ADAL" clId="{231360FB-D8D3-4D74-850D-241497462B6B}" dt="2022-09-13T01:16:35.871" v="2363" actId="207"/>
          <ac:spMkLst>
            <pc:docMk/>
            <pc:sldMk cId="114904566" sldId="259"/>
            <ac:spMk id="2" creationId="{B22F7E52-B412-D062-FB64-50C8CC6C2C43}"/>
          </ac:spMkLst>
        </pc:spChg>
      </pc:sldChg>
      <pc:sldChg chg="addSp delSp modSp new mod ord">
        <pc:chgData name="John Engle MD" userId="b51e4d7f-6cda-4e0c-bb14-23a1727b0020" providerId="ADAL" clId="{231360FB-D8D3-4D74-850D-241497462B6B}" dt="2022-09-13T01:17:21.091" v="2366" actId="207"/>
        <pc:sldMkLst>
          <pc:docMk/>
          <pc:sldMk cId="1844689273" sldId="260"/>
        </pc:sldMkLst>
        <pc:spChg chg="add del mod">
          <ac:chgData name="John Engle MD" userId="b51e4d7f-6cda-4e0c-bb14-23a1727b0020" providerId="ADAL" clId="{231360FB-D8D3-4D74-850D-241497462B6B}" dt="2022-09-12T22:54:11.303" v="613"/>
          <ac:spMkLst>
            <pc:docMk/>
            <pc:sldMk cId="1844689273" sldId="260"/>
            <ac:spMk id="2" creationId="{963FCDDE-EE83-43FA-A6F3-0A227CD1D3B5}"/>
          </ac:spMkLst>
        </pc:spChg>
        <pc:spChg chg="add mod">
          <ac:chgData name="John Engle MD" userId="b51e4d7f-6cda-4e0c-bb14-23a1727b0020" providerId="ADAL" clId="{231360FB-D8D3-4D74-850D-241497462B6B}" dt="2022-09-13T01:17:21.091" v="2366" actId="207"/>
          <ac:spMkLst>
            <pc:docMk/>
            <pc:sldMk cId="1844689273" sldId="260"/>
            <ac:spMk id="5" creationId="{6B920495-747E-B6F0-C79B-19C4FA9A3143}"/>
          </ac:spMkLst>
        </pc:spChg>
        <pc:picChg chg="add mod">
          <ac:chgData name="John Engle MD" userId="b51e4d7f-6cda-4e0c-bb14-23a1727b0020" providerId="ADAL" clId="{231360FB-D8D3-4D74-850D-241497462B6B}" dt="2022-09-12T22:55:00.361" v="617" actId="1076"/>
          <ac:picMkLst>
            <pc:docMk/>
            <pc:sldMk cId="1844689273" sldId="260"/>
            <ac:picMk id="4" creationId="{702F6175-B3C7-CF75-6FC1-0946611D73B1}"/>
          </ac:picMkLst>
        </pc:picChg>
      </pc:sldChg>
      <pc:sldChg chg="addSp modSp new mod ord">
        <pc:chgData name="John Engle MD" userId="b51e4d7f-6cda-4e0c-bb14-23a1727b0020" providerId="ADAL" clId="{231360FB-D8D3-4D74-850D-241497462B6B}" dt="2022-09-13T01:17:05.932" v="2365" actId="207"/>
        <pc:sldMkLst>
          <pc:docMk/>
          <pc:sldMk cId="1592122918" sldId="261"/>
        </pc:sldMkLst>
        <pc:spChg chg="add mod">
          <ac:chgData name="John Engle MD" userId="b51e4d7f-6cda-4e0c-bb14-23a1727b0020" providerId="ADAL" clId="{231360FB-D8D3-4D74-850D-241497462B6B}" dt="2022-09-13T01:17:05.932" v="2365" actId="207"/>
          <ac:spMkLst>
            <pc:docMk/>
            <pc:sldMk cId="1592122918" sldId="261"/>
            <ac:spMk id="2" creationId="{D0D47BAD-EEE0-0EF6-5E76-28DB0D4AC6A3}"/>
          </ac:spMkLst>
        </pc:spChg>
      </pc:sldChg>
      <pc:sldChg chg="addSp modSp new mod">
        <pc:chgData name="John Engle MD" userId="b51e4d7f-6cda-4e0c-bb14-23a1727b0020" providerId="ADAL" clId="{231360FB-D8D3-4D74-850D-241497462B6B}" dt="2022-09-13T01:16:17.352" v="2361" actId="207"/>
        <pc:sldMkLst>
          <pc:docMk/>
          <pc:sldMk cId="2014182460" sldId="262"/>
        </pc:sldMkLst>
        <pc:spChg chg="add mod">
          <ac:chgData name="John Engle MD" userId="b51e4d7f-6cda-4e0c-bb14-23a1727b0020" providerId="ADAL" clId="{231360FB-D8D3-4D74-850D-241497462B6B}" dt="2022-09-13T01:16:17.352" v="2361" actId="207"/>
          <ac:spMkLst>
            <pc:docMk/>
            <pc:sldMk cId="2014182460" sldId="262"/>
            <ac:spMk id="2" creationId="{E3A149A8-9572-42E6-5D85-3BEE2C2D0F13}"/>
          </ac:spMkLst>
        </pc:spChg>
      </pc:sldChg>
      <pc:sldChg chg="modSp add mod ord">
        <pc:chgData name="John Engle MD" userId="b51e4d7f-6cda-4e0c-bb14-23a1727b0020" providerId="ADAL" clId="{231360FB-D8D3-4D74-850D-241497462B6B}" dt="2022-09-13T01:16:43.211" v="2364" actId="207"/>
        <pc:sldMkLst>
          <pc:docMk/>
          <pc:sldMk cId="961873471" sldId="263"/>
        </pc:sldMkLst>
        <pc:spChg chg="mod">
          <ac:chgData name="John Engle MD" userId="b51e4d7f-6cda-4e0c-bb14-23a1727b0020" providerId="ADAL" clId="{231360FB-D8D3-4D74-850D-241497462B6B}" dt="2022-09-13T01:16:43.211" v="2364" actId="207"/>
          <ac:spMkLst>
            <pc:docMk/>
            <pc:sldMk cId="961873471" sldId="263"/>
            <ac:spMk id="2" creationId="{B22F7E52-B412-D062-FB64-50C8CC6C2C43}"/>
          </ac:spMkLst>
        </pc:spChg>
      </pc:sldChg>
      <pc:sldChg chg="modSp add mod ord">
        <pc:chgData name="John Engle MD" userId="b51e4d7f-6cda-4e0c-bb14-23a1727b0020" providerId="ADAL" clId="{231360FB-D8D3-4D74-850D-241497462B6B}" dt="2022-09-13T01:16:26.749" v="2362" actId="207"/>
        <pc:sldMkLst>
          <pc:docMk/>
          <pc:sldMk cId="2570510283" sldId="264"/>
        </pc:sldMkLst>
        <pc:spChg chg="mod">
          <ac:chgData name="John Engle MD" userId="b51e4d7f-6cda-4e0c-bb14-23a1727b0020" providerId="ADAL" clId="{231360FB-D8D3-4D74-850D-241497462B6B}" dt="2022-09-13T01:16:26.749" v="2362" actId="207"/>
          <ac:spMkLst>
            <pc:docMk/>
            <pc:sldMk cId="2570510283" sldId="264"/>
            <ac:spMk id="2" creationId="{B22F7E52-B412-D062-FB64-50C8CC6C2C43}"/>
          </ac:spMkLst>
        </pc:spChg>
      </pc:sldChg>
      <pc:sldChg chg="addSp delSp modSp new mod">
        <pc:chgData name="John Engle MD" userId="b51e4d7f-6cda-4e0c-bb14-23a1727b0020" providerId="ADAL" clId="{231360FB-D8D3-4D74-850D-241497462B6B}" dt="2022-09-13T01:15:56.102" v="2360" actId="207"/>
        <pc:sldMkLst>
          <pc:docMk/>
          <pc:sldMk cId="2404962717" sldId="265"/>
        </pc:sldMkLst>
        <pc:spChg chg="add mod">
          <ac:chgData name="John Engle MD" userId="b51e4d7f-6cda-4e0c-bb14-23a1727b0020" providerId="ADAL" clId="{231360FB-D8D3-4D74-850D-241497462B6B}" dt="2022-09-13T01:15:56.102" v="2360" actId="207"/>
          <ac:spMkLst>
            <pc:docMk/>
            <pc:sldMk cId="2404962717" sldId="265"/>
            <ac:spMk id="2" creationId="{58CAF0F7-FD6B-2784-851D-B860F68A4097}"/>
          </ac:spMkLst>
        </pc:spChg>
        <pc:spChg chg="add mod">
          <ac:chgData name="John Engle MD" userId="b51e4d7f-6cda-4e0c-bb14-23a1727b0020" providerId="ADAL" clId="{231360FB-D8D3-4D74-850D-241497462B6B}" dt="2022-09-13T01:15:56.102" v="2360" actId="207"/>
          <ac:spMkLst>
            <pc:docMk/>
            <pc:sldMk cId="2404962717" sldId="265"/>
            <ac:spMk id="3" creationId="{7C265AC2-9CC4-A638-19D7-465469323633}"/>
          </ac:spMkLst>
        </pc:spChg>
        <pc:spChg chg="add del mod">
          <ac:chgData name="John Engle MD" userId="b51e4d7f-6cda-4e0c-bb14-23a1727b0020" providerId="ADAL" clId="{231360FB-D8D3-4D74-850D-241497462B6B}" dt="2022-09-13T00:33:39.932" v="2012"/>
          <ac:spMkLst>
            <pc:docMk/>
            <pc:sldMk cId="2404962717" sldId="265"/>
            <ac:spMk id="4" creationId="{BB355624-2E14-FEFD-5AC5-7C8F3E239368}"/>
          </ac:spMkLst>
        </pc:spChg>
        <pc:spChg chg="add mod">
          <ac:chgData name="John Engle MD" userId="b51e4d7f-6cda-4e0c-bb14-23a1727b0020" providerId="ADAL" clId="{231360FB-D8D3-4D74-850D-241497462B6B}" dt="2022-09-13T01:15:56.102" v="2360" actId="207"/>
          <ac:spMkLst>
            <pc:docMk/>
            <pc:sldMk cId="2404962717" sldId="265"/>
            <ac:spMk id="5" creationId="{EF537435-06E3-648B-79FD-BEF90DA4CCA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753EC-58AD-CAD2-042D-5BD8F8A132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7FFE7F-1EC7-3C29-BA0A-A773860257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D0858B-DA03-ACDC-731E-F223B6C29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67FA-D1A4-488B-B723-E94F67CC5BA7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1B5822-FF8A-A78D-08DC-F840F933D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2020E1-B9C8-319F-1C0A-999D6D3BD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41AE-29FF-4B3C-A29A-559F9270F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590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4DC27-153F-EA07-3B9F-E9D75825C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569EC8-2630-3DCE-38E7-5FCF98956D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2AC3EC-EC06-A179-06F0-15A5BCFFB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67FA-D1A4-488B-B723-E94F67CC5BA7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9CEBC9-8FE7-CD9D-A107-F3B51F932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0CB091-97DD-63FE-74E7-554CACCB3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41AE-29FF-4B3C-A29A-559F9270F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82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B9FDDB-4E9D-54F0-2960-82BACC8FD7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16AD6D-621B-ECE4-030A-2552F1F760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02951-4851-5292-D112-0A135D28B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67FA-D1A4-488B-B723-E94F67CC5BA7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869829-BFFE-483A-66EC-E3D25B0C1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9308AA-1E42-17B1-974D-77F8F1E5D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41AE-29FF-4B3C-A29A-559F9270F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96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4A498-2BF8-F020-D657-02F996DA6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27902E-58B5-2C6D-EAA0-37E75DD756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DFAA5-B5D2-0FA3-32E1-3B92C6970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67FA-D1A4-488B-B723-E94F67CC5BA7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EC1080-3FDE-2667-3B79-657076E90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A1B48-BB96-78C5-704F-543CFADF3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41AE-29FF-4B3C-A29A-559F9270F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561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592B0-73ED-6B1E-F1B1-5C85D8231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353122-1821-123A-C1C3-F810AF33FC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8CF150-DED1-05BD-38F6-7859D0929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67FA-D1A4-488B-B723-E94F67CC5BA7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18CD30-A0A4-1F07-BEF0-1E7B161B7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4FF669-32C0-D59A-EC31-8C67E2917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41AE-29FF-4B3C-A29A-559F9270F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891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D8FFA-1489-020A-B375-73EDFFE9C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B10517-9831-AFFE-0DAD-6C03D9C60B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B23056-4B7D-18E3-EA48-ACDA21EB6E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01967-D2A6-0090-439B-C6D702C28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67FA-D1A4-488B-B723-E94F67CC5BA7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806118-B000-F089-A569-DDDC543D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CCD86C-1B5A-1DE3-7D6B-B320B1AEB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41AE-29FF-4B3C-A29A-559F9270F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471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5B986-0692-59BB-3614-22729A639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7E75F2-EF4E-C89F-1972-7C02DFBB4A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09CAC2-45BB-0AE8-D6A5-0433452445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BC263A-3E16-807F-151D-A18500F98E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AF5F2D-D2C0-DE48-3286-1463D25C01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233CA8-BEF5-768C-6593-6E8C41AD7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67FA-D1A4-488B-B723-E94F67CC5BA7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0D3F76-1691-52DB-051B-FB01FBE14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5F51F7-7319-87F0-E4B7-9440524F9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41AE-29FF-4B3C-A29A-559F9270F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028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E8D73-1572-3EDF-6B6E-EE448519D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A4D3A2-8579-1EBC-8EB8-27B592484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67FA-D1A4-488B-B723-E94F67CC5BA7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8C24A4-33D1-419B-C9DB-806D3992D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0C214E-3C72-5844-88B0-3BBEB6645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41AE-29FF-4B3C-A29A-559F9270F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699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78C3BE-847E-1739-DF0C-0D1A75F32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67FA-D1A4-488B-B723-E94F67CC5BA7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E5CDC5-665B-68BE-4889-586648CC8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C2028A-6556-511F-20C3-42DE75A9B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41AE-29FF-4B3C-A29A-559F9270F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171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B9163-504A-89CA-951C-EBFBCCEBF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ED5853-007F-AC10-1468-A7006147AC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47BC2A-FFEB-BD74-3191-AAB0F584F0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3A0079-B207-9CF5-4A15-344EB429F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67FA-D1A4-488B-B723-E94F67CC5BA7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4C1259-CF51-A4B1-0651-DDD38E6AB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6E6B89-6200-D36D-AF28-0C50EFC15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41AE-29FF-4B3C-A29A-559F9270F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875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BE8B1-5918-7D9C-12CC-A9C662DD8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37D1A3-D213-A880-0662-566C5EED59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8079E1-23FB-50F4-6A41-9B9B805BDB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4D5EAA-252F-4082-D1A7-8BA36799B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67FA-D1A4-488B-B723-E94F67CC5BA7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D4628D-B6E4-8DFB-6127-4C8E12CAA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F3D7DA-CD0F-35EB-25C3-2581388FD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41AE-29FF-4B3C-A29A-559F9270F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138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29A330-31D8-4290-E749-498910D54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0607EC-69D2-480F-E491-AE193B8D30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DC04D5-C14F-8B36-BF4E-2BA9696E06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767FA-D1A4-488B-B723-E94F67CC5BA7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005652-02F1-9032-FAED-C1C3E5468A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68D098-F62A-62A9-BE0C-748B798C44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C41AE-29FF-4B3C-A29A-559F9270F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68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86745A8-47CD-137D-C69B-8C4FECCB11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7136" y="264459"/>
            <a:ext cx="4549588" cy="4549588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444B3B1F-869F-D214-D9B8-C15956069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1124" y="264459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Provider</a:t>
            </a:r>
            <a:r>
              <a:rPr lang="en-US" dirty="0"/>
              <a:t>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Resiliency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CA480F-46F0-045D-A3E2-1B1477160429}"/>
              </a:ext>
            </a:extLst>
          </p:cNvPr>
          <p:cNvSpPr txBox="1"/>
          <p:nvPr/>
        </p:nvSpPr>
        <p:spPr>
          <a:xfrm>
            <a:off x="1004048" y="1927413"/>
            <a:ext cx="51748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John R. Engle, MD, MSHA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645CF8-3457-3849-21E1-340F225B0395}"/>
              </a:ext>
            </a:extLst>
          </p:cNvPr>
          <p:cNvSpPr txBox="1"/>
          <p:nvPr/>
        </p:nvSpPr>
        <p:spPr>
          <a:xfrm flipH="1">
            <a:off x="1175272" y="3290047"/>
            <a:ext cx="45495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Medical Director</a:t>
            </a:r>
          </a:p>
          <a:p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Hui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</a:rPr>
              <a:t>Mālama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 Ola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</a:rPr>
              <a:t>Nā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 ‘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</a:rPr>
              <a:t>Ōiwi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725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8CAF0F7-FD6B-2784-851D-B860F68A4097}"/>
              </a:ext>
            </a:extLst>
          </p:cNvPr>
          <p:cNvSpPr txBox="1"/>
          <p:nvPr/>
        </p:nvSpPr>
        <p:spPr>
          <a:xfrm>
            <a:off x="464820" y="1699260"/>
            <a:ext cx="56007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Sure as that old whistle’s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</a:rPr>
              <a:t>blowin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’</a:t>
            </a:r>
          </a:p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There’s a tug upon my heart</a:t>
            </a:r>
          </a:p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Somewhere in that misty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</a:rPr>
              <a:t>mornin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’ light</a:t>
            </a:r>
          </a:p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There’s another brand new start</a:t>
            </a:r>
          </a:p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Sometimes I’d love to see this end</a:t>
            </a:r>
          </a:p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And watch it all fall apart</a:t>
            </a:r>
          </a:p>
          <a:p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</a:rPr>
              <a:t>‘Cause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it’s still such long road</a:t>
            </a:r>
          </a:p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And we’re a long way from the start</a:t>
            </a:r>
          </a:p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You know anyone can say what’s wrong</a:t>
            </a:r>
          </a:p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That don’t make it right to me</a:t>
            </a:r>
          </a:p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We weren’t born into this life</a:t>
            </a:r>
          </a:p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To walk away from everything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265AC2-9CC4-A638-19D7-465469323633}"/>
              </a:ext>
            </a:extLst>
          </p:cNvPr>
          <p:cNvSpPr txBox="1"/>
          <p:nvPr/>
        </p:nvSpPr>
        <p:spPr>
          <a:xfrm>
            <a:off x="510540" y="556260"/>
            <a:ext cx="94869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chemeClr val="accent6">
                    <a:lumMod val="75000"/>
                  </a:schemeClr>
                </a:solidFill>
              </a:rPr>
              <a:t>Keep This Train A-Rollin’ (1980)</a:t>
            </a:r>
          </a:p>
          <a:p>
            <a:r>
              <a:rPr lang="en-US" sz="2800">
                <a:solidFill>
                  <a:schemeClr val="accent6">
                    <a:lumMod val="75000"/>
                  </a:schemeClr>
                </a:solidFill>
              </a:rPr>
              <a:t>The Doobie Brothers, Lyrics by Michael McDonald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537435-06E3-648B-79FD-BEF90DA4CCAA}"/>
              </a:ext>
            </a:extLst>
          </p:cNvPr>
          <p:cNvSpPr txBox="1"/>
          <p:nvPr/>
        </p:nvSpPr>
        <p:spPr>
          <a:xfrm>
            <a:off x="6126482" y="1699260"/>
            <a:ext cx="560069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Once you get the blues in your stride</a:t>
            </a:r>
          </a:p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All you need’s a song to survive</a:t>
            </a:r>
          </a:p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You think by now we would know that</a:t>
            </a:r>
          </a:p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We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</a:rPr>
              <a:t>gotta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keep this train a-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</a:rPr>
              <a:t>rollin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’</a:t>
            </a:r>
          </a:p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We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</a:rPr>
              <a:t>ain’t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</a:rPr>
              <a:t>gonna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break down on this highway</a:t>
            </a:r>
          </a:p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We could sit here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</a:rPr>
              <a:t>waitin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’, worried,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</a:rPr>
              <a:t>wonderin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’</a:t>
            </a:r>
          </a:p>
          <a:p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</a:rPr>
              <a:t>Wishin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’ we were somewhere other than right here</a:t>
            </a:r>
          </a:p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But Baby we’re right here.</a:t>
            </a:r>
          </a:p>
        </p:txBody>
      </p:sp>
    </p:spTree>
    <p:extLst>
      <p:ext uri="{BB962C8B-B14F-4D97-AF65-F5344CB8AC3E}">
        <p14:creationId xmlns:p14="http://schemas.microsoft.com/office/powerpoint/2010/main" val="2404962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8D0E083-BD07-0022-AF9C-65E0F4E3A30D}"/>
              </a:ext>
            </a:extLst>
          </p:cNvPr>
          <p:cNvSpPr txBox="1"/>
          <p:nvPr/>
        </p:nvSpPr>
        <p:spPr>
          <a:xfrm>
            <a:off x="705838" y="952500"/>
            <a:ext cx="10780323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Resiliency:  The ability of a person to adjust to or recover</a:t>
            </a:r>
          </a:p>
          <a:p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readily from illness, adversity, major life changes, etc.</a:t>
            </a:r>
          </a:p>
          <a:p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Research indicates that older physicians show more</a:t>
            </a:r>
          </a:p>
          <a:p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resiliency than younger physicians,</a:t>
            </a:r>
          </a:p>
          <a:p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sz="4800" dirty="0">
                <a:solidFill>
                  <a:schemeClr val="accent6">
                    <a:lumMod val="75000"/>
                  </a:schemeClr>
                </a:solidFill>
              </a:rPr>
              <a:t>BUT</a:t>
            </a:r>
          </a:p>
        </p:txBody>
      </p:sp>
    </p:spTree>
    <p:extLst>
      <p:ext uri="{BB962C8B-B14F-4D97-AF65-F5344CB8AC3E}">
        <p14:creationId xmlns:p14="http://schemas.microsoft.com/office/powerpoint/2010/main" val="2442938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5A9C80D-F644-45FE-0F45-1F6B27C8A74E}"/>
              </a:ext>
            </a:extLst>
          </p:cNvPr>
          <p:cNvSpPr txBox="1"/>
          <p:nvPr/>
        </p:nvSpPr>
        <p:spPr>
          <a:xfrm>
            <a:off x="990600" y="838200"/>
            <a:ext cx="1083564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Are older physicians more resilient due to their increased experiences,</a:t>
            </a:r>
          </a:p>
          <a:p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OR</a:t>
            </a:r>
          </a:p>
          <a:p>
            <a:pPr algn="ctr"/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Did we just kill-off or scare away those less resilience?</a:t>
            </a:r>
          </a:p>
          <a:p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Likely a bit of both.</a:t>
            </a:r>
          </a:p>
        </p:txBody>
      </p:sp>
    </p:spTree>
    <p:extLst>
      <p:ext uri="{BB962C8B-B14F-4D97-AF65-F5344CB8AC3E}">
        <p14:creationId xmlns:p14="http://schemas.microsoft.com/office/powerpoint/2010/main" val="2418458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02F6175-B3C7-CF75-6FC1-0946611D73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4880" y="304800"/>
            <a:ext cx="3429000" cy="3429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B920495-747E-B6F0-C79B-19C4FA9A3143}"/>
              </a:ext>
            </a:extLst>
          </p:cNvPr>
          <p:cNvSpPr txBox="1"/>
          <p:nvPr/>
        </p:nvSpPr>
        <p:spPr>
          <a:xfrm>
            <a:off x="472440" y="502920"/>
            <a:ext cx="905256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accent6">
                    <a:lumMod val="75000"/>
                  </a:schemeClr>
                </a:solidFill>
              </a:rPr>
              <a:t>Hui </a:t>
            </a:r>
            <a:r>
              <a:rPr lang="en-US" sz="4800" dirty="0" err="1">
                <a:solidFill>
                  <a:schemeClr val="accent6">
                    <a:lumMod val="75000"/>
                  </a:schemeClr>
                </a:solidFill>
              </a:rPr>
              <a:t>Mālama</a:t>
            </a:r>
            <a:r>
              <a:rPr lang="en-US" sz="4800" dirty="0">
                <a:solidFill>
                  <a:schemeClr val="accent6">
                    <a:lumMod val="75000"/>
                  </a:schemeClr>
                </a:solidFill>
              </a:rPr>
              <a:t> Ola </a:t>
            </a:r>
            <a:r>
              <a:rPr lang="en-US" sz="4800" dirty="0" err="1">
                <a:solidFill>
                  <a:schemeClr val="accent6">
                    <a:lumMod val="75000"/>
                  </a:schemeClr>
                </a:solidFill>
              </a:rPr>
              <a:t>Nā</a:t>
            </a:r>
            <a:r>
              <a:rPr lang="en-US" sz="4800" dirty="0">
                <a:solidFill>
                  <a:schemeClr val="accent6">
                    <a:lumMod val="75000"/>
                  </a:schemeClr>
                </a:solidFill>
              </a:rPr>
              <a:t> ‘</a:t>
            </a:r>
            <a:r>
              <a:rPr lang="en-US" sz="4800" dirty="0" err="1">
                <a:solidFill>
                  <a:schemeClr val="accent6">
                    <a:lumMod val="75000"/>
                  </a:schemeClr>
                </a:solidFill>
              </a:rPr>
              <a:t>Ōiwi</a:t>
            </a:r>
            <a:endParaRPr lang="en-US" sz="4800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sz="48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Native Hawaiian Health Care for</a:t>
            </a:r>
          </a:p>
          <a:p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Big Island of Hawaii, Inc. 1991</a:t>
            </a:r>
          </a:p>
          <a:p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Primary Care, Behavioral Health, Nutrition, </a:t>
            </a:r>
          </a:p>
          <a:p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Community Outreach/Education Co-ordination </a:t>
            </a:r>
          </a:p>
          <a:p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to Native Hawaiian Practices and Services</a:t>
            </a:r>
          </a:p>
        </p:txBody>
      </p:sp>
    </p:spTree>
    <p:extLst>
      <p:ext uri="{BB962C8B-B14F-4D97-AF65-F5344CB8AC3E}">
        <p14:creationId xmlns:p14="http://schemas.microsoft.com/office/powerpoint/2010/main" val="1844689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0D47BAD-EEE0-0EF6-5E76-28DB0D4AC6A3}"/>
              </a:ext>
            </a:extLst>
          </p:cNvPr>
          <p:cNvSpPr txBox="1"/>
          <p:nvPr/>
        </p:nvSpPr>
        <p:spPr>
          <a:xfrm>
            <a:off x="868680" y="739140"/>
            <a:ext cx="104775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Stressors “unique” Hui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</a:rPr>
              <a:t>Mālama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 Ola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</a:rPr>
              <a:t>Nā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 ‘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</a:rPr>
              <a:t>Ōiwi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Limited clinical space.</a:t>
            </a:r>
          </a:p>
          <a:p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Physical separation of the Clinical and Health Education personnel.</a:t>
            </a:r>
          </a:p>
          <a:p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History of inconsistent medical direction over the past few years.</a:t>
            </a:r>
          </a:p>
          <a:p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History of a previous medical clinic that was discontinued.</a:t>
            </a:r>
          </a:p>
        </p:txBody>
      </p:sp>
    </p:spTree>
    <p:extLst>
      <p:ext uri="{BB962C8B-B14F-4D97-AF65-F5344CB8AC3E}">
        <p14:creationId xmlns:p14="http://schemas.microsoft.com/office/powerpoint/2010/main" val="1592122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22F7E52-B412-D062-FB64-50C8CC6C2C43}"/>
              </a:ext>
            </a:extLst>
          </p:cNvPr>
          <p:cNvSpPr txBox="1"/>
          <p:nvPr/>
        </p:nvSpPr>
        <p:spPr>
          <a:xfrm>
            <a:off x="1196340" y="906780"/>
            <a:ext cx="9037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Are there different types of resiliency?</a:t>
            </a:r>
          </a:p>
        </p:txBody>
      </p:sp>
    </p:spTree>
    <p:extLst>
      <p:ext uri="{BB962C8B-B14F-4D97-AF65-F5344CB8AC3E}">
        <p14:creationId xmlns:p14="http://schemas.microsoft.com/office/powerpoint/2010/main" val="961873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22F7E52-B412-D062-FB64-50C8CC6C2C43}"/>
              </a:ext>
            </a:extLst>
          </p:cNvPr>
          <p:cNvSpPr txBox="1"/>
          <p:nvPr/>
        </p:nvSpPr>
        <p:spPr>
          <a:xfrm>
            <a:off x="1196340" y="906780"/>
            <a:ext cx="90373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Are there different types of resiliency?</a:t>
            </a:r>
          </a:p>
          <a:p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Is resiliency enough?</a:t>
            </a:r>
          </a:p>
        </p:txBody>
      </p:sp>
    </p:spTree>
    <p:extLst>
      <p:ext uri="{BB962C8B-B14F-4D97-AF65-F5344CB8AC3E}">
        <p14:creationId xmlns:p14="http://schemas.microsoft.com/office/powerpoint/2010/main" val="114904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22F7E52-B412-D062-FB64-50C8CC6C2C43}"/>
              </a:ext>
            </a:extLst>
          </p:cNvPr>
          <p:cNvSpPr txBox="1"/>
          <p:nvPr/>
        </p:nvSpPr>
        <p:spPr>
          <a:xfrm>
            <a:off x="1196340" y="906780"/>
            <a:ext cx="90373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Are there different types of resiliency?</a:t>
            </a:r>
          </a:p>
          <a:p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Is resiliency enough?</a:t>
            </a:r>
          </a:p>
          <a:p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What if there is no other hand?</a:t>
            </a:r>
          </a:p>
        </p:txBody>
      </p:sp>
    </p:spTree>
    <p:extLst>
      <p:ext uri="{BB962C8B-B14F-4D97-AF65-F5344CB8AC3E}">
        <p14:creationId xmlns:p14="http://schemas.microsoft.com/office/powerpoint/2010/main" val="2570510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3A149A8-9572-42E6-5D85-3BEE2C2D0F13}"/>
              </a:ext>
            </a:extLst>
          </p:cNvPr>
          <p:cNvSpPr txBox="1"/>
          <p:nvPr/>
        </p:nvSpPr>
        <p:spPr>
          <a:xfrm>
            <a:off x="1066800" y="883920"/>
            <a:ext cx="1041654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Father Joseph Martin (~1925-2009)</a:t>
            </a:r>
          </a:p>
          <a:p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People ask me, “Father, does prayer help with a toothache?”  I reply, “Of course prayer helps with a toothache, especially if said on the way to the dentist.”</a:t>
            </a:r>
          </a:p>
          <a:p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Have some faith, but keep going.   OR - </a:t>
            </a:r>
          </a:p>
        </p:txBody>
      </p:sp>
    </p:spTree>
    <p:extLst>
      <p:ext uri="{BB962C8B-B14F-4D97-AF65-F5344CB8AC3E}">
        <p14:creationId xmlns:p14="http://schemas.microsoft.com/office/powerpoint/2010/main" val="2014182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12773</TotalTime>
  <Words>413</Words>
  <Application>Microsoft Office PowerPoint</Application>
  <PresentationFormat>Widescreen</PresentationFormat>
  <Paragraphs>73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Provider Resiliency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Physician Resiliency</dc:title>
  <dc:creator>John Engle MD</dc:creator>
  <cp:lastModifiedBy>John Engle MD</cp:lastModifiedBy>
  <cp:revision>1</cp:revision>
  <dcterms:created xsi:type="dcterms:W3CDTF">2022-09-03T01:27:44Z</dcterms:created>
  <dcterms:modified xsi:type="dcterms:W3CDTF">2022-09-13T01:18:24Z</dcterms:modified>
</cp:coreProperties>
</file>