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58" r:id="rId3"/>
    <p:sldId id="271" r:id="rId4"/>
    <p:sldId id="272" r:id="rId5"/>
    <p:sldId id="259" r:id="rId6"/>
    <p:sldId id="263" r:id="rId7"/>
    <p:sldId id="262" r:id="rId8"/>
    <p:sldId id="273" r:id="rId9"/>
    <p:sldId id="274" r:id="rId10"/>
    <p:sldId id="264" r:id="rId11"/>
    <p:sldId id="265" r:id="rId12"/>
    <p:sldId id="266" r:id="rId13"/>
    <p:sldId id="275" r:id="rId14"/>
    <p:sldId id="276" r:id="rId15"/>
    <p:sldId id="267" r:id="rId16"/>
    <p:sldId id="268" r:id="rId17"/>
    <p:sldId id="261" r:id="rId18"/>
    <p:sldId id="277" r:id="rId19"/>
    <p:sldId id="278" r:id="rId20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NOTICE" id="{00EA74FC-F017-4B49-B4BA-EA16CE6DEE42}">
          <p14:sldIdLst>
            <p14:sldId id="270"/>
          </p14:sldIdLst>
        </p14:section>
        <p14:section name="POPULARIZATRION" id="{4F9D3A9E-D001-476E-B94E-A5827AAA4559}">
          <p14:sldIdLst>
            <p14:sldId id="258"/>
            <p14:sldId id="271"/>
            <p14:sldId id="272"/>
            <p14:sldId id="259"/>
            <p14:sldId id="263"/>
          </p14:sldIdLst>
        </p14:section>
        <p14:section name="VALORIZATION" id="{62239F99-F541-4214-941E-7A9874FE9AB5}">
          <p14:sldIdLst>
            <p14:sldId id="262"/>
            <p14:sldId id="273"/>
            <p14:sldId id="274"/>
            <p14:sldId id="264"/>
            <p14:sldId id="265"/>
          </p14:sldIdLst>
        </p14:section>
        <p14:section name="MOBILIZATION" id="{D4B47A9E-9CE6-4420-812E-BCBBA068A735}">
          <p14:sldIdLst>
            <p14:sldId id="266"/>
            <p14:sldId id="275"/>
            <p14:sldId id="276"/>
            <p14:sldId id="267"/>
            <p14:sldId id="268"/>
          </p14:sldIdLst>
        </p14:section>
        <p14:section name="EXAMPLES" id="{2F80E949-9A71-40F4-BB3F-80D852974CAB}">
          <p14:sldIdLst>
            <p14:sldId id="261"/>
            <p14:sldId id="277"/>
            <p14:sldId id="278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70153"/>
    <a:srgbClr val="961464"/>
    <a:srgbClr val="D10058"/>
    <a:srgbClr val="0091D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7" autoAdjust="0"/>
    <p:restoredTop sz="93907" autoAdjust="0"/>
  </p:normalViewPr>
  <p:slideViewPr>
    <p:cSldViewPr snapToGrid="0">
      <p:cViewPr varScale="1">
        <p:scale>
          <a:sx n="61" d="100"/>
          <a:sy n="61" d="100"/>
        </p:scale>
        <p:origin x="812" y="4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>
            <a:extLst>
              <a:ext uri="{FF2B5EF4-FFF2-40B4-BE49-F238E27FC236}">
                <a16:creationId xmlns:a16="http://schemas.microsoft.com/office/drawing/2014/main" id="{B8DBBB5C-FE8D-0BD8-6C6E-E53C6066FD3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7635" r="11168" b="51397"/>
          <a:stretch/>
        </p:blipFill>
        <p:spPr>
          <a:xfrm>
            <a:off x="6040224" y="-1"/>
            <a:ext cx="6151776" cy="6858001"/>
          </a:xfrm>
          <a:prstGeom prst="rect">
            <a:avLst/>
          </a:prstGeom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3EDA7EF2-29B0-CA2F-9E11-6984A77C553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7969" y="927915"/>
            <a:ext cx="3944111" cy="2632694"/>
          </a:xfrm>
          <a:prstGeom prst="rect">
            <a:avLst/>
          </a:prstGeom>
        </p:spPr>
      </p:pic>
      <p:sp>
        <p:nvSpPr>
          <p:cNvPr id="7" name="ZoneTexte 6">
            <a:extLst>
              <a:ext uri="{FF2B5EF4-FFF2-40B4-BE49-F238E27FC236}">
                <a16:creationId xmlns:a16="http://schemas.microsoft.com/office/drawing/2014/main" id="{6030AB0C-9D5E-4961-1ED6-1B354D92A3A1}"/>
              </a:ext>
            </a:extLst>
          </p:cNvPr>
          <p:cNvSpPr txBox="1"/>
          <p:nvPr userDrawn="1"/>
        </p:nvSpPr>
        <p:spPr>
          <a:xfrm>
            <a:off x="769031" y="1055630"/>
            <a:ext cx="5606549" cy="646331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fr-CA" sz="3600" dirty="0">
                <a:solidFill>
                  <a:srgbClr val="0091D1"/>
                </a:solidFill>
                <a:latin typeface="Raleway ExtraBold" panose="020B0003030101060003" pitchFamily="34" charset="0"/>
              </a:rPr>
              <a:t>POPULARIZATION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B898198-72A1-77ED-FE61-69B7994A8ADD}"/>
              </a:ext>
            </a:extLst>
          </p:cNvPr>
          <p:cNvSpPr/>
          <p:nvPr userDrawn="1"/>
        </p:nvSpPr>
        <p:spPr>
          <a:xfrm>
            <a:off x="791256" y="713470"/>
            <a:ext cx="1700212" cy="163513"/>
          </a:xfrm>
          <a:prstGeom prst="rect">
            <a:avLst/>
          </a:prstGeom>
          <a:solidFill>
            <a:srgbClr val="0091D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9" name="Titre 1">
            <a:extLst>
              <a:ext uri="{FF2B5EF4-FFF2-40B4-BE49-F238E27FC236}">
                <a16:creationId xmlns:a16="http://schemas.microsoft.com/office/drawing/2014/main" id="{3E143D2F-5A57-DAC4-6AAC-E212B0DC217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69031" y="2133810"/>
            <a:ext cx="5047391" cy="3929336"/>
          </a:xfrm>
          <a:prstGeom prst="rect">
            <a:avLst/>
          </a:prstGeom>
        </p:spPr>
        <p:txBody>
          <a:bodyPr lIns="0" anchor="ctr" anchorCtr="0">
            <a:noAutofit/>
          </a:bodyPr>
          <a:lstStyle>
            <a:lvl1pPr>
              <a:lnSpc>
                <a:spcPct val="114000"/>
              </a:lnSpc>
              <a:defRPr sz="4800">
                <a:solidFill>
                  <a:srgbClr val="370153"/>
                </a:solidFill>
                <a:latin typeface="TT Commons ExtraBold" panose="02000903030000020004" pitchFamily="50" charset="0"/>
              </a:defRPr>
            </a:lvl1pPr>
          </a:lstStyle>
          <a:p>
            <a:r>
              <a:rPr lang="en-CA" noProof="0" dirty="0"/>
              <a:t>Title of the presentation</a:t>
            </a:r>
          </a:p>
        </p:txBody>
      </p:sp>
      <p:sp>
        <p:nvSpPr>
          <p:cNvPr id="10" name="Espace réservé du texte 2">
            <a:extLst>
              <a:ext uri="{FF2B5EF4-FFF2-40B4-BE49-F238E27FC236}">
                <a16:creationId xmlns:a16="http://schemas.microsoft.com/office/drawing/2014/main" id="{AB97F48E-6C85-EB2D-4B5B-A9438C16ABEA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6944139" y="4000340"/>
            <a:ext cx="4467694" cy="565633"/>
          </a:xfrm>
          <a:prstGeom prst="rect">
            <a:avLst/>
          </a:prstGeom>
        </p:spPr>
        <p:txBody>
          <a:bodyPr lIns="0">
            <a:noAutofit/>
          </a:bodyPr>
          <a:lstStyle>
            <a:lvl1pPr marL="0" indent="0" algn="r">
              <a:lnSpc>
                <a:spcPct val="100000"/>
              </a:lnSpc>
              <a:spcBef>
                <a:spcPts val="0"/>
              </a:spcBef>
              <a:buNone/>
              <a:defRPr sz="3200">
                <a:solidFill>
                  <a:schemeClr val="bg1"/>
                </a:solidFill>
                <a:latin typeface="TT Commons ExtraBold" panose="02000903030000020004" pitchFamily="50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noProof="0" dirty="0"/>
              <a:t>Candidate name</a:t>
            </a:r>
          </a:p>
        </p:txBody>
      </p:sp>
      <p:sp>
        <p:nvSpPr>
          <p:cNvPr id="11" name="Espace réservé du texte 2">
            <a:extLst>
              <a:ext uri="{FF2B5EF4-FFF2-40B4-BE49-F238E27FC236}">
                <a16:creationId xmlns:a16="http://schemas.microsoft.com/office/drawing/2014/main" id="{B7239C5A-E544-4BA3-9C7A-1F771A7D0975}"/>
              </a:ext>
            </a:extLst>
          </p:cNvPr>
          <p:cNvSpPr>
            <a:spLocks noGrp="1"/>
          </p:cNvSpPr>
          <p:nvPr>
            <p:ph type="body" idx="10" hasCustomPrompt="1"/>
          </p:nvPr>
        </p:nvSpPr>
        <p:spPr>
          <a:xfrm>
            <a:off x="6944139" y="4565973"/>
            <a:ext cx="4467694" cy="565633"/>
          </a:xfrm>
          <a:prstGeom prst="rect">
            <a:avLst/>
          </a:prstGeom>
        </p:spPr>
        <p:txBody>
          <a:bodyPr lIns="0">
            <a:noAutofit/>
          </a:bodyPr>
          <a:lstStyle>
            <a:lvl1pPr marL="0" indent="0" algn="r">
              <a:lnSpc>
                <a:spcPct val="100000"/>
              </a:lnSpc>
              <a:spcBef>
                <a:spcPts val="0"/>
              </a:spcBef>
              <a:buNone/>
              <a:defRPr sz="2400">
                <a:solidFill>
                  <a:schemeClr val="bg1"/>
                </a:solidFill>
                <a:latin typeface="TT Commons Light" panose="02000506030000020003" pitchFamily="50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noProof="0" dirty="0"/>
              <a:t>Current training level</a:t>
            </a:r>
          </a:p>
        </p:txBody>
      </p:sp>
      <p:sp>
        <p:nvSpPr>
          <p:cNvPr id="13" name="Espace réservé du texte 2">
            <a:extLst>
              <a:ext uri="{FF2B5EF4-FFF2-40B4-BE49-F238E27FC236}">
                <a16:creationId xmlns:a16="http://schemas.microsoft.com/office/drawing/2014/main" id="{3D961AE8-087F-5995-FC8A-7F46DACFE59F}"/>
              </a:ext>
            </a:extLst>
          </p:cNvPr>
          <p:cNvSpPr>
            <a:spLocks noGrp="1"/>
          </p:cNvSpPr>
          <p:nvPr>
            <p:ph type="body" idx="12" hasCustomPrompt="1"/>
          </p:nvPr>
        </p:nvSpPr>
        <p:spPr>
          <a:xfrm>
            <a:off x="6944139" y="5811148"/>
            <a:ext cx="4467694" cy="565633"/>
          </a:xfrm>
          <a:prstGeom prst="rect">
            <a:avLst/>
          </a:prstGeom>
        </p:spPr>
        <p:txBody>
          <a:bodyPr lIns="0">
            <a:noAutofit/>
          </a:bodyPr>
          <a:lstStyle>
            <a:lvl1pPr marL="0" indent="0" algn="r">
              <a:lnSpc>
                <a:spcPct val="100000"/>
              </a:lnSpc>
              <a:spcBef>
                <a:spcPts val="0"/>
              </a:spcBef>
              <a:buNone/>
              <a:defRPr sz="2400">
                <a:solidFill>
                  <a:schemeClr val="bg1"/>
                </a:solidFill>
                <a:latin typeface="TT Commons Light" panose="02000506030000020003" pitchFamily="50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noProof="0"/>
              <a:t>Institution acronym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D66D8DDE-A3CA-6A49-F4B9-41F8070A854D}"/>
              </a:ext>
            </a:extLst>
          </p:cNvPr>
          <p:cNvSpPr txBox="1"/>
          <p:nvPr userDrawn="1"/>
        </p:nvSpPr>
        <p:spPr>
          <a:xfrm>
            <a:off x="6944139" y="5245514"/>
            <a:ext cx="4467694" cy="56563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>
              <a:lnSpc>
                <a:spcPct val="100000"/>
              </a:lnSpc>
              <a:spcBef>
                <a:spcPts val="0"/>
              </a:spcBef>
            </a:pPr>
            <a:r>
              <a:rPr lang="en-CA" sz="3200" noProof="0">
                <a:solidFill>
                  <a:schemeClr val="bg1"/>
                </a:solidFill>
                <a:latin typeface="TT Commons ExtraBold" panose="02000903030000020004" pitchFamily="50" charset="0"/>
              </a:rPr>
              <a:t>Internal competition</a:t>
            </a:r>
          </a:p>
        </p:txBody>
      </p:sp>
    </p:spTree>
    <p:extLst>
      <p:ext uri="{BB962C8B-B14F-4D97-AF65-F5344CB8AC3E}">
        <p14:creationId xmlns:p14="http://schemas.microsoft.com/office/powerpoint/2010/main" val="29192185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>
            <a:extLst>
              <a:ext uri="{FF2B5EF4-FFF2-40B4-BE49-F238E27FC236}">
                <a16:creationId xmlns:a16="http://schemas.microsoft.com/office/drawing/2014/main" id="{B68DF842-72CD-5F43-2A71-1582BDB760E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7635" r="11217" b="51397"/>
          <a:stretch/>
        </p:blipFill>
        <p:spPr>
          <a:xfrm>
            <a:off x="6043652" y="1"/>
            <a:ext cx="6148348" cy="6858000"/>
          </a:xfrm>
          <a:prstGeom prst="rect">
            <a:avLst/>
          </a:prstGeom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3EDA7EF2-29B0-CA2F-9E11-6984A77C553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7969" y="927915"/>
            <a:ext cx="3944111" cy="2632694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4B898198-72A1-77ED-FE61-69B7994A8ADD}"/>
              </a:ext>
            </a:extLst>
          </p:cNvPr>
          <p:cNvSpPr/>
          <p:nvPr userDrawn="1"/>
        </p:nvSpPr>
        <p:spPr>
          <a:xfrm>
            <a:off x="791256" y="713470"/>
            <a:ext cx="1700212" cy="163513"/>
          </a:xfrm>
          <a:prstGeom prst="rect">
            <a:avLst/>
          </a:prstGeom>
          <a:solidFill>
            <a:srgbClr val="D100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3" name="Espace réservé pour une image  22">
            <a:extLst>
              <a:ext uri="{FF2B5EF4-FFF2-40B4-BE49-F238E27FC236}">
                <a16:creationId xmlns:a16="http://schemas.microsoft.com/office/drawing/2014/main" id="{C0932C7E-0FD4-0C89-B678-CF014FCC6959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762680" y="4982911"/>
            <a:ext cx="1620000" cy="1189038"/>
          </a:xfrm>
          <a:prstGeom prst="rect">
            <a:avLst/>
          </a:prstGeom>
        </p:spPr>
        <p:txBody>
          <a:bodyPr anchor="ctr" anchorCtr="0"/>
          <a:lstStyle>
            <a:lvl1pPr marL="0" indent="0" algn="ctr">
              <a:buNone/>
              <a:defRPr>
                <a:latin typeface="TT Commons Light" panose="02000506030000020003" pitchFamily="50" charset="0"/>
              </a:defRPr>
            </a:lvl1pPr>
          </a:lstStyle>
          <a:p>
            <a:r>
              <a:rPr lang="fr-CA" dirty="0"/>
              <a:t>Logo</a:t>
            </a:r>
          </a:p>
        </p:txBody>
      </p:sp>
      <p:sp>
        <p:nvSpPr>
          <p:cNvPr id="26" name="Espace réservé pour une image  22">
            <a:extLst>
              <a:ext uri="{FF2B5EF4-FFF2-40B4-BE49-F238E27FC236}">
                <a16:creationId xmlns:a16="http://schemas.microsoft.com/office/drawing/2014/main" id="{A9CC44AF-CA1B-18E3-A902-D5D31A690D6C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2468723" y="4982911"/>
            <a:ext cx="1620000" cy="1189038"/>
          </a:xfrm>
          <a:prstGeom prst="rect">
            <a:avLst/>
          </a:prstGeom>
        </p:spPr>
        <p:txBody>
          <a:bodyPr anchor="ctr" anchorCtr="0"/>
          <a:lstStyle>
            <a:lvl1pPr marL="0" indent="0" algn="ctr">
              <a:buNone/>
              <a:defRPr>
                <a:latin typeface="TT Commons Light" panose="02000506030000020003" pitchFamily="50" charset="0"/>
              </a:defRPr>
            </a:lvl1pPr>
          </a:lstStyle>
          <a:p>
            <a:r>
              <a:rPr lang="fr-CA" dirty="0"/>
              <a:t>Logo</a:t>
            </a:r>
          </a:p>
        </p:txBody>
      </p:sp>
      <p:sp>
        <p:nvSpPr>
          <p:cNvPr id="27" name="Espace réservé pour une image  22">
            <a:extLst>
              <a:ext uri="{FF2B5EF4-FFF2-40B4-BE49-F238E27FC236}">
                <a16:creationId xmlns:a16="http://schemas.microsoft.com/office/drawing/2014/main" id="{A88EF382-6AA8-B3E3-1FEA-6A01927D97A7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4175077" y="4982911"/>
            <a:ext cx="1620000" cy="1189038"/>
          </a:xfrm>
          <a:prstGeom prst="rect">
            <a:avLst/>
          </a:prstGeom>
        </p:spPr>
        <p:txBody>
          <a:bodyPr anchor="ctr" anchorCtr="0"/>
          <a:lstStyle>
            <a:lvl1pPr marL="0" indent="0" algn="ctr">
              <a:buNone/>
              <a:defRPr>
                <a:latin typeface="TT Commons Light" panose="02000506030000020003" pitchFamily="50" charset="0"/>
              </a:defRPr>
            </a:lvl1pPr>
          </a:lstStyle>
          <a:p>
            <a:r>
              <a:rPr lang="fr-CA" dirty="0"/>
              <a:t>Logo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3ECB3A9D-64E2-24BF-A879-9A7A54D9C73F}"/>
              </a:ext>
            </a:extLst>
          </p:cNvPr>
          <p:cNvSpPr txBox="1"/>
          <p:nvPr userDrawn="1"/>
        </p:nvSpPr>
        <p:spPr>
          <a:xfrm>
            <a:off x="6933497" y="4484474"/>
            <a:ext cx="2581350" cy="56563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fr-CA" sz="1400" dirty="0">
                <a:solidFill>
                  <a:schemeClr val="bg1"/>
                </a:solidFill>
                <a:latin typeface="TT Commons ExtraBold" panose="02000903030000020004" pitchFamily="50" charset="0"/>
              </a:rPr>
              <a:t>An IRCM initiative</a:t>
            </a: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A20D4641-8664-2C4D-BAA0-BE29DDABB567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62083" y="4814121"/>
            <a:ext cx="2026349" cy="771144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7A4ABD61-C1F4-483A-C946-8BB96729BCFB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741630" y="4689851"/>
            <a:ext cx="2543915" cy="1075428"/>
          </a:xfrm>
          <a:prstGeom prst="rect">
            <a:avLst/>
          </a:prstGeom>
        </p:spPr>
      </p:pic>
      <p:sp>
        <p:nvSpPr>
          <p:cNvPr id="10" name="ZoneTexte 9">
            <a:extLst>
              <a:ext uri="{FF2B5EF4-FFF2-40B4-BE49-F238E27FC236}">
                <a16:creationId xmlns:a16="http://schemas.microsoft.com/office/drawing/2014/main" id="{7EC36AE0-97DB-BA4C-4A69-C07AA126CCF6}"/>
              </a:ext>
            </a:extLst>
          </p:cNvPr>
          <p:cNvSpPr txBox="1"/>
          <p:nvPr userDrawn="1"/>
        </p:nvSpPr>
        <p:spPr>
          <a:xfrm>
            <a:off x="9750252" y="4481150"/>
            <a:ext cx="1803283" cy="56563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fr-CA" sz="1400" dirty="0">
                <a:solidFill>
                  <a:schemeClr val="bg1"/>
                </a:solidFill>
                <a:latin typeface="TT Commons ExtraBold" panose="02000903030000020004" pitchFamily="50" charset="0"/>
              </a:rPr>
              <a:t>Supported by FRQS</a:t>
            </a:r>
          </a:p>
        </p:txBody>
      </p:sp>
      <p:cxnSp>
        <p:nvCxnSpPr>
          <p:cNvPr id="11" name="Connecteur droit 10">
            <a:extLst>
              <a:ext uri="{FF2B5EF4-FFF2-40B4-BE49-F238E27FC236}">
                <a16:creationId xmlns:a16="http://schemas.microsoft.com/office/drawing/2014/main" id="{D1ADB6EA-FF35-F666-3EA4-B0170BF70E91}"/>
              </a:ext>
            </a:extLst>
          </p:cNvPr>
          <p:cNvCxnSpPr/>
          <p:nvPr userDrawn="1"/>
        </p:nvCxnSpPr>
        <p:spPr>
          <a:xfrm>
            <a:off x="7017535" y="4187853"/>
            <a:ext cx="4536000" cy="0"/>
          </a:xfrm>
          <a:prstGeom prst="line">
            <a:avLst/>
          </a:prstGeom>
          <a:ln w="31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>
            <a:extLst>
              <a:ext uri="{FF2B5EF4-FFF2-40B4-BE49-F238E27FC236}">
                <a16:creationId xmlns:a16="http://schemas.microsoft.com/office/drawing/2014/main" id="{C10A94AE-5ADA-E5CC-A641-29C92F11E704}"/>
              </a:ext>
            </a:extLst>
          </p:cNvPr>
          <p:cNvCxnSpPr/>
          <p:nvPr userDrawn="1"/>
        </p:nvCxnSpPr>
        <p:spPr>
          <a:xfrm>
            <a:off x="7017535" y="5837282"/>
            <a:ext cx="4536000" cy="0"/>
          </a:xfrm>
          <a:prstGeom prst="line">
            <a:avLst/>
          </a:prstGeom>
          <a:ln w="31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ZoneTexte 14">
            <a:extLst>
              <a:ext uri="{FF2B5EF4-FFF2-40B4-BE49-F238E27FC236}">
                <a16:creationId xmlns:a16="http://schemas.microsoft.com/office/drawing/2014/main" id="{91AD667C-2D0D-B57D-DAA3-2FB8DAFE4863}"/>
              </a:ext>
            </a:extLst>
          </p:cNvPr>
          <p:cNvSpPr txBox="1"/>
          <p:nvPr userDrawn="1"/>
        </p:nvSpPr>
        <p:spPr>
          <a:xfrm>
            <a:off x="7132948" y="5985872"/>
            <a:ext cx="4536000" cy="3742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CA" spc="300" baseline="0" dirty="0">
                <a:solidFill>
                  <a:schemeClr val="bg1"/>
                </a:solidFill>
                <a:latin typeface="Raleway ExtraBold" panose="020B0003030101060003" pitchFamily="34" charset="0"/>
              </a:rPr>
              <a:t>www.sciencepop.ca</a:t>
            </a:r>
          </a:p>
        </p:txBody>
      </p:sp>
      <p:sp>
        <p:nvSpPr>
          <p:cNvPr id="22" name="Espace réservé du contenu 2">
            <a:extLst>
              <a:ext uri="{FF2B5EF4-FFF2-40B4-BE49-F238E27FC236}">
                <a16:creationId xmlns:a16="http://schemas.microsoft.com/office/drawing/2014/main" id="{9442DF96-7505-0B48-4D1F-B532BFF6C10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62680" y="2493971"/>
            <a:ext cx="5028520" cy="2419223"/>
          </a:xfrm>
          <a:prstGeom prst="rect">
            <a:avLst/>
          </a:prstGeom>
        </p:spPr>
        <p:txBody>
          <a:bodyPr lIns="0" rIns="0"/>
          <a:lstStyle>
            <a:lvl1pPr marL="0" indent="0">
              <a:buNone/>
              <a:defRPr>
                <a:latin typeface="TT Commons Light" panose="02000506030000020003" pitchFamily="50" charset="0"/>
              </a:defRPr>
            </a:lvl1pPr>
            <a:lvl2pPr marL="457200" indent="0">
              <a:buNone/>
              <a:defRPr>
                <a:latin typeface="TT Commons Light" panose="02000506030000020003" pitchFamily="50" charset="0"/>
              </a:defRPr>
            </a:lvl2pPr>
            <a:lvl3pPr marL="914400" indent="0">
              <a:buNone/>
              <a:defRPr>
                <a:latin typeface="TT Commons Light" panose="02000506030000020003" pitchFamily="50" charset="0"/>
              </a:defRPr>
            </a:lvl3pPr>
            <a:lvl4pPr marL="1371600" indent="0">
              <a:buNone/>
              <a:defRPr>
                <a:latin typeface="TT Commons Light" panose="02000506030000020003" pitchFamily="50" charset="0"/>
              </a:defRPr>
            </a:lvl4pPr>
            <a:lvl5pPr marL="1828800" indent="0">
              <a:buNone/>
              <a:defRPr>
                <a:latin typeface="TT Commons Light" panose="02000506030000020003" pitchFamily="50" charset="0"/>
              </a:defRPr>
            </a:lvl5pPr>
          </a:lstStyle>
          <a:p>
            <a:pPr lvl="0"/>
            <a:r>
              <a:rPr lang="en-CA" noProof="0"/>
              <a:t>Click to modify the paragraph style</a:t>
            </a:r>
          </a:p>
          <a:p>
            <a:pPr lvl="1"/>
            <a:r>
              <a:rPr lang="en-CA" noProof="0"/>
              <a:t>Second level</a:t>
            </a:r>
          </a:p>
          <a:p>
            <a:pPr lvl="2"/>
            <a:r>
              <a:rPr lang="en-CA" noProof="0"/>
              <a:t>Third level</a:t>
            </a:r>
          </a:p>
          <a:p>
            <a:pPr lvl="3"/>
            <a:r>
              <a:rPr lang="en-CA" noProof="0"/>
              <a:t>Fourth level</a:t>
            </a:r>
          </a:p>
          <a:p>
            <a:pPr lvl="4"/>
            <a:r>
              <a:rPr lang="en-CA" noProof="0"/>
              <a:t>Fifth level</a:t>
            </a:r>
          </a:p>
        </p:txBody>
      </p:sp>
      <p:sp>
        <p:nvSpPr>
          <p:cNvPr id="24" name="Titre 1">
            <a:extLst>
              <a:ext uri="{FF2B5EF4-FFF2-40B4-BE49-F238E27FC236}">
                <a16:creationId xmlns:a16="http://schemas.microsoft.com/office/drawing/2014/main" id="{7CADDD11-7023-6E42-F2E2-6291C822F73B}"/>
              </a:ext>
            </a:extLst>
          </p:cNvPr>
          <p:cNvSpPr txBox="1">
            <a:spLocks/>
          </p:cNvSpPr>
          <p:nvPr userDrawn="1"/>
        </p:nvSpPr>
        <p:spPr>
          <a:xfrm>
            <a:off x="762680" y="1042087"/>
            <a:ext cx="5677449" cy="1286780"/>
          </a:xfrm>
          <a:prstGeom prst="rect">
            <a:avLst/>
          </a:prstGeom>
        </p:spPr>
        <p:txBody>
          <a:bodyPr lIns="0" anchor="t" anchorCtr="0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370153"/>
                </a:solidFill>
                <a:latin typeface="TT Commons ExtraBold" panose="02000903030000020004" pitchFamily="50" charset="0"/>
                <a:ea typeface="+mj-ea"/>
                <a:cs typeface="+mj-cs"/>
              </a:defRPr>
            </a:lvl1pPr>
          </a:lstStyle>
          <a:p>
            <a:r>
              <a:rPr lang="en-CA" noProof="0" dirty="0"/>
              <a:t>Acknowledgements</a:t>
            </a:r>
          </a:p>
        </p:txBody>
      </p:sp>
    </p:spTree>
    <p:extLst>
      <p:ext uri="{BB962C8B-B14F-4D97-AF65-F5344CB8AC3E}">
        <p14:creationId xmlns:p14="http://schemas.microsoft.com/office/powerpoint/2010/main" val="19089962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>
            <a:extLst>
              <a:ext uri="{FF2B5EF4-FFF2-40B4-BE49-F238E27FC236}">
                <a16:creationId xmlns:a16="http://schemas.microsoft.com/office/drawing/2014/main" id="{DF5D87BC-9F05-1CBB-2289-6766BE16A81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7631" r="11211" b="51420"/>
          <a:stretch/>
        </p:blipFill>
        <p:spPr>
          <a:xfrm>
            <a:off x="6040224" y="0"/>
            <a:ext cx="6151776" cy="6858000"/>
          </a:xfrm>
          <a:prstGeom prst="rect">
            <a:avLst/>
          </a:prstGeom>
        </p:spPr>
      </p:pic>
      <p:pic>
        <p:nvPicPr>
          <p:cNvPr id="3" name="Image 2">
            <a:extLst>
              <a:ext uri="{FF2B5EF4-FFF2-40B4-BE49-F238E27FC236}">
                <a16:creationId xmlns:a16="http://schemas.microsoft.com/office/drawing/2014/main" id="{0982B1B5-0AA3-B0EA-078C-64483E7C3D8B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7968" y="927915"/>
            <a:ext cx="3944111" cy="2632694"/>
          </a:xfrm>
          <a:prstGeom prst="rect">
            <a:avLst/>
          </a:prstGeom>
        </p:spPr>
      </p:pic>
      <p:sp>
        <p:nvSpPr>
          <p:cNvPr id="4" name="ZoneTexte 3">
            <a:extLst>
              <a:ext uri="{FF2B5EF4-FFF2-40B4-BE49-F238E27FC236}">
                <a16:creationId xmlns:a16="http://schemas.microsoft.com/office/drawing/2014/main" id="{3EE5A991-7AB0-4B73-BFEC-BC0666759B77}"/>
              </a:ext>
            </a:extLst>
          </p:cNvPr>
          <p:cNvSpPr txBox="1"/>
          <p:nvPr userDrawn="1"/>
        </p:nvSpPr>
        <p:spPr>
          <a:xfrm>
            <a:off x="769031" y="1055630"/>
            <a:ext cx="5920527" cy="646331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fr-CA" sz="3600" dirty="0">
                <a:solidFill>
                  <a:srgbClr val="961464"/>
                </a:solidFill>
                <a:latin typeface="Raleway ExtraBold" panose="020B0003030101060003" pitchFamily="34" charset="0"/>
              </a:rPr>
              <a:t>MOBILIZATION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54EB331-148C-994D-D7DA-34F75CC1532A}"/>
              </a:ext>
            </a:extLst>
          </p:cNvPr>
          <p:cNvSpPr/>
          <p:nvPr userDrawn="1"/>
        </p:nvSpPr>
        <p:spPr>
          <a:xfrm>
            <a:off x="791256" y="713470"/>
            <a:ext cx="1700212" cy="163513"/>
          </a:xfrm>
          <a:prstGeom prst="rect">
            <a:avLst/>
          </a:prstGeom>
          <a:solidFill>
            <a:srgbClr val="9614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0" name="Titre 1">
            <a:extLst>
              <a:ext uri="{FF2B5EF4-FFF2-40B4-BE49-F238E27FC236}">
                <a16:creationId xmlns:a16="http://schemas.microsoft.com/office/drawing/2014/main" id="{D6E706E3-086F-23B5-B78A-A22A651E184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69031" y="2133810"/>
            <a:ext cx="5047391" cy="3929336"/>
          </a:xfrm>
          <a:prstGeom prst="rect">
            <a:avLst/>
          </a:prstGeom>
        </p:spPr>
        <p:txBody>
          <a:bodyPr lIns="0" anchor="ctr" anchorCtr="0">
            <a:noAutofit/>
          </a:bodyPr>
          <a:lstStyle>
            <a:lvl1pPr>
              <a:lnSpc>
                <a:spcPct val="114000"/>
              </a:lnSpc>
              <a:defRPr sz="4800">
                <a:solidFill>
                  <a:srgbClr val="370153"/>
                </a:solidFill>
                <a:latin typeface="TT Commons ExtraBold" panose="02000903030000020004" pitchFamily="50" charset="0"/>
              </a:defRPr>
            </a:lvl1pPr>
          </a:lstStyle>
          <a:p>
            <a:r>
              <a:rPr lang="en-CA" noProof="0"/>
              <a:t>Title of the presentation</a:t>
            </a:r>
          </a:p>
        </p:txBody>
      </p:sp>
      <p:sp>
        <p:nvSpPr>
          <p:cNvPr id="6" name="Espace réservé du texte 2">
            <a:extLst>
              <a:ext uri="{FF2B5EF4-FFF2-40B4-BE49-F238E27FC236}">
                <a16:creationId xmlns:a16="http://schemas.microsoft.com/office/drawing/2014/main" id="{E9B74A5C-B4C8-42C8-AB86-AE19B0EAEA44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6944139" y="4000340"/>
            <a:ext cx="4467694" cy="565633"/>
          </a:xfrm>
          <a:prstGeom prst="rect">
            <a:avLst/>
          </a:prstGeom>
        </p:spPr>
        <p:txBody>
          <a:bodyPr lIns="0">
            <a:noAutofit/>
          </a:bodyPr>
          <a:lstStyle>
            <a:lvl1pPr marL="0" indent="0" algn="r">
              <a:lnSpc>
                <a:spcPct val="100000"/>
              </a:lnSpc>
              <a:spcBef>
                <a:spcPts val="0"/>
              </a:spcBef>
              <a:buNone/>
              <a:defRPr sz="3200">
                <a:solidFill>
                  <a:schemeClr val="bg1"/>
                </a:solidFill>
                <a:latin typeface="TT Commons ExtraBold" panose="02000903030000020004" pitchFamily="50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noProof="0"/>
              <a:t>Candidate name</a:t>
            </a:r>
          </a:p>
        </p:txBody>
      </p:sp>
      <p:sp>
        <p:nvSpPr>
          <p:cNvPr id="7" name="Espace réservé du texte 2">
            <a:extLst>
              <a:ext uri="{FF2B5EF4-FFF2-40B4-BE49-F238E27FC236}">
                <a16:creationId xmlns:a16="http://schemas.microsoft.com/office/drawing/2014/main" id="{5BB47640-CA81-AC62-793A-32B28E769A65}"/>
              </a:ext>
            </a:extLst>
          </p:cNvPr>
          <p:cNvSpPr>
            <a:spLocks noGrp="1"/>
          </p:cNvSpPr>
          <p:nvPr>
            <p:ph type="body" idx="10" hasCustomPrompt="1"/>
          </p:nvPr>
        </p:nvSpPr>
        <p:spPr>
          <a:xfrm>
            <a:off x="6944139" y="4565973"/>
            <a:ext cx="4467694" cy="565633"/>
          </a:xfrm>
          <a:prstGeom prst="rect">
            <a:avLst/>
          </a:prstGeom>
        </p:spPr>
        <p:txBody>
          <a:bodyPr lIns="0">
            <a:noAutofit/>
          </a:bodyPr>
          <a:lstStyle>
            <a:lvl1pPr marL="0" indent="0" algn="r">
              <a:lnSpc>
                <a:spcPct val="100000"/>
              </a:lnSpc>
              <a:spcBef>
                <a:spcPts val="0"/>
              </a:spcBef>
              <a:buNone/>
              <a:defRPr sz="2400">
                <a:solidFill>
                  <a:schemeClr val="bg1"/>
                </a:solidFill>
                <a:latin typeface="TT Commons Light" panose="02000506030000020003" pitchFamily="50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noProof="0"/>
              <a:t>Current training level</a:t>
            </a:r>
          </a:p>
        </p:txBody>
      </p:sp>
      <p:sp>
        <p:nvSpPr>
          <p:cNvPr id="8" name="Espace réservé du texte 2">
            <a:extLst>
              <a:ext uri="{FF2B5EF4-FFF2-40B4-BE49-F238E27FC236}">
                <a16:creationId xmlns:a16="http://schemas.microsoft.com/office/drawing/2014/main" id="{0971984D-F570-0761-A5EE-C95002C2C944}"/>
              </a:ext>
            </a:extLst>
          </p:cNvPr>
          <p:cNvSpPr>
            <a:spLocks noGrp="1"/>
          </p:cNvSpPr>
          <p:nvPr>
            <p:ph type="body" idx="12" hasCustomPrompt="1"/>
          </p:nvPr>
        </p:nvSpPr>
        <p:spPr>
          <a:xfrm>
            <a:off x="6944139" y="5811148"/>
            <a:ext cx="4467694" cy="565633"/>
          </a:xfrm>
          <a:prstGeom prst="rect">
            <a:avLst/>
          </a:prstGeom>
        </p:spPr>
        <p:txBody>
          <a:bodyPr lIns="0">
            <a:noAutofit/>
          </a:bodyPr>
          <a:lstStyle>
            <a:lvl1pPr marL="0" indent="0" algn="r">
              <a:lnSpc>
                <a:spcPct val="100000"/>
              </a:lnSpc>
              <a:spcBef>
                <a:spcPts val="0"/>
              </a:spcBef>
              <a:buNone/>
              <a:defRPr sz="2400">
                <a:solidFill>
                  <a:schemeClr val="bg1"/>
                </a:solidFill>
                <a:latin typeface="TT Commons Light" panose="02000506030000020003" pitchFamily="50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noProof="0"/>
              <a:t>Institution acronym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FD22E781-40DB-3A5E-F8E7-26C484AE6903}"/>
              </a:ext>
            </a:extLst>
          </p:cNvPr>
          <p:cNvSpPr txBox="1"/>
          <p:nvPr userDrawn="1"/>
        </p:nvSpPr>
        <p:spPr>
          <a:xfrm>
            <a:off x="6944139" y="5245514"/>
            <a:ext cx="4467694" cy="56563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>
              <a:lnSpc>
                <a:spcPct val="100000"/>
              </a:lnSpc>
              <a:spcBef>
                <a:spcPts val="0"/>
              </a:spcBef>
            </a:pPr>
            <a:r>
              <a:rPr lang="en-CA" sz="3200" noProof="0">
                <a:solidFill>
                  <a:schemeClr val="bg1"/>
                </a:solidFill>
                <a:latin typeface="TT Commons ExtraBold" panose="02000903030000020004" pitchFamily="50" charset="0"/>
              </a:rPr>
              <a:t>Internal competition</a:t>
            </a:r>
          </a:p>
        </p:txBody>
      </p:sp>
    </p:spTree>
    <p:extLst>
      <p:ext uri="{BB962C8B-B14F-4D97-AF65-F5344CB8AC3E}">
        <p14:creationId xmlns:p14="http://schemas.microsoft.com/office/powerpoint/2010/main" val="22315397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>
            <a:extLst>
              <a:ext uri="{FF2B5EF4-FFF2-40B4-BE49-F238E27FC236}">
                <a16:creationId xmlns:a16="http://schemas.microsoft.com/office/drawing/2014/main" id="{034F9CE8-E4F0-1863-84AF-E360854E2F3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31218" t="33876" r="31475" b="25699"/>
          <a:stretch/>
        </p:blipFill>
        <p:spPr>
          <a:xfrm>
            <a:off x="0" y="1"/>
            <a:ext cx="12192000" cy="6858000"/>
          </a:xfrm>
          <a:prstGeom prst="rect">
            <a:avLst/>
          </a:prstGeom>
        </p:spPr>
      </p:pic>
      <p:sp>
        <p:nvSpPr>
          <p:cNvPr id="12" name="ZoneTexte 11">
            <a:extLst>
              <a:ext uri="{FF2B5EF4-FFF2-40B4-BE49-F238E27FC236}">
                <a16:creationId xmlns:a16="http://schemas.microsoft.com/office/drawing/2014/main" id="{CF92DE59-77AE-8357-95EE-60645A8C9249}"/>
              </a:ext>
            </a:extLst>
          </p:cNvPr>
          <p:cNvSpPr txBox="1"/>
          <p:nvPr userDrawn="1"/>
        </p:nvSpPr>
        <p:spPr>
          <a:xfrm>
            <a:off x="0" y="0"/>
            <a:ext cx="4516524" cy="843043"/>
          </a:xfrm>
          <a:prstGeom prst="rect">
            <a:avLst/>
          </a:prstGeom>
          <a:noFill/>
        </p:spPr>
        <p:txBody>
          <a:bodyPr wrap="square" lIns="360000" tIns="288000" rIns="180000" rtlCol="0">
            <a:noAutofit/>
          </a:bodyPr>
          <a:lstStyle/>
          <a:p>
            <a:pPr algn="l"/>
            <a:r>
              <a:rPr lang="fr-CA" sz="3600" dirty="0">
                <a:solidFill>
                  <a:schemeClr val="bg1"/>
                </a:solidFill>
                <a:latin typeface="Raleway ExtraBold" panose="020B0003030101060003" pitchFamily="34" charset="0"/>
              </a:rPr>
              <a:t>MOBILIZATION</a:t>
            </a:r>
          </a:p>
        </p:txBody>
      </p:sp>
      <p:pic>
        <p:nvPicPr>
          <p:cNvPr id="14" name="Image 13">
            <a:extLst>
              <a:ext uri="{FF2B5EF4-FFF2-40B4-BE49-F238E27FC236}">
                <a16:creationId xmlns:a16="http://schemas.microsoft.com/office/drawing/2014/main" id="{4C3A7A3A-FA1D-2F61-5D26-530EDD9F67F6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8291" y="5238281"/>
            <a:ext cx="1963950" cy="1311048"/>
          </a:xfrm>
          <a:prstGeom prst="rect">
            <a:avLst/>
          </a:prstGeom>
        </p:spPr>
      </p:pic>
      <p:sp>
        <p:nvSpPr>
          <p:cNvPr id="15" name="ZoneTexte 14">
            <a:extLst>
              <a:ext uri="{FF2B5EF4-FFF2-40B4-BE49-F238E27FC236}">
                <a16:creationId xmlns:a16="http://schemas.microsoft.com/office/drawing/2014/main" id="{019BA321-F347-33F0-888B-C0941578FC77}"/>
              </a:ext>
            </a:extLst>
          </p:cNvPr>
          <p:cNvSpPr txBox="1"/>
          <p:nvPr userDrawn="1"/>
        </p:nvSpPr>
        <p:spPr>
          <a:xfrm>
            <a:off x="4059382" y="6018405"/>
            <a:ext cx="5632938" cy="839595"/>
          </a:xfrm>
          <a:prstGeom prst="rect">
            <a:avLst/>
          </a:prstGeom>
          <a:noFill/>
        </p:spPr>
        <p:txBody>
          <a:bodyPr wrap="square" lIns="360000" tIns="0" rIns="180000" bIns="288000" rtlCol="0" anchor="b" anchorCtr="0">
            <a:noAutofit/>
          </a:bodyPr>
          <a:lstStyle/>
          <a:p>
            <a:pPr algn="r"/>
            <a:r>
              <a:rPr lang="en-CA" sz="3200" noProof="0" dirty="0">
                <a:solidFill>
                  <a:schemeClr val="bg1"/>
                </a:solidFill>
                <a:latin typeface="Raleway ExtraBold" panose="020B0003030101060003" pitchFamily="34" charset="0"/>
              </a:rPr>
              <a:t>Internal competition</a:t>
            </a:r>
          </a:p>
        </p:txBody>
      </p:sp>
      <p:sp>
        <p:nvSpPr>
          <p:cNvPr id="4" name="Titre 3">
            <a:extLst>
              <a:ext uri="{FF2B5EF4-FFF2-40B4-BE49-F238E27FC236}">
                <a16:creationId xmlns:a16="http://schemas.microsoft.com/office/drawing/2014/main" id="{9D0E893E-1A3C-3971-8593-12146129A6D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64613" y="5536966"/>
            <a:ext cx="3427706" cy="509103"/>
          </a:xfrm>
          <a:prstGeom prst="rect">
            <a:avLst/>
          </a:prstGeom>
        </p:spPr>
        <p:txBody>
          <a:bodyPr rIns="180000" anchor="b" anchorCtr="0"/>
          <a:lstStyle>
            <a:lvl1pPr algn="r">
              <a:defRPr sz="2400" cap="none" baseline="0">
                <a:solidFill>
                  <a:schemeClr val="bg1"/>
                </a:solidFill>
                <a:latin typeface="TT Commons Light" panose="02000506030000020003" pitchFamily="50" charset="0"/>
              </a:defRPr>
            </a:lvl1pPr>
          </a:lstStyle>
          <a:p>
            <a:pPr lvl="0"/>
            <a:r>
              <a:rPr lang="en-CA" noProof="0" dirty="0"/>
              <a:t>Institution acronym</a:t>
            </a:r>
          </a:p>
        </p:txBody>
      </p:sp>
      <p:sp>
        <p:nvSpPr>
          <p:cNvPr id="13" name="Espace réservé du texte 2">
            <a:extLst>
              <a:ext uri="{FF2B5EF4-FFF2-40B4-BE49-F238E27FC236}">
                <a16:creationId xmlns:a16="http://schemas.microsoft.com/office/drawing/2014/main" id="{F75A1A2A-7829-CD6D-E2B5-7A178CD272E6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0" y="3613581"/>
            <a:ext cx="12192000" cy="565633"/>
          </a:xfrm>
          <a:prstGeom prst="rect">
            <a:avLst/>
          </a:prstGeom>
        </p:spPr>
        <p:txBody>
          <a:bodyPr lIns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3200">
                <a:solidFill>
                  <a:srgbClr val="370153"/>
                </a:solidFill>
                <a:latin typeface="TT Commons ExtraBold" panose="02000903030000020004" pitchFamily="50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noProof="0"/>
              <a:t>Candidate name</a:t>
            </a:r>
          </a:p>
        </p:txBody>
      </p:sp>
      <p:sp>
        <p:nvSpPr>
          <p:cNvPr id="16" name="Espace réservé du texte 2">
            <a:extLst>
              <a:ext uri="{FF2B5EF4-FFF2-40B4-BE49-F238E27FC236}">
                <a16:creationId xmlns:a16="http://schemas.microsoft.com/office/drawing/2014/main" id="{549B02BB-A900-F96C-8B09-0FEFD5ED1E24}"/>
              </a:ext>
            </a:extLst>
          </p:cNvPr>
          <p:cNvSpPr>
            <a:spLocks noGrp="1"/>
          </p:cNvSpPr>
          <p:nvPr>
            <p:ph type="body" idx="10" hasCustomPrompt="1"/>
          </p:nvPr>
        </p:nvSpPr>
        <p:spPr>
          <a:xfrm>
            <a:off x="0" y="4179214"/>
            <a:ext cx="12192000" cy="565633"/>
          </a:xfrm>
          <a:prstGeom prst="rect">
            <a:avLst/>
          </a:prstGeom>
        </p:spPr>
        <p:txBody>
          <a:bodyPr lIns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400">
                <a:solidFill>
                  <a:srgbClr val="370153"/>
                </a:solidFill>
                <a:latin typeface="TT Commons Light" panose="02000506030000020003" pitchFamily="50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noProof="0"/>
              <a:t>Current training level</a:t>
            </a:r>
          </a:p>
        </p:txBody>
      </p:sp>
      <p:sp>
        <p:nvSpPr>
          <p:cNvPr id="20" name="Espace réservé du texte 2">
            <a:extLst>
              <a:ext uri="{FF2B5EF4-FFF2-40B4-BE49-F238E27FC236}">
                <a16:creationId xmlns:a16="http://schemas.microsoft.com/office/drawing/2014/main" id="{94B1B7AC-4BC3-919F-8EC3-4071245DDFF4}"/>
              </a:ext>
            </a:extLst>
          </p:cNvPr>
          <p:cNvSpPr>
            <a:spLocks noGrp="1"/>
          </p:cNvSpPr>
          <p:nvPr>
            <p:ph type="body" idx="11" hasCustomPrompt="1"/>
          </p:nvPr>
        </p:nvSpPr>
        <p:spPr>
          <a:xfrm>
            <a:off x="0" y="1710133"/>
            <a:ext cx="12192000" cy="1758344"/>
          </a:xfrm>
          <a:prstGeom prst="rect">
            <a:avLst/>
          </a:prstGeom>
        </p:spPr>
        <p:txBody>
          <a:bodyPr lIns="720000" rIns="720000" anchor="b" anchorCtr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4800">
                <a:solidFill>
                  <a:srgbClr val="961464"/>
                </a:solidFill>
                <a:latin typeface="TT Commons Light" panose="02000506030000020003" pitchFamily="50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noProof="0"/>
              <a:t>Title of the presentation</a:t>
            </a:r>
          </a:p>
        </p:txBody>
      </p:sp>
    </p:spTree>
    <p:extLst>
      <p:ext uri="{BB962C8B-B14F-4D97-AF65-F5344CB8AC3E}">
        <p14:creationId xmlns:p14="http://schemas.microsoft.com/office/powerpoint/2010/main" val="11940923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>
            <a:extLst>
              <a:ext uri="{FF2B5EF4-FFF2-40B4-BE49-F238E27FC236}">
                <a16:creationId xmlns:a16="http://schemas.microsoft.com/office/drawing/2014/main" id="{63B3BCCC-49C3-29A6-65F1-04354D09C37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20336" r="21780" b="34013"/>
          <a:stretch/>
        </p:blipFill>
        <p:spPr>
          <a:xfrm>
            <a:off x="0" y="4106371"/>
            <a:ext cx="12192000" cy="2751629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8FD768C8-ED69-69E3-1139-D658AC371126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6787" y="4552545"/>
            <a:ext cx="3074699" cy="2052536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D935360B-6657-ED24-C747-E76D5D641A77}"/>
              </a:ext>
            </a:extLst>
          </p:cNvPr>
          <p:cNvSpPr/>
          <p:nvPr userDrawn="1"/>
        </p:nvSpPr>
        <p:spPr>
          <a:xfrm>
            <a:off x="6292901" y="4572000"/>
            <a:ext cx="1700212" cy="163513"/>
          </a:xfrm>
          <a:prstGeom prst="rect">
            <a:avLst/>
          </a:prstGeom>
          <a:solidFill>
            <a:srgbClr val="9614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noProof="0"/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0ECC0D9E-EC60-DE7A-DA51-D6B632E86574}"/>
              </a:ext>
            </a:extLst>
          </p:cNvPr>
          <p:cNvSpPr txBox="1"/>
          <p:nvPr userDrawn="1"/>
        </p:nvSpPr>
        <p:spPr>
          <a:xfrm>
            <a:off x="5919463" y="4572000"/>
            <a:ext cx="4516524" cy="843043"/>
          </a:xfrm>
          <a:prstGeom prst="rect">
            <a:avLst/>
          </a:prstGeom>
          <a:noFill/>
        </p:spPr>
        <p:txBody>
          <a:bodyPr wrap="square" lIns="360000" tIns="288000" rIns="180000" rtlCol="0">
            <a:noAutofit/>
          </a:bodyPr>
          <a:lstStyle/>
          <a:p>
            <a:pPr algn="l"/>
            <a:r>
              <a:rPr lang="en-CA" sz="3600" noProof="0">
                <a:solidFill>
                  <a:srgbClr val="961464"/>
                </a:solidFill>
                <a:latin typeface="Raleway ExtraBold" panose="020B0003030101060003" pitchFamily="34" charset="0"/>
              </a:rPr>
              <a:t>MOBILIZATION</a:t>
            </a:r>
          </a:p>
        </p:txBody>
      </p:sp>
      <p:cxnSp>
        <p:nvCxnSpPr>
          <p:cNvPr id="13" name="Connecteur droit 12">
            <a:extLst>
              <a:ext uri="{FF2B5EF4-FFF2-40B4-BE49-F238E27FC236}">
                <a16:creationId xmlns:a16="http://schemas.microsoft.com/office/drawing/2014/main" id="{BD78C8C2-171B-5383-B124-7AFE011D2E62}"/>
              </a:ext>
            </a:extLst>
          </p:cNvPr>
          <p:cNvCxnSpPr/>
          <p:nvPr userDrawn="1"/>
        </p:nvCxnSpPr>
        <p:spPr>
          <a:xfrm>
            <a:off x="5684535" y="4961104"/>
            <a:ext cx="0" cy="1080000"/>
          </a:xfrm>
          <a:prstGeom prst="line">
            <a:avLst/>
          </a:prstGeom>
          <a:ln w="3175">
            <a:solidFill>
              <a:srgbClr val="D1005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ZoneTexte 13">
            <a:extLst>
              <a:ext uri="{FF2B5EF4-FFF2-40B4-BE49-F238E27FC236}">
                <a16:creationId xmlns:a16="http://schemas.microsoft.com/office/drawing/2014/main" id="{8837A804-8C17-4FB5-4C6E-F874D60BA6EB}"/>
              </a:ext>
            </a:extLst>
          </p:cNvPr>
          <p:cNvSpPr txBox="1"/>
          <p:nvPr userDrawn="1"/>
        </p:nvSpPr>
        <p:spPr>
          <a:xfrm>
            <a:off x="5919462" y="5952126"/>
            <a:ext cx="5585129" cy="839595"/>
          </a:xfrm>
          <a:prstGeom prst="rect">
            <a:avLst/>
          </a:prstGeom>
          <a:noFill/>
        </p:spPr>
        <p:txBody>
          <a:bodyPr wrap="square" lIns="360000" tIns="0" rIns="180000" bIns="288000" rtlCol="0" anchor="b" anchorCtr="0">
            <a:noAutofit/>
          </a:bodyPr>
          <a:lstStyle/>
          <a:p>
            <a:pPr algn="l"/>
            <a:r>
              <a:rPr lang="en-CA" sz="3200" noProof="0">
                <a:solidFill>
                  <a:schemeClr val="bg1"/>
                </a:solidFill>
                <a:latin typeface="TT Commons Light" panose="02000506030000020003" pitchFamily="50" charset="0"/>
              </a:rPr>
              <a:t>Internal competition</a:t>
            </a:r>
          </a:p>
        </p:txBody>
      </p:sp>
      <p:sp>
        <p:nvSpPr>
          <p:cNvPr id="15" name="Titre 3">
            <a:extLst>
              <a:ext uri="{FF2B5EF4-FFF2-40B4-BE49-F238E27FC236}">
                <a16:creationId xmlns:a16="http://schemas.microsoft.com/office/drawing/2014/main" id="{5FEDF8E8-91DA-ABD7-590A-1A4FF24B679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919464" y="5421914"/>
            <a:ext cx="5585130" cy="679530"/>
          </a:xfrm>
          <a:prstGeom prst="rect">
            <a:avLst/>
          </a:prstGeom>
        </p:spPr>
        <p:txBody>
          <a:bodyPr lIns="360000" rIns="180000" anchor="b" anchorCtr="0"/>
          <a:lstStyle>
            <a:lvl1pPr algn="l">
              <a:defRPr sz="2400" cap="none" baseline="0">
                <a:solidFill>
                  <a:schemeClr val="bg1"/>
                </a:solidFill>
                <a:latin typeface="Raleway ExtraBold" panose="020B0003030101060003" pitchFamily="34" charset="0"/>
              </a:defRPr>
            </a:lvl1pPr>
          </a:lstStyle>
          <a:p>
            <a:pPr lvl="0"/>
            <a:r>
              <a:rPr lang="en-CA" noProof="0"/>
              <a:t>INSTITUTION ACRONYM</a:t>
            </a:r>
          </a:p>
        </p:txBody>
      </p:sp>
      <p:sp>
        <p:nvSpPr>
          <p:cNvPr id="16" name="Espace réservé du texte 2">
            <a:extLst>
              <a:ext uri="{FF2B5EF4-FFF2-40B4-BE49-F238E27FC236}">
                <a16:creationId xmlns:a16="http://schemas.microsoft.com/office/drawing/2014/main" id="{ABBD4AD8-F259-2196-1226-82FA7C8D5C86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0" y="2524078"/>
            <a:ext cx="12192000" cy="565633"/>
          </a:xfrm>
          <a:prstGeom prst="rect">
            <a:avLst/>
          </a:prstGeom>
        </p:spPr>
        <p:txBody>
          <a:bodyPr lIns="720000" rIns="72000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3200">
                <a:solidFill>
                  <a:srgbClr val="370153"/>
                </a:solidFill>
                <a:latin typeface="TT Commons ExtraBold" panose="02000903030000020004" pitchFamily="50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noProof="0"/>
              <a:t>Candidate name</a:t>
            </a:r>
          </a:p>
        </p:txBody>
      </p:sp>
      <p:sp>
        <p:nvSpPr>
          <p:cNvPr id="17" name="Espace réservé du texte 2">
            <a:extLst>
              <a:ext uri="{FF2B5EF4-FFF2-40B4-BE49-F238E27FC236}">
                <a16:creationId xmlns:a16="http://schemas.microsoft.com/office/drawing/2014/main" id="{177C2FFF-279F-A246-18C0-10E4F7E23FE4}"/>
              </a:ext>
            </a:extLst>
          </p:cNvPr>
          <p:cNvSpPr>
            <a:spLocks noGrp="1"/>
          </p:cNvSpPr>
          <p:nvPr>
            <p:ph type="body" idx="10" hasCustomPrompt="1"/>
          </p:nvPr>
        </p:nvSpPr>
        <p:spPr>
          <a:xfrm>
            <a:off x="0" y="3089711"/>
            <a:ext cx="12192000" cy="565633"/>
          </a:xfrm>
          <a:prstGeom prst="rect">
            <a:avLst/>
          </a:prstGeom>
        </p:spPr>
        <p:txBody>
          <a:bodyPr lIns="720000" rIns="72000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400">
                <a:solidFill>
                  <a:srgbClr val="370153"/>
                </a:solidFill>
                <a:latin typeface="TT Commons Light" panose="02000506030000020003" pitchFamily="50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noProof="0"/>
              <a:t>Current training level</a:t>
            </a:r>
          </a:p>
        </p:txBody>
      </p:sp>
      <p:sp>
        <p:nvSpPr>
          <p:cNvPr id="18" name="Espace réservé du texte 2">
            <a:extLst>
              <a:ext uri="{FF2B5EF4-FFF2-40B4-BE49-F238E27FC236}">
                <a16:creationId xmlns:a16="http://schemas.microsoft.com/office/drawing/2014/main" id="{164B60A8-BED4-93ED-85F9-941C933576C9}"/>
              </a:ext>
            </a:extLst>
          </p:cNvPr>
          <p:cNvSpPr>
            <a:spLocks noGrp="1"/>
          </p:cNvSpPr>
          <p:nvPr>
            <p:ph type="body" idx="11" hasCustomPrompt="1"/>
          </p:nvPr>
        </p:nvSpPr>
        <p:spPr>
          <a:xfrm>
            <a:off x="0" y="620630"/>
            <a:ext cx="12192000" cy="1758344"/>
          </a:xfrm>
          <a:prstGeom prst="rect">
            <a:avLst/>
          </a:prstGeom>
        </p:spPr>
        <p:txBody>
          <a:bodyPr lIns="720000" rIns="720000" anchor="b" anchorCtr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4800">
                <a:solidFill>
                  <a:srgbClr val="961464"/>
                </a:solidFill>
                <a:latin typeface="TT Commons Light" panose="02000506030000020003" pitchFamily="50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noProof="0"/>
              <a:t>Title of the presentation</a:t>
            </a:r>
          </a:p>
        </p:txBody>
      </p:sp>
    </p:spTree>
    <p:extLst>
      <p:ext uri="{BB962C8B-B14F-4D97-AF65-F5344CB8AC3E}">
        <p14:creationId xmlns:p14="http://schemas.microsoft.com/office/powerpoint/2010/main" val="26155928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ce réservé du numéro de diapositive 5">
            <a:extLst>
              <a:ext uri="{FF2B5EF4-FFF2-40B4-BE49-F238E27FC236}">
                <a16:creationId xmlns:a16="http://schemas.microsoft.com/office/drawing/2014/main" id="{8D413B51-E858-1EC9-D766-4C0938CB1D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6A4C4AFE-3503-474B-BB78-4A35C501F03C}" type="slidenum">
              <a:rPr lang="fr-CA" smtClean="0"/>
              <a:t>‹n°›</a:t>
            </a:fld>
            <a:endParaRPr lang="fr-CA"/>
          </a:p>
        </p:txBody>
      </p:sp>
      <p:sp>
        <p:nvSpPr>
          <p:cNvPr id="12" name="Espace réservé de la date 3">
            <a:extLst>
              <a:ext uri="{FF2B5EF4-FFF2-40B4-BE49-F238E27FC236}">
                <a16:creationId xmlns:a16="http://schemas.microsoft.com/office/drawing/2014/main" id="{855B5FD2-B47E-5FE2-C251-6AA3E51C6F9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396F43CD-9F9B-4B83-AED7-C64743B4AF22}" type="datetimeFigureOut">
              <a:rPr lang="fr-CA" smtClean="0"/>
              <a:t>24-10-22</a:t>
            </a:fld>
            <a:endParaRPr lang="fr-CA"/>
          </a:p>
        </p:txBody>
      </p:sp>
      <p:sp>
        <p:nvSpPr>
          <p:cNvPr id="13" name="Espace réservé du pied de page 4">
            <a:extLst>
              <a:ext uri="{FF2B5EF4-FFF2-40B4-BE49-F238E27FC236}">
                <a16:creationId xmlns:a16="http://schemas.microsoft.com/office/drawing/2014/main" id="{25021F4F-E926-06D6-31E2-48D1E1668E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fr-CA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807BDBF-3C16-6617-E78B-1EC1C73F925F}"/>
              </a:ext>
            </a:extLst>
          </p:cNvPr>
          <p:cNvSpPr/>
          <p:nvPr userDrawn="1"/>
        </p:nvSpPr>
        <p:spPr>
          <a:xfrm>
            <a:off x="791256" y="713470"/>
            <a:ext cx="1700212" cy="163513"/>
          </a:xfrm>
          <a:prstGeom prst="rect">
            <a:avLst/>
          </a:prstGeom>
          <a:solidFill>
            <a:srgbClr val="9614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" name="Titre 1">
            <a:extLst>
              <a:ext uri="{FF2B5EF4-FFF2-40B4-BE49-F238E27FC236}">
                <a16:creationId xmlns:a16="http://schemas.microsoft.com/office/drawing/2014/main" id="{F7C5B17D-F71B-6D13-3BC3-FE6A6F9144B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62680" y="1042087"/>
            <a:ext cx="10562544" cy="1286780"/>
          </a:xfrm>
          <a:prstGeom prst="rect">
            <a:avLst/>
          </a:prstGeom>
        </p:spPr>
        <p:txBody>
          <a:bodyPr lIns="0" anchor="t" anchorCtr="0"/>
          <a:lstStyle>
            <a:lvl1pPr>
              <a:defRPr>
                <a:solidFill>
                  <a:srgbClr val="370153"/>
                </a:solidFill>
                <a:latin typeface="TT Commons ExtraBold" panose="02000903030000020004" pitchFamily="50" charset="0"/>
              </a:defRPr>
            </a:lvl1pPr>
          </a:lstStyle>
          <a:p>
            <a:r>
              <a:rPr lang="en-CA" noProof="0"/>
              <a:t>Modify the title style</a:t>
            </a:r>
          </a:p>
        </p:txBody>
      </p:sp>
      <p:sp>
        <p:nvSpPr>
          <p:cNvPr id="4" name="Espace réservé du contenu 2">
            <a:extLst>
              <a:ext uri="{FF2B5EF4-FFF2-40B4-BE49-F238E27FC236}">
                <a16:creationId xmlns:a16="http://schemas.microsoft.com/office/drawing/2014/main" id="{DC990496-2A84-A425-4AF2-9F643B9575FF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62680" y="2493971"/>
            <a:ext cx="10591120" cy="3682992"/>
          </a:xfrm>
          <a:prstGeom prst="rect">
            <a:avLst/>
          </a:prstGeom>
        </p:spPr>
        <p:txBody>
          <a:bodyPr lIns="0" rIns="0"/>
          <a:lstStyle>
            <a:lvl1pPr marL="0" indent="0">
              <a:buNone/>
              <a:defRPr>
                <a:latin typeface="TT Commons Light" panose="02000506030000020003" pitchFamily="50" charset="0"/>
              </a:defRPr>
            </a:lvl1pPr>
            <a:lvl2pPr marL="457200" indent="0">
              <a:buNone/>
              <a:defRPr>
                <a:latin typeface="TT Commons Light" panose="02000506030000020003" pitchFamily="50" charset="0"/>
              </a:defRPr>
            </a:lvl2pPr>
            <a:lvl3pPr marL="914400" indent="0">
              <a:buNone/>
              <a:defRPr>
                <a:latin typeface="TT Commons Light" panose="02000506030000020003" pitchFamily="50" charset="0"/>
              </a:defRPr>
            </a:lvl3pPr>
            <a:lvl4pPr marL="1371600" indent="0">
              <a:buNone/>
              <a:defRPr>
                <a:latin typeface="TT Commons Light" panose="02000506030000020003" pitchFamily="50" charset="0"/>
              </a:defRPr>
            </a:lvl4pPr>
            <a:lvl5pPr marL="1828800" indent="0">
              <a:buNone/>
              <a:defRPr>
                <a:latin typeface="TT Commons Light" panose="02000506030000020003" pitchFamily="50" charset="0"/>
              </a:defRPr>
            </a:lvl5pPr>
          </a:lstStyle>
          <a:p>
            <a:pPr lvl="0"/>
            <a:r>
              <a:rPr lang="en-CA" noProof="0"/>
              <a:t>Click to modify the paragraph style </a:t>
            </a:r>
          </a:p>
          <a:p>
            <a:pPr lvl="1"/>
            <a:r>
              <a:rPr lang="en-CA" noProof="0"/>
              <a:t>Second level</a:t>
            </a:r>
          </a:p>
          <a:p>
            <a:pPr lvl="2"/>
            <a:r>
              <a:rPr lang="en-CA" noProof="0"/>
              <a:t>Third level</a:t>
            </a:r>
          </a:p>
          <a:p>
            <a:pPr lvl="3"/>
            <a:r>
              <a:rPr lang="en-CA" noProof="0"/>
              <a:t>Fourth level</a:t>
            </a:r>
          </a:p>
          <a:p>
            <a:pPr lvl="4"/>
            <a:r>
              <a:rPr lang="en-CA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5554859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>
            <a:extLst>
              <a:ext uri="{FF2B5EF4-FFF2-40B4-BE49-F238E27FC236}">
                <a16:creationId xmlns:a16="http://schemas.microsoft.com/office/drawing/2014/main" id="{C156C8A6-C9ED-8845-F037-3DC43338ED1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7631" r="11211" b="51420"/>
          <a:stretch/>
        </p:blipFill>
        <p:spPr>
          <a:xfrm>
            <a:off x="6040224" y="0"/>
            <a:ext cx="6151776" cy="6858000"/>
          </a:xfrm>
          <a:prstGeom prst="rect">
            <a:avLst/>
          </a:prstGeom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3EDA7EF2-29B0-CA2F-9E11-6984A77C553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7969" y="927915"/>
            <a:ext cx="3944111" cy="2632694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4B898198-72A1-77ED-FE61-69B7994A8ADD}"/>
              </a:ext>
            </a:extLst>
          </p:cNvPr>
          <p:cNvSpPr/>
          <p:nvPr userDrawn="1"/>
        </p:nvSpPr>
        <p:spPr>
          <a:xfrm>
            <a:off x="791256" y="713470"/>
            <a:ext cx="1700212" cy="163513"/>
          </a:xfrm>
          <a:prstGeom prst="rect">
            <a:avLst/>
          </a:prstGeom>
          <a:solidFill>
            <a:srgbClr val="9614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3" name="Espace réservé pour une image  22">
            <a:extLst>
              <a:ext uri="{FF2B5EF4-FFF2-40B4-BE49-F238E27FC236}">
                <a16:creationId xmlns:a16="http://schemas.microsoft.com/office/drawing/2014/main" id="{C0932C7E-0FD4-0C89-B678-CF014FCC6959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762680" y="4982911"/>
            <a:ext cx="1620000" cy="1189038"/>
          </a:xfrm>
          <a:prstGeom prst="rect">
            <a:avLst/>
          </a:prstGeom>
        </p:spPr>
        <p:txBody>
          <a:bodyPr anchor="ctr" anchorCtr="0"/>
          <a:lstStyle>
            <a:lvl1pPr marL="0" indent="0" algn="ctr">
              <a:buNone/>
              <a:defRPr>
                <a:latin typeface="TT Commons Light" panose="02000506030000020003" pitchFamily="50" charset="0"/>
              </a:defRPr>
            </a:lvl1pPr>
          </a:lstStyle>
          <a:p>
            <a:r>
              <a:rPr lang="fr-CA" dirty="0"/>
              <a:t>Logo</a:t>
            </a:r>
          </a:p>
        </p:txBody>
      </p:sp>
      <p:sp>
        <p:nvSpPr>
          <p:cNvPr id="26" name="Espace réservé pour une image  22">
            <a:extLst>
              <a:ext uri="{FF2B5EF4-FFF2-40B4-BE49-F238E27FC236}">
                <a16:creationId xmlns:a16="http://schemas.microsoft.com/office/drawing/2014/main" id="{A9CC44AF-CA1B-18E3-A902-D5D31A690D6C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2468723" y="4982911"/>
            <a:ext cx="1620000" cy="1189038"/>
          </a:xfrm>
          <a:prstGeom prst="rect">
            <a:avLst/>
          </a:prstGeom>
        </p:spPr>
        <p:txBody>
          <a:bodyPr anchor="ctr" anchorCtr="0"/>
          <a:lstStyle>
            <a:lvl1pPr marL="0" indent="0" algn="ctr">
              <a:buNone/>
              <a:defRPr>
                <a:latin typeface="TT Commons Light" panose="02000506030000020003" pitchFamily="50" charset="0"/>
              </a:defRPr>
            </a:lvl1pPr>
          </a:lstStyle>
          <a:p>
            <a:r>
              <a:rPr lang="fr-CA" dirty="0"/>
              <a:t>Logo</a:t>
            </a:r>
          </a:p>
        </p:txBody>
      </p:sp>
      <p:sp>
        <p:nvSpPr>
          <p:cNvPr id="27" name="Espace réservé pour une image  22">
            <a:extLst>
              <a:ext uri="{FF2B5EF4-FFF2-40B4-BE49-F238E27FC236}">
                <a16:creationId xmlns:a16="http://schemas.microsoft.com/office/drawing/2014/main" id="{A88EF382-6AA8-B3E3-1FEA-6A01927D97A7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4175077" y="4982911"/>
            <a:ext cx="1620000" cy="1189038"/>
          </a:xfrm>
          <a:prstGeom prst="rect">
            <a:avLst/>
          </a:prstGeom>
        </p:spPr>
        <p:txBody>
          <a:bodyPr anchor="ctr" anchorCtr="0"/>
          <a:lstStyle>
            <a:lvl1pPr marL="0" indent="0" algn="ctr">
              <a:buNone/>
              <a:defRPr>
                <a:latin typeface="TT Commons Light" panose="02000506030000020003" pitchFamily="50" charset="0"/>
              </a:defRPr>
            </a:lvl1pPr>
          </a:lstStyle>
          <a:p>
            <a:r>
              <a:rPr lang="fr-CA" dirty="0"/>
              <a:t>Logo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E43917DB-E223-6D42-4B41-88730AD4D2BD}"/>
              </a:ext>
            </a:extLst>
          </p:cNvPr>
          <p:cNvSpPr txBox="1"/>
          <p:nvPr userDrawn="1"/>
        </p:nvSpPr>
        <p:spPr>
          <a:xfrm>
            <a:off x="6933497" y="4484474"/>
            <a:ext cx="2581350" cy="56563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fr-CA" sz="1400" dirty="0">
                <a:solidFill>
                  <a:schemeClr val="bg1"/>
                </a:solidFill>
                <a:latin typeface="TT Commons ExtraBold" panose="02000903030000020004" pitchFamily="50" charset="0"/>
              </a:rPr>
              <a:t>An IRCM initiative</a:t>
            </a:r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C88E7899-55FC-9AF8-22C1-55D1C003FBB3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62083" y="4814121"/>
            <a:ext cx="2026349" cy="771144"/>
          </a:xfrm>
          <a:prstGeom prst="rect">
            <a:avLst/>
          </a:prstGeom>
        </p:spPr>
      </p:pic>
      <p:pic>
        <p:nvPicPr>
          <p:cNvPr id="10" name="Image 9">
            <a:extLst>
              <a:ext uri="{FF2B5EF4-FFF2-40B4-BE49-F238E27FC236}">
                <a16:creationId xmlns:a16="http://schemas.microsoft.com/office/drawing/2014/main" id="{67983F77-3ECA-0D31-2A0E-6D805A672E74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741630" y="4689851"/>
            <a:ext cx="2543915" cy="1075428"/>
          </a:xfrm>
          <a:prstGeom prst="rect">
            <a:avLst/>
          </a:prstGeom>
        </p:spPr>
      </p:pic>
      <p:sp>
        <p:nvSpPr>
          <p:cNvPr id="11" name="ZoneTexte 10">
            <a:extLst>
              <a:ext uri="{FF2B5EF4-FFF2-40B4-BE49-F238E27FC236}">
                <a16:creationId xmlns:a16="http://schemas.microsoft.com/office/drawing/2014/main" id="{7F415F0D-7DCA-A914-21FA-486FFE6C2ED7}"/>
              </a:ext>
            </a:extLst>
          </p:cNvPr>
          <p:cNvSpPr txBox="1"/>
          <p:nvPr userDrawn="1"/>
        </p:nvSpPr>
        <p:spPr>
          <a:xfrm>
            <a:off x="9750252" y="4481150"/>
            <a:ext cx="1803283" cy="56563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fr-CA" sz="1400" dirty="0">
                <a:solidFill>
                  <a:schemeClr val="bg1"/>
                </a:solidFill>
                <a:latin typeface="TT Commons ExtraBold" panose="02000903030000020004" pitchFamily="50" charset="0"/>
              </a:rPr>
              <a:t>Supported by FRQS</a:t>
            </a:r>
          </a:p>
        </p:txBody>
      </p:sp>
      <p:cxnSp>
        <p:nvCxnSpPr>
          <p:cNvPr id="13" name="Connecteur droit 12">
            <a:extLst>
              <a:ext uri="{FF2B5EF4-FFF2-40B4-BE49-F238E27FC236}">
                <a16:creationId xmlns:a16="http://schemas.microsoft.com/office/drawing/2014/main" id="{C93A2F40-B788-8679-103B-39912D34475F}"/>
              </a:ext>
            </a:extLst>
          </p:cNvPr>
          <p:cNvCxnSpPr/>
          <p:nvPr userDrawn="1"/>
        </p:nvCxnSpPr>
        <p:spPr>
          <a:xfrm>
            <a:off x="7017535" y="4187853"/>
            <a:ext cx="4536000" cy="0"/>
          </a:xfrm>
          <a:prstGeom prst="line">
            <a:avLst/>
          </a:prstGeom>
          <a:ln w="31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14">
            <a:extLst>
              <a:ext uri="{FF2B5EF4-FFF2-40B4-BE49-F238E27FC236}">
                <a16:creationId xmlns:a16="http://schemas.microsoft.com/office/drawing/2014/main" id="{427746DA-415B-78F5-32D0-B804F78422FB}"/>
              </a:ext>
            </a:extLst>
          </p:cNvPr>
          <p:cNvCxnSpPr/>
          <p:nvPr userDrawn="1"/>
        </p:nvCxnSpPr>
        <p:spPr>
          <a:xfrm>
            <a:off x="7017535" y="5837282"/>
            <a:ext cx="4536000" cy="0"/>
          </a:xfrm>
          <a:prstGeom prst="line">
            <a:avLst/>
          </a:prstGeom>
          <a:ln w="31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ZoneTexte 17">
            <a:extLst>
              <a:ext uri="{FF2B5EF4-FFF2-40B4-BE49-F238E27FC236}">
                <a16:creationId xmlns:a16="http://schemas.microsoft.com/office/drawing/2014/main" id="{038A9D54-BBF2-942C-0F71-C7740FB66800}"/>
              </a:ext>
            </a:extLst>
          </p:cNvPr>
          <p:cNvSpPr txBox="1"/>
          <p:nvPr userDrawn="1"/>
        </p:nvSpPr>
        <p:spPr>
          <a:xfrm>
            <a:off x="7132948" y="5985872"/>
            <a:ext cx="4536000" cy="3742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CA" spc="300" baseline="0" dirty="0">
                <a:solidFill>
                  <a:schemeClr val="bg1"/>
                </a:solidFill>
                <a:latin typeface="Raleway ExtraBold" panose="020B0003030101060003" pitchFamily="34" charset="0"/>
              </a:rPr>
              <a:t>www.sciencepop.ca</a:t>
            </a:r>
          </a:p>
        </p:txBody>
      </p:sp>
      <p:sp>
        <p:nvSpPr>
          <p:cNvPr id="21" name="Espace réservé du contenu 2">
            <a:extLst>
              <a:ext uri="{FF2B5EF4-FFF2-40B4-BE49-F238E27FC236}">
                <a16:creationId xmlns:a16="http://schemas.microsoft.com/office/drawing/2014/main" id="{D1C0DF78-0D00-339F-6E05-DE703EBCB53D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62680" y="2493971"/>
            <a:ext cx="5028520" cy="2419223"/>
          </a:xfrm>
          <a:prstGeom prst="rect">
            <a:avLst/>
          </a:prstGeom>
        </p:spPr>
        <p:txBody>
          <a:bodyPr lIns="0" rIns="0"/>
          <a:lstStyle>
            <a:lvl1pPr marL="0" indent="0">
              <a:buNone/>
              <a:defRPr>
                <a:latin typeface="TT Commons Light" panose="02000506030000020003" pitchFamily="50" charset="0"/>
              </a:defRPr>
            </a:lvl1pPr>
            <a:lvl2pPr marL="457200" indent="0">
              <a:buNone/>
              <a:defRPr>
                <a:latin typeface="TT Commons Light" panose="02000506030000020003" pitchFamily="50" charset="0"/>
              </a:defRPr>
            </a:lvl2pPr>
            <a:lvl3pPr marL="914400" indent="0">
              <a:buNone/>
              <a:defRPr>
                <a:latin typeface="TT Commons Light" panose="02000506030000020003" pitchFamily="50" charset="0"/>
              </a:defRPr>
            </a:lvl3pPr>
            <a:lvl4pPr marL="1371600" indent="0">
              <a:buNone/>
              <a:defRPr>
                <a:latin typeface="TT Commons Light" panose="02000506030000020003" pitchFamily="50" charset="0"/>
              </a:defRPr>
            </a:lvl4pPr>
            <a:lvl5pPr marL="1828800" indent="0">
              <a:buNone/>
              <a:defRPr>
                <a:latin typeface="TT Commons Light" panose="02000506030000020003" pitchFamily="50" charset="0"/>
              </a:defRPr>
            </a:lvl5pPr>
          </a:lstStyle>
          <a:p>
            <a:pPr lvl="0"/>
            <a:r>
              <a:rPr lang="en-CA" noProof="0"/>
              <a:t>Click to modify the paragraph style</a:t>
            </a:r>
          </a:p>
          <a:p>
            <a:pPr lvl="1"/>
            <a:r>
              <a:rPr lang="en-CA" noProof="0"/>
              <a:t>Second level</a:t>
            </a:r>
          </a:p>
          <a:p>
            <a:pPr lvl="2"/>
            <a:r>
              <a:rPr lang="en-CA" noProof="0"/>
              <a:t>Third level</a:t>
            </a:r>
          </a:p>
          <a:p>
            <a:pPr lvl="3"/>
            <a:r>
              <a:rPr lang="en-CA" noProof="0"/>
              <a:t>Fourth level</a:t>
            </a:r>
          </a:p>
          <a:p>
            <a:pPr lvl="4"/>
            <a:r>
              <a:rPr lang="en-CA" noProof="0"/>
              <a:t>Fifth level</a:t>
            </a:r>
          </a:p>
        </p:txBody>
      </p:sp>
      <p:sp>
        <p:nvSpPr>
          <p:cNvPr id="22" name="Titre 1">
            <a:extLst>
              <a:ext uri="{FF2B5EF4-FFF2-40B4-BE49-F238E27FC236}">
                <a16:creationId xmlns:a16="http://schemas.microsoft.com/office/drawing/2014/main" id="{A2BB0B5D-E161-16A0-10B3-1E2D3EA3AD89}"/>
              </a:ext>
            </a:extLst>
          </p:cNvPr>
          <p:cNvSpPr txBox="1">
            <a:spLocks/>
          </p:cNvSpPr>
          <p:nvPr userDrawn="1"/>
        </p:nvSpPr>
        <p:spPr>
          <a:xfrm>
            <a:off x="762680" y="1042087"/>
            <a:ext cx="5677449" cy="1286780"/>
          </a:xfrm>
          <a:prstGeom prst="rect">
            <a:avLst/>
          </a:prstGeom>
        </p:spPr>
        <p:txBody>
          <a:bodyPr lIns="0" anchor="t" anchorCtr="0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370153"/>
                </a:solidFill>
                <a:latin typeface="TT Commons ExtraBold" panose="02000903030000020004" pitchFamily="50" charset="0"/>
                <a:ea typeface="+mj-ea"/>
                <a:cs typeface="+mj-cs"/>
              </a:defRPr>
            </a:lvl1pPr>
          </a:lstStyle>
          <a:p>
            <a:r>
              <a:rPr lang="en-CA" noProof="0" dirty="0"/>
              <a:t>Acknowledgements</a:t>
            </a:r>
          </a:p>
        </p:txBody>
      </p:sp>
    </p:spTree>
    <p:extLst>
      <p:ext uri="{BB962C8B-B14F-4D97-AF65-F5344CB8AC3E}">
        <p14:creationId xmlns:p14="http://schemas.microsoft.com/office/powerpoint/2010/main" val="2709270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>
            <a:extLst>
              <a:ext uri="{FF2B5EF4-FFF2-40B4-BE49-F238E27FC236}">
                <a16:creationId xmlns:a16="http://schemas.microsoft.com/office/drawing/2014/main" id="{17C84694-F445-AE06-B72A-F95A7C6BEB4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31226" t="33874" r="31468" b="25703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2" name="ZoneTexte 11">
            <a:extLst>
              <a:ext uri="{FF2B5EF4-FFF2-40B4-BE49-F238E27FC236}">
                <a16:creationId xmlns:a16="http://schemas.microsoft.com/office/drawing/2014/main" id="{CF92DE59-77AE-8357-95EE-60645A8C9249}"/>
              </a:ext>
            </a:extLst>
          </p:cNvPr>
          <p:cNvSpPr txBox="1"/>
          <p:nvPr userDrawn="1"/>
        </p:nvSpPr>
        <p:spPr>
          <a:xfrm>
            <a:off x="0" y="0"/>
            <a:ext cx="4516524" cy="843043"/>
          </a:xfrm>
          <a:prstGeom prst="rect">
            <a:avLst/>
          </a:prstGeom>
          <a:noFill/>
        </p:spPr>
        <p:txBody>
          <a:bodyPr wrap="square" lIns="360000" tIns="288000" rIns="180000" rtlCol="0">
            <a:noAutofit/>
          </a:bodyPr>
          <a:lstStyle/>
          <a:p>
            <a:pPr algn="l"/>
            <a:r>
              <a:rPr lang="fr-CA" sz="3500" dirty="0">
                <a:solidFill>
                  <a:schemeClr val="bg1"/>
                </a:solidFill>
                <a:latin typeface="Raleway ExtraBold" panose="020B0003030101060003" pitchFamily="34" charset="0"/>
              </a:rPr>
              <a:t>POPULARIZATION</a:t>
            </a:r>
          </a:p>
        </p:txBody>
      </p:sp>
      <p:pic>
        <p:nvPicPr>
          <p:cNvPr id="14" name="Image 13">
            <a:extLst>
              <a:ext uri="{FF2B5EF4-FFF2-40B4-BE49-F238E27FC236}">
                <a16:creationId xmlns:a16="http://schemas.microsoft.com/office/drawing/2014/main" id="{4C3A7A3A-FA1D-2F61-5D26-530EDD9F67F6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8291" y="5238281"/>
            <a:ext cx="1963950" cy="1311048"/>
          </a:xfrm>
          <a:prstGeom prst="rect">
            <a:avLst/>
          </a:prstGeom>
        </p:spPr>
      </p:pic>
      <p:sp>
        <p:nvSpPr>
          <p:cNvPr id="15" name="ZoneTexte 14">
            <a:extLst>
              <a:ext uri="{FF2B5EF4-FFF2-40B4-BE49-F238E27FC236}">
                <a16:creationId xmlns:a16="http://schemas.microsoft.com/office/drawing/2014/main" id="{019BA321-F347-33F0-888B-C0941578FC77}"/>
              </a:ext>
            </a:extLst>
          </p:cNvPr>
          <p:cNvSpPr txBox="1"/>
          <p:nvPr userDrawn="1"/>
        </p:nvSpPr>
        <p:spPr>
          <a:xfrm>
            <a:off x="4059382" y="5921130"/>
            <a:ext cx="5632938" cy="839595"/>
          </a:xfrm>
          <a:prstGeom prst="rect">
            <a:avLst/>
          </a:prstGeom>
          <a:noFill/>
        </p:spPr>
        <p:txBody>
          <a:bodyPr wrap="square" lIns="360000" tIns="0" rIns="180000" bIns="288000" rtlCol="0" anchor="b" anchorCtr="0">
            <a:noAutofit/>
          </a:bodyPr>
          <a:lstStyle/>
          <a:p>
            <a:pPr algn="r"/>
            <a:r>
              <a:rPr lang="en-CA" sz="3200" noProof="0">
                <a:solidFill>
                  <a:schemeClr val="bg1"/>
                </a:solidFill>
                <a:latin typeface="TT Commons Light" panose="02000506030000020003" pitchFamily="50" charset="0"/>
              </a:rPr>
              <a:t>Internal competition</a:t>
            </a:r>
          </a:p>
        </p:txBody>
      </p:sp>
      <p:sp>
        <p:nvSpPr>
          <p:cNvPr id="4" name="Titre 3">
            <a:extLst>
              <a:ext uri="{FF2B5EF4-FFF2-40B4-BE49-F238E27FC236}">
                <a16:creationId xmlns:a16="http://schemas.microsoft.com/office/drawing/2014/main" id="{9D0E893E-1A3C-3971-8593-12146129A6D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0" y="5355497"/>
            <a:ext cx="3596319" cy="649827"/>
          </a:xfrm>
          <a:prstGeom prst="rect">
            <a:avLst/>
          </a:prstGeom>
        </p:spPr>
        <p:txBody>
          <a:bodyPr rIns="180000" anchor="b" anchorCtr="0"/>
          <a:lstStyle>
            <a:lvl1pPr algn="r">
              <a:defRPr sz="2400" cap="none" baseline="0">
                <a:solidFill>
                  <a:schemeClr val="bg1"/>
                </a:solidFill>
                <a:latin typeface="Raleway ExtraBold" panose="020B0003030101060003" pitchFamily="34" charset="0"/>
              </a:defRPr>
            </a:lvl1pPr>
          </a:lstStyle>
          <a:p>
            <a:pPr lvl="0"/>
            <a:r>
              <a:rPr lang="en-CA" noProof="0"/>
              <a:t>INSTITUTION (ACR.)</a:t>
            </a:r>
          </a:p>
        </p:txBody>
      </p:sp>
      <p:sp>
        <p:nvSpPr>
          <p:cNvPr id="13" name="Espace réservé du texte 2">
            <a:extLst>
              <a:ext uri="{FF2B5EF4-FFF2-40B4-BE49-F238E27FC236}">
                <a16:creationId xmlns:a16="http://schemas.microsoft.com/office/drawing/2014/main" id="{F75A1A2A-7829-CD6D-E2B5-7A178CD272E6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0" y="3613581"/>
            <a:ext cx="12192000" cy="565633"/>
          </a:xfrm>
          <a:prstGeom prst="rect">
            <a:avLst/>
          </a:prstGeom>
        </p:spPr>
        <p:txBody>
          <a:bodyPr lIns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3200">
                <a:solidFill>
                  <a:srgbClr val="370153"/>
                </a:solidFill>
                <a:latin typeface="TT Commons ExtraBold" panose="02000903030000020004" pitchFamily="50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noProof="0" dirty="0"/>
              <a:t>Candidate name</a:t>
            </a:r>
          </a:p>
        </p:txBody>
      </p:sp>
      <p:sp>
        <p:nvSpPr>
          <p:cNvPr id="16" name="Espace réservé du texte 2">
            <a:extLst>
              <a:ext uri="{FF2B5EF4-FFF2-40B4-BE49-F238E27FC236}">
                <a16:creationId xmlns:a16="http://schemas.microsoft.com/office/drawing/2014/main" id="{549B02BB-A900-F96C-8B09-0FEFD5ED1E24}"/>
              </a:ext>
            </a:extLst>
          </p:cNvPr>
          <p:cNvSpPr>
            <a:spLocks noGrp="1"/>
          </p:cNvSpPr>
          <p:nvPr>
            <p:ph type="body" idx="10" hasCustomPrompt="1"/>
          </p:nvPr>
        </p:nvSpPr>
        <p:spPr>
          <a:xfrm>
            <a:off x="0" y="4179214"/>
            <a:ext cx="12192000" cy="565633"/>
          </a:xfrm>
          <a:prstGeom prst="rect">
            <a:avLst/>
          </a:prstGeom>
        </p:spPr>
        <p:txBody>
          <a:bodyPr lIns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400">
                <a:solidFill>
                  <a:srgbClr val="370153"/>
                </a:solidFill>
                <a:latin typeface="TT Commons Light" panose="02000506030000020003" pitchFamily="50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noProof="0" dirty="0"/>
              <a:t>Current training level</a:t>
            </a:r>
          </a:p>
        </p:txBody>
      </p:sp>
      <p:sp>
        <p:nvSpPr>
          <p:cNvPr id="20" name="Espace réservé du texte 2">
            <a:extLst>
              <a:ext uri="{FF2B5EF4-FFF2-40B4-BE49-F238E27FC236}">
                <a16:creationId xmlns:a16="http://schemas.microsoft.com/office/drawing/2014/main" id="{94B1B7AC-4BC3-919F-8EC3-4071245DDFF4}"/>
              </a:ext>
            </a:extLst>
          </p:cNvPr>
          <p:cNvSpPr>
            <a:spLocks noGrp="1"/>
          </p:cNvSpPr>
          <p:nvPr>
            <p:ph type="body" idx="11" hasCustomPrompt="1"/>
          </p:nvPr>
        </p:nvSpPr>
        <p:spPr>
          <a:xfrm>
            <a:off x="0" y="1710133"/>
            <a:ext cx="12192000" cy="1758344"/>
          </a:xfrm>
          <a:prstGeom prst="rect">
            <a:avLst/>
          </a:prstGeom>
        </p:spPr>
        <p:txBody>
          <a:bodyPr lIns="720000" rIns="720000" anchor="b" anchorCtr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4800">
                <a:solidFill>
                  <a:srgbClr val="0091D1"/>
                </a:solidFill>
                <a:latin typeface="TT Commons Light" panose="02000506030000020003" pitchFamily="50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noProof="0" dirty="0"/>
              <a:t>Title of the presentation</a:t>
            </a:r>
          </a:p>
        </p:txBody>
      </p:sp>
    </p:spTree>
    <p:extLst>
      <p:ext uri="{BB962C8B-B14F-4D97-AF65-F5344CB8AC3E}">
        <p14:creationId xmlns:p14="http://schemas.microsoft.com/office/powerpoint/2010/main" val="30012642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Image 20">
            <a:extLst>
              <a:ext uri="{FF2B5EF4-FFF2-40B4-BE49-F238E27FC236}">
                <a16:creationId xmlns:a16="http://schemas.microsoft.com/office/drawing/2014/main" id="{392912AC-75EF-E31F-576B-3C5E7792F91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20324" r="21783" b="34142"/>
          <a:stretch/>
        </p:blipFill>
        <p:spPr>
          <a:xfrm>
            <a:off x="0" y="4112187"/>
            <a:ext cx="12192000" cy="2745813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8FD768C8-ED69-69E3-1139-D658AC371126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6787" y="4552545"/>
            <a:ext cx="3074699" cy="2052536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D935360B-6657-ED24-C747-E76D5D641A77}"/>
              </a:ext>
            </a:extLst>
          </p:cNvPr>
          <p:cNvSpPr/>
          <p:nvPr userDrawn="1"/>
        </p:nvSpPr>
        <p:spPr>
          <a:xfrm>
            <a:off x="6292901" y="4572000"/>
            <a:ext cx="1700212" cy="163513"/>
          </a:xfrm>
          <a:prstGeom prst="rect">
            <a:avLst/>
          </a:prstGeom>
          <a:solidFill>
            <a:srgbClr val="0091D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0ECC0D9E-EC60-DE7A-DA51-D6B632E86574}"/>
              </a:ext>
            </a:extLst>
          </p:cNvPr>
          <p:cNvSpPr txBox="1"/>
          <p:nvPr userDrawn="1"/>
        </p:nvSpPr>
        <p:spPr>
          <a:xfrm>
            <a:off x="5919463" y="4572000"/>
            <a:ext cx="4516524" cy="843043"/>
          </a:xfrm>
          <a:prstGeom prst="rect">
            <a:avLst/>
          </a:prstGeom>
          <a:noFill/>
        </p:spPr>
        <p:txBody>
          <a:bodyPr wrap="square" lIns="360000" tIns="288000" rIns="180000" rtlCol="0">
            <a:noAutofit/>
          </a:bodyPr>
          <a:lstStyle/>
          <a:p>
            <a:pPr algn="l"/>
            <a:r>
              <a:rPr lang="fr-CA" sz="3600" dirty="0">
                <a:solidFill>
                  <a:srgbClr val="0091D1"/>
                </a:solidFill>
                <a:latin typeface="Raleway ExtraBold" panose="020B0003030101060003" pitchFamily="34" charset="0"/>
              </a:rPr>
              <a:t>POPULARIZATION</a:t>
            </a:r>
          </a:p>
        </p:txBody>
      </p:sp>
      <p:cxnSp>
        <p:nvCxnSpPr>
          <p:cNvPr id="13" name="Connecteur droit 12">
            <a:extLst>
              <a:ext uri="{FF2B5EF4-FFF2-40B4-BE49-F238E27FC236}">
                <a16:creationId xmlns:a16="http://schemas.microsoft.com/office/drawing/2014/main" id="{BD78C8C2-171B-5383-B124-7AFE011D2E62}"/>
              </a:ext>
            </a:extLst>
          </p:cNvPr>
          <p:cNvCxnSpPr/>
          <p:nvPr userDrawn="1"/>
        </p:nvCxnSpPr>
        <p:spPr>
          <a:xfrm>
            <a:off x="5684535" y="4961104"/>
            <a:ext cx="0" cy="1080000"/>
          </a:xfrm>
          <a:prstGeom prst="line">
            <a:avLst/>
          </a:prstGeom>
          <a:ln w="3175">
            <a:solidFill>
              <a:srgbClr val="D1005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ZoneTexte 13">
            <a:extLst>
              <a:ext uri="{FF2B5EF4-FFF2-40B4-BE49-F238E27FC236}">
                <a16:creationId xmlns:a16="http://schemas.microsoft.com/office/drawing/2014/main" id="{8837A804-8C17-4FB5-4C6E-F874D60BA6EB}"/>
              </a:ext>
            </a:extLst>
          </p:cNvPr>
          <p:cNvSpPr txBox="1"/>
          <p:nvPr userDrawn="1"/>
        </p:nvSpPr>
        <p:spPr>
          <a:xfrm>
            <a:off x="5919462" y="5952126"/>
            <a:ext cx="5585129" cy="839595"/>
          </a:xfrm>
          <a:prstGeom prst="rect">
            <a:avLst/>
          </a:prstGeom>
          <a:noFill/>
        </p:spPr>
        <p:txBody>
          <a:bodyPr wrap="square" lIns="360000" tIns="0" rIns="180000" bIns="288000" rtlCol="0" anchor="b" anchorCtr="0">
            <a:noAutofit/>
          </a:bodyPr>
          <a:lstStyle/>
          <a:p>
            <a:pPr algn="l"/>
            <a:r>
              <a:rPr lang="en-CA" sz="3200" noProof="0">
                <a:solidFill>
                  <a:schemeClr val="bg1"/>
                </a:solidFill>
                <a:latin typeface="TT Commons Light" panose="02000506030000020003" pitchFamily="50" charset="0"/>
              </a:rPr>
              <a:t>Internal competition</a:t>
            </a:r>
          </a:p>
        </p:txBody>
      </p:sp>
      <p:sp>
        <p:nvSpPr>
          <p:cNvPr id="15" name="Titre 3">
            <a:extLst>
              <a:ext uri="{FF2B5EF4-FFF2-40B4-BE49-F238E27FC236}">
                <a16:creationId xmlns:a16="http://schemas.microsoft.com/office/drawing/2014/main" id="{5FEDF8E8-91DA-ABD7-590A-1A4FF24B679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919464" y="5421914"/>
            <a:ext cx="5585130" cy="679530"/>
          </a:xfrm>
          <a:prstGeom prst="rect">
            <a:avLst/>
          </a:prstGeom>
        </p:spPr>
        <p:txBody>
          <a:bodyPr lIns="360000" rIns="180000" anchor="b" anchorCtr="0"/>
          <a:lstStyle>
            <a:lvl1pPr algn="l">
              <a:defRPr sz="2400" cap="none" baseline="0">
                <a:solidFill>
                  <a:schemeClr val="bg1"/>
                </a:solidFill>
                <a:latin typeface="Raleway ExtraBold" panose="020B0003030101060003" pitchFamily="34" charset="0"/>
              </a:defRPr>
            </a:lvl1pPr>
          </a:lstStyle>
          <a:p>
            <a:pPr lvl="0"/>
            <a:r>
              <a:rPr lang="fr-CA" dirty="0"/>
              <a:t>INSTITUTION ACRONYM</a:t>
            </a:r>
          </a:p>
        </p:txBody>
      </p:sp>
      <p:sp>
        <p:nvSpPr>
          <p:cNvPr id="16" name="Espace réservé du texte 2">
            <a:extLst>
              <a:ext uri="{FF2B5EF4-FFF2-40B4-BE49-F238E27FC236}">
                <a16:creationId xmlns:a16="http://schemas.microsoft.com/office/drawing/2014/main" id="{ABBD4AD8-F259-2196-1226-82FA7C8D5C86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0" y="2524078"/>
            <a:ext cx="12192000" cy="565633"/>
          </a:xfrm>
          <a:prstGeom prst="rect">
            <a:avLst/>
          </a:prstGeom>
        </p:spPr>
        <p:txBody>
          <a:bodyPr lIns="720000" rIns="72000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3200">
                <a:solidFill>
                  <a:srgbClr val="370153"/>
                </a:solidFill>
                <a:latin typeface="TT Commons ExtraBold" panose="02000903030000020004" pitchFamily="50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noProof="0" dirty="0"/>
              <a:t>Candidate name</a:t>
            </a:r>
          </a:p>
        </p:txBody>
      </p:sp>
      <p:sp>
        <p:nvSpPr>
          <p:cNvPr id="17" name="Espace réservé du texte 2">
            <a:extLst>
              <a:ext uri="{FF2B5EF4-FFF2-40B4-BE49-F238E27FC236}">
                <a16:creationId xmlns:a16="http://schemas.microsoft.com/office/drawing/2014/main" id="{177C2FFF-279F-A246-18C0-10E4F7E23FE4}"/>
              </a:ext>
            </a:extLst>
          </p:cNvPr>
          <p:cNvSpPr>
            <a:spLocks noGrp="1"/>
          </p:cNvSpPr>
          <p:nvPr>
            <p:ph type="body" idx="10" hasCustomPrompt="1"/>
          </p:nvPr>
        </p:nvSpPr>
        <p:spPr>
          <a:xfrm>
            <a:off x="0" y="3089711"/>
            <a:ext cx="12192000" cy="565633"/>
          </a:xfrm>
          <a:prstGeom prst="rect">
            <a:avLst/>
          </a:prstGeom>
        </p:spPr>
        <p:txBody>
          <a:bodyPr lIns="720000" rIns="72000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400">
                <a:solidFill>
                  <a:srgbClr val="370153"/>
                </a:solidFill>
                <a:latin typeface="TT Commons Light" panose="02000506030000020003" pitchFamily="50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noProof="0" dirty="0"/>
              <a:t>Current training level</a:t>
            </a:r>
          </a:p>
        </p:txBody>
      </p:sp>
      <p:sp>
        <p:nvSpPr>
          <p:cNvPr id="18" name="Espace réservé du texte 2">
            <a:extLst>
              <a:ext uri="{FF2B5EF4-FFF2-40B4-BE49-F238E27FC236}">
                <a16:creationId xmlns:a16="http://schemas.microsoft.com/office/drawing/2014/main" id="{164B60A8-BED4-93ED-85F9-941C933576C9}"/>
              </a:ext>
            </a:extLst>
          </p:cNvPr>
          <p:cNvSpPr>
            <a:spLocks noGrp="1"/>
          </p:cNvSpPr>
          <p:nvPr>
            <p:ph type="body" idx="11" hasCustomPrompt="1"/>
          </p:nvPr>
        </p:nvSpPr>
        <p:spPr>
          <a:xfrm>
            <a:off x="0" y="620630"/>
            <a:ext cx="12192000" cy="1758344"/>
          </a:xfrm>
          <a:prstGeom prst="rect">
            <a:avLst/>
          </a:prstGeom>
        </p:spPr>
        <p:txBody>
          <a:bodyPr lIns="720000" rIns="720000" anchor="b" anchorCtr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4800">
                <a:solidFill>
                  <a:srgbClr val="0091D1"/>
                </a:solidFill>
                <a:latin typeface="TT Commons Light" panose="02000506030000020003" pitchFamily="50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noProof="0" dirty="0"/>
              <a:t>Title of the presentation</a:t>
            </a:r>
          </a:p>
        </p:txBody>
      </p:sp>
    </p:spTree>
    <p:extLst>
      <p:ext uri="{BB962C8B-B14F-4D97-AF65-F5344CB8AC3E}">
        <p14:creationId xmlns:p14="http://schemas.microsoft.com/office/powerpoint/2010/main" val="36707221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F3731BC3-7478-357B-5BF3-909F771A29A9}"/>
              </a:ext>
            </a:extLst>
          </p:cNvPr>
          <p:cNvSpPr/>
          <p:nvPr userDrawn="1"/>
        </p:nvSpPr>
        <p:spPr>
          <a:xfrm>
            <a:off x="791256" y="713470"/>
            <a:ext cx="1700212" cy="163513"/>
          </a:xfrm>
          <a:prstGeom prst="rect">
            <a:avLst/>
          </a:prstGeom>
          <a:solidFill>
            <a:srgbClr val="0091D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9" name="Titre 1">
            <a:extLst>
              <a:ext uri="{FF2B5EF4-FFF2-40B4-BE49-F238E27FC236}">
                <a16:creationId xmlns:a16="http://schemas.microsoft.com/office/drawing/2014/main" id="{3B4AC8E1-C8DC-191C-5053-5D8C706F31E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62680" y="1042087"/>
            <a:ext cx="10562544" cy="1286780"/>
          </a:xfrm>
          <a:prstGeom prst="rect">
            <a:avLst/>
          </a:prstGeom>
        </p:spPr>
        <p:txBody>
          <a:bodyPr lIns="0" anchor="t" anchorCtr="0"/>
          <a:lstStyle>
            <a:lvl1pPr>
              <a:defRPr>
                <a:solidFill>
                  <a:srgbClr val="370153"/>
                </a:solidFill>
                <a:latin typeface="TT Commons ExtraBold" panose="02000903030000020004" pitchFamily="50" charset="0"/>
              </a:defRPr>
            </a:lvl1pPr>
          </a:lstStyle>
          <a:p>
            <a:r>
              <a:rPr lang="en-CA" noProof="0"/>
              <a:t>Modify the title style</a:t>
            </a:r>
          </a:p>
        </p:txBody>
      </p:sp>
      <p:sp>
        <p:nvSpPr>
          <p:cNvPr id="10" name="Espace réservé du contenu 2">
            <a:extLst>
              <a:ext uri="{FF2B5EF4-FFF2-40B4-BE49-F238E27FC236}">
                <a16:creationId xmlns:a16="http://schemas.microsoft.com/office/drawing/2014/main" id="{FD0CA7DA-23A7-4B5C-26E1-59FFD607A55A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62680" y="2493971"/>
            <a:ext cx="10591120" cy="3682992"/>
          </a:xfrm>
          <a:prstGeom prst="rect">
            <a:avLst/>
          </a:prstGeom>
        </p:spPr>
        <p:txBody>
          <a:bodyPr lIns="0" rIns="0"/>
          <a:lstStyle>
            <a:lvl1pPr marL="0" indent="0">
              <a:buNone/>
              <a:defRPr>
                <a:latin typeface="TT Commons Light" panose="02000506030000020003" pitchFamily="50" charset="0"/>
              </a:defRPr>
            </a:lvl1pPr>
            <a:lvl2pPr marL="457200" indent="0">
              <a:buNone/>
              <a:defRPr>
                <a:latin typeface="TT Commons Light" panose="02000506030000020003" pitchFamily="50" charset="0"/>
              </a:defRPr>
            </a:lvl2pPr>
            <a:lvl3pPr marL="914400" indent="0">
              <a:buNone/>
              <a:defRPr>
                <a:latin typeface="TT Commons Light" panose="02000506030000020003" pitchFamily="50" charset="0"/>
              </a:defRPr>
            </a:lvl3pPr>
            <a:lvl4pPr marL="1371600" indent="0">
              <a:buNone/>
              <a:defRPr>
                <a:latin typeface="TT Commons Light" panose="02000506030000020003" pitchFamily="50" charset="0"/>
              </a:defRPr>
            </a:lvl4pPr>
            <a:lvl5pPr marL="1828800" indent="0">
              <a:buNone/>
              <a:defRPr>
                <a:latin typeface="TT Commons Light" panose="02000506030000020003" pitchFamily="50" charset="0"/>
              </a:defRPr>
            </a:lvl5pPr>
          </a:lstStyle>
          <a:p>
            <a:pPr lvl="0"/>
            <a:r>
              <a:rPr lang="en-CA" noProof="0"/>
              <a:t>Click to modify the paragraph style </a:t>
            </a:r>
          </a:p>
          <a:p>
            <a:pPr lvl="1"/>
            <a:r>
              <a:rPr lang="en-CA" noProof="0"/>
              <a:t>Second level</a:t>
            </a:r>
          </a:p>
          <a:p>
            <a:pPr lvl="2"/>
            <a:r>
              <a:rPr lang="en-CA" noProof="0"/>
              <a:t>Third level</a:t>
            </a:r>
          </a:p>
          <a:p>
            <a:pPr lvl="3"/>
            <a:r>
              <a:rPr lang="en-CA" noProof="0"/>
              <a:t>Fourth level</a:t>
            </a:r>
          </a:p>
          <a:p>
            <a:pPr lvl="4"/>
            <a:r>
              <a:rPr lang="en-CA" noProof="0"/>
              <a:t>Fifth level</a:t>
            </a:r>
          </a:p>
        </p:txBody>
      </p:sp>
      <p:sp>
        <p:nvSpPr>
          <p:cNvPr id="11" name="Espace réservé du numéro de diapositive 5">
            <a:extLst>
              <a:ext uri="{FF2B5EF4-FFF2-40B4-BE49-F238E27FC236}">
                <a16:creationId xmlns:a16="http://schemas.microsoft.com/office/drawing/2014/main" id="{8D413B51-E858-1EC9-D766-4C0938CB1D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6A4C4AFE-3503-474B-BB78-4A35C501F03C}" type="slidenum">
              <a:rPr lang="fr-CA" smtClean="0"/>
              <a:t>‹n°›</a:t>
            </a:fld>
            <a:endParaRPr lang="fr-CA"/>
          </a:p>
        </p:txBody>
      </p:sp>
      <p:sp>
        <p:nvSpPr>
          <p:cNvPr id="12" name="Espace réservé de la date 3">
            <a:extLst>
              <a:ext uri="{FF2B5EF4-FFF2-40B4-BE49-F238E27FC236}">
                <a16:creationId xmlns:a16="http://schemas.microsoft.com/office/drawing/2014/main" id="{855B5FD2-B47E-5FE2-C251-6AA3E51C6F9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396F43CD-9F9B-4B83-AED7-C64743B4AF22}" type="datetimeFigureOut">
              <a:rPr lang="fr-CA" smtClean="0"/>
              <a:t>24-10-22</a:t>
            </a:fld>
            <a:endParaRPr lang="fr-CA"/>
          </a:p>
        </p:txBody>
      </p:sp>
      <p:sp>
        <p:nvSpPr>
          <p:cNvPr id="13" name="Espace réservé du pied de page 4">
            <a:extLst>
              <a:ext uri="{FF2B5EF4-FFF2-40B4-BE49-F238E27FC236}">
                <a16:creationId xmlns:a16="http://schemas.microsoft.com/office/drawing/2014/main" id="{25021F4F-E926-06D6-31E2-48D1E1668E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810589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>
            <a:extLst>
              <a:ext uri="{FF2B5EF4-FFF2-40B4-BE49-F238E27FC236}">
                <a16:creationId xmlns:a16="http://schemas.microsoft.com/office/drawing/2014/main" id="{B8DBBB5C-FE8D-0BD8-6C6E-E53C6066FD3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7635" r="11168" b="51397"/>
          <a:stretch/>
        </p:blipFill>
        <p:spPr>
          <a:xfrm>
            <a:off x="6040224" y="-1"/>
            <a:ext cx="6151776" cy="6858001"/>
          </a:xfrm>
          <a:prstGeom prst="rect">
            <a:avLst/>
          </a:prstGeom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3EDA7EF2-29B0-CA2F-9E11-6984A77C553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7969" y="927915"/>
            <a:ext cx="3944111" cy="2632694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4B898198-72A1-77ED-FE61-69B7994A8ADD}"/>
              </a:ext>
            </a:extLst>
          </p:cNvPr>
          <p:cNvSpPr/>
          <p:nvPr userDrawn="1"/>
        </p:nvSpPr>
        <p:spPr>
          <a:xfrm>
            <a:off x="791256" y="713470"/>
            <a:ext cx="1700212" cy="163513"/>
          </a:xfrm>
          <a:prstGeom prst="rect">
            <a:avLst/>
          </a:prstGeom>
          <a:solidFill>
            <a:srgbClr val="0091D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D66D8DDE-A3CA-6A49-F4B9-41F8070A854D}"/>
              </a:ext>
            </a:extLst>
          </p:cNvPr>
          <p:cNvSpPr txBox="1"/>
          <p:nvPr userDrawn="1"/>
        </p:nvSpPr>
        <p:spPr>
          <a:xfrm>
            <a:off x="6933497" y="4484474"/>
            <a:ext cx="2581350" cy="56563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fr-CA" sz="1400" dirty="0">
                <a:solidFill>
                  <a:schemeClr val="bg1"/>
                </a:solidFill>
                <a:latin typeface="TT Commons ExtraBold" panose="02000903030000020004" pitchFamily="50" charset="0"/>
              </a:rPr>
              <a:t>An IRCM initiative</a:t>
            </a: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87502DB8-4766-3BAE-70F5-3ABDD1E5E137}"/>
              </a:ext>
            </a:extLst>
          </p:cNvPr>
          <p:cNvSpPr txBox="1">
            <a:spLocks/>
          </p:cNvSpPr>
          <p:nvPr userDrawn="1"/>
        </p:nvSpPr>
        <p:spPr>
          <a:xfrm>
            <a:off x="762680" y="1042087"/>
            <a:ext cx="5677449" cy="1286780"/>
          </a:xfrm>
          <a:prstGeom prst="rect">
            <a:avLst/>
          </a:prstGeom>
        </p:spPr>
        <p:txBody>
          <a:bodyPr lIns="0" anchor="t" anchorCtr="0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370153"/>
                </a:solidFill>
                <a:latin typeface="TT Commons ExtraBold" panose="02000903030000020004" pitchFamily="50" charset="0"/>
                <a:ea typeface="+mj-ea"/>
                <a:cs typeface="+mj-cs"/>
              </a:defRPr>
            </a:lvl1pPr>
          </a:lstStyle>
          <a:p>
            <a:r>
              <a:rPr lang="en-CA" noProof="0" dirty="0"/>
              <a:t>Acknowledgements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A13579A-18AB-0B37-3DB6-E8381C16C03E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62680" y="2493971"/>
            <a:ext cx="5028520" cy="2419223"/>
          </a:xfrm>
          <a:prstGeom prst="rect">
            <a:avLst/>
          </a:prstGeom>
        </p:spPr>
        <p:txBody>
          <a:bodyPr lIns="0" rIns="0"/>
          <a:lstStyle>
            <a:lvl1pPr marL="0" indent="0">
              <a:buNone/>
              <a:defRPr>
                <a:latin typeface="TT Commons Light" panose="02000506030000020003" pitchFamily="50" charset="0"/>
              </a:defRPr>
            </a:lvl1pPr>
            <a:lvl2pPr marL="457200" indent="0">
              <a:buNone/>
              <a:defRPr>
                <a:latin typeface="TT Commons Light" panose="02000506030000020003" pitchFamily="50" charset="0"/>
              </a:defRPr>
            </a:lvl2pPr>
            <a:lvl3pPr marL="914400" indent="0">
              <a:buNone/>
              <a:defRPr>
                <a:latin typeface="TT Commons Light" panose="02000506030000020003" pitchFamily="50" charset="0"/>
              </a:defRPr>
            </a:lvl3pPr>
            <a:lvl4pPr marL="1371600" indent="0">
              <a:buNone/>
              <a:defRPr>
                <a:latin typeface="TT Commons Light" panose="02000506030000020003" pitchFamily="50" charset="0"/>
              </a:defRPr>
            </a:lvl4pPr>
            <a:lvl5pPr marL="1828800" indent="0">
              <a:buNone/>
              <a:defRPr>
                <a:latin typeface="TT Commons Light" panose="02000506030000020003" pitchFamily="50" charset="0"/>
              </a:defRPr>
            </a:lvl5pPr>
          </a:lstStyle>
          <a:p>
            <a:pPr lvl="0"/>
            <a:r>
              <a:rPr lang="en-CA" noProof="0"/>
              <a:t>Click to modify the paragraph style</a:t>
            </a:r>
          </a:p>
          <a:p>
            <a:pPr lvl="1"/>
            <a:r>
              <a:rPr lang="en-CA" noProof="0"/>
              <a:t>Second level</a:t>
            </a:r>
          </a:p>
          <a:p>
            <a:pPr lvl="2"/>
            <a:r>
              <a:rPr lang="en-CA" noProof="0"/>
              <a:t>Third level</a:t>
            </a:r>
          </a:p>
          <a:p>
            <a:pPr lvl="3"/>
            <a:r>
              <a:rPr lang="en-CA" noProof="0"/>
              <a:t>Fourth level</a:t>
            </a:r>
          </a:p>
          <a:p>
            <a:pPr lvl="4"/>
            <a:r>
              <a:rPr lang="en-CA" noProof="0"/>
              <a:t>Fifth level</a:t>
            </a:r>
          </a:p>
        </p:txBody>
      </p:sp>
      <p:pic>
        <p:nvPicPr>
          <p:cNvPr id="12" name="Image 11">
            <a:extLst>
              <a:ext uri="{FF2B5EF4-FFF2-40B4-BE49-F238E27FC236}">
                <a16:creationId xmlns:a16="http://schemas.microsoft.com/office/drawing/2014/main" id="{32D9C724-6628-243F-26BC-4DB96A672FB7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62083" y="4814121"/>
            <a:ext cx="2026349" cy="771144"/>
          </a:xfrm>
          <a:prstGeom prst="rect">
            <a:avLst/>
          </a:prstGeom>
        </p:spPr>
      </p:pic>
      <p:pic>
        <p:nvPicPr>
          <p:cNvPr id="16" name="Image 15">
            <a:extLst>
              <a:ext uri="{FF2B5EF4-FFF2-40B4-BE49-F238E27FC236}">
                <a16:creationId xmlns:a16="http://schemas.microsoft.com/office/drawing/2014/main" id="{631DC3B8-8CAF-0012-A563-7352BAB8CF4E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741630" y="4689851"/>
            <a:ext cx="2543915" cy="1075428"/>
          </a:xfrm>
          <a:prstGeom prst="rect">
            <a:avLst/>
          </a:prstGeom>
        </p:spPr>
      </p:pic>
      <p:sp>
        <p:nvSpPr>
          <p:cNvPr id="17" name="ZoneTexte 16">
            <a:extLst>
              <a:ext uri="{FF2B5EF4-FFF2-40B4-BE49-F238E27FC236}">
                <a16:creationId xmlns:a16="http://schemas.microsoft.com/office/drawing/2014/main" id="{68D5CE7F-32DB-3786-49C4-64E48468400F}"/>
              </a:ext>
            </a:extLst>
          </p:cNvPr>
          <p:cNvSpPr txBox="1"/>
          <p:nvPr userDrawn="1"/>
        </p:nvSpPr>
        <p:spPr>
          <a:xfrm>
            <a:off x="9750252" y="4481150"/>
            <a:ext cx="1803283" cy="56563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fr-CA" sz="1400" dirty="0">
                <a:solidFill>
                  <a:schemeClr val="bg1"/>
                </a:solidFill>
                <a:latin typeface="TT Commons ExtraBold" panose="02000903030000020004" pitchFamily="50" charset="0"/>
              </a:rPr>
              <a:t>Supported by FRQS</a:t>
            </a:r>
          </a:p>
        </p:txBody>
      </p:sp>
      <p:cxnSp>
        <p:nvCxnSpPr>
          <p:cNvPr id="19" name="Connecteur droit 18">
            <a:extLst>
              <a:ext uri="{FF2B5EF4-FFF2-40B4-BE49-F238E27FC236}">
                <a16:creationId xmlns:a16="http://schemas.microsoft.com/office/drawing/2014/main" id="{7ACE74F3-7A07-E2FF-4A06-8FB03AEA7F57}"/>
              </a:ext>
            </a:extLst>
          </p:cNvPr>
          <p:cNvCxnSpPr/>
          <p:nvPr userDrawn="1"/>
        </p:nvCxnSpPr>
        <p:spPr>
          <a:xfrm>
            <a:off x="7017535" y="4187853"/>
            <a:ext cx="4536000" cy="0"/>
          </a:xfrm>
          <a:prstGeom prst="line">
            <a:avLst/>
          </a:prstGeom>
          <a:ln w="31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19">
            <a:extLst>
              <a:ext uri="{FF2B5EF4-FFF2-40B4-BE49-F238E27FC236}">
                <a16:creationId xmlns:a16="http://schemas.microsoft.com/office/drawing/2014/main" id="{29581F71-A286-FFB7-A17C-3C9B9A9B9D86}"/>
              </a:ext>
            </a:extLst>
          </p:cNvPr>
          <p:cNvCxnSpPr/>
          <p:nvPr userDrawn="1"/>
        </p:nvCxnSpPr>
        <p:spPr>
          <a:xfrm>
            <a:off x="7017535" y="5837282"/>
            <a:ext cx="4536000" cy="0"/>
          </a:xfrm>
          <a:prstGeom prst="line">
            <a:avLst/>
          </a:prstGeom>
          <a:ln w="31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Espace réservé pour une image  22">
            <a:extLst>
              <a:ext uri="{FF2B5EF4-FFF2-40B4-BE49-F238E27FC236}">
                <a16:creationId xmlns:a16="http://schemas.microsoft.com/office/drawing/2014/main" id="{C0932C7E-0FD4-0C89-B678-CF014FCC6959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762680" y="4982911"/>
            <a:ext cx="1620000" cy="1189038"/>
          </a:xfrm>
          <a:prstGeom prst="rect">
            <a:avLst/>
          </a:prstGeom>
        </p:spPr>
        <p:txBody>
          <a:bodyPr anchor="ctr" anchorCtr="0"/>
          <a:lstStyle>
            <a:lvl1pPr marL="0" indent="0" algn="ctr">
              <a:buNone/>
              <a:defRPr>
                <a:latin typeface="TT Commons Light" panose="02000506030000020003" pitchFamily="50" charset="0"/>
              </a:defRPr>
            </a:lvl1pPr>
          </a:lstStyle>
          <a:p>
            <a:r>
              <a:rPr lang="fr-CA" dirty="0"/>
              <a:t>Logo</a:t>
            </a:r>
          </a:p>
        </p:txBody>
      </p:sp>
      <p:sp>
        <p:nvSpPr>
          <p:cNvPr id="26" name="Espace réservé pour une image  22">
            <a:extLst>
              <a:ext uri="{FF2B5EF4-FFF2-40B4-BE49-F238E27FC236}">
                <a16:creationId xmlns:a16="http://schemas.microsoft.com/office/drawing/2014/main" id="{A9CC44AF-CA1B-18E3-A902-D5D31A690D6C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2468723" y="4982911"/>
            <a:ext cx="1620000" cy="1189038"/>
          </a:xfrm>
          <a:prstGeom prst="rect">
            <a:avLst/>
          </a:prstGeom>
        </p:spPr>
        <p:txBody>
          <a:bodyPr anchor="ctr" anchorCtr="0"/>
          <a:lstStyle>
            <a:lvl1pPr marL="0" indent="0" algn="ctr">
              <a:buNone/>
              <a:defRPr>
                <a:latin typeface="TT Commons Light" panose="02000506030000020003" pitchFamily="50" charset="0"/>
              </a:defRPr>
            </a:lvl1pPr>
          </a:lstStyle>
          <a:p>
            <a:r>
              <a:rPr lang="fr-CA" dirty="0"/>
              <a:t>Logo</a:t>
            </a:r>
          </a:p>
        </p:txBody>
      </p:sp>
      <p:sp>
        <p:nvSpPr>
          <p:cNvPr id="27" name="Espace réservé pour une image  22">
            <a:extLst>
              <a:ext uri="{FF2B5EF4-FFF2-40B4-BE49-F238E27FC236}">
                <a16:creationId xmlns:a16="http://schemas.microsoft.com/office/drawing/2014/main" id="{A88EF382-6AA8-B3E3-1FEA-6A01927D97A7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4175077" y="4982911"/>
            <a:ext cx="1620000" cy="1189038"/>
          </a:xfrm>
          <a:prstGeom prst="rect">
            <a:avLst/>
          </a:prstGeom>
        </p:spPr>
        <p:txBody>
          <a:bodyPr anchor="ctr" anchorCtr="0"/>
          <a:lstStyle>
            <a:lvl1pPr marL="0" indent="0" algn="ctr">
              <a:buNone/>
              <a:defRPr>
                <a:latin typeface="TT Commons Light" panose="02000506030000020003" pitchFamily="50" charset="0"/>
              </a:defRPr>
            </a:lvl1pPr>
          </a:lstStyle>
          <a:p>
            <a:r>
              <a:rPr lang="fr-CA" dirty="0"/>
              <a:t>Logo</a:t>
            </a:r>
          </a:p>
        </p:txBody>
      </p:sp>
      <p:sp>
        <p:nvSpPr>
          <p:cNvPr id="28" name="ZoneTexte 27">
            <a:extLst>
              <a:ext uri="{FF2B5EF4-FFF2-40B4-BE49-F238E27FC236}">
                <a16:creationId xmlns:a16="http://schemas.microsoft.com/office/drawing/2014/main" id="{61538750-114D-E73B-A518-B3A2FAED4FDD}"/>
              </a:ext>
            </a:extLst>
          </p:cNvPr>
          <p:cNvSpPr txBox="1"/>
          <p:nvPr userDrawn="1"/>
        </p:nvSpPr>
        <p:spPr>
          <a:xfrm>
            <a:off x="7132948" y="5985872"/>
            <a:ext cx="4536000" cy="3742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CA" spc="300" baseline="0" dirty="0">
                <a:solidFill>
                  <a:schemeClr val="bg1"/>
                </a:solidFill>
                <a:latin typeface="Raleway ExtraBold" panose="020B0003030101060003" pitchFamily="34" charset="0"/>
              </a:rPr>
              <a:t>www.sciencepop.ca</a:t>
            </a:r>
          </a:p>
        </p:txBody>
      </p:sp>
    </p:spTree>
    <p:extLst>
      <p:ext uri="{BB962C8B-B14F-4D97-AF65-F5344CB8AC3E}">
        <p14:creationId xmlns:p14="http://schemas.microsoft.com/office/powerpoint/2010/main" val="38513187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>
            <a:extLst>
              <a:ext uri="{FF2B5EF4-FFF2-40B4-BE49-F238E27FC236}">
                <a16:creationId xmlns:a16="http://schemas.microsoft.com/office/drawing/2014/main" id="{DFB70A83-E356-FBC8-2CDE-3E44A3ED76E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7635" r="11217" b="51397"/>
          <a:stretch/>
        </p:blipFill>
        <p:spPr>
          <a:xfrm>
            <a:off x="6043652" y="1"/>
            <a:ext cx="6148348" cy="6858000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5314EB50-6F0A-50F2-3B8E-8597A401867A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7969" y="927915"/>
            <a:ext cx="3944111" cy="2632694"/>
          </a:xfrm>
          <a:prstGeom prst="rect">
            <a:avLst/>
          </a:prstGeom>
        </p:spPr>
      </p:pic>
      <p:sp>
        <p:nvSpPr>
          <p:cNvPr id="8" name="ZoneTexte 7">
            <a:extLst>
              <a:ext uri="{FF2B5EF4-FFF2-40B4-BE49-F238E27FC236}">
                <a16:creationId xmlns:a16="http://schemas.microsoft.com/office/drawing/2014/main" id="{0A94F69A-FBAF-95DD-A9FE-31967B957F8D}"/>
              </a:ext>
            </a:extLst>
          </p:cNvPr>
          <p:cNvSpPr txBox="1"/>
          <p:nvPr userDrawn="1"/>
        </p:nvSpPr>
        <p:spPr>
          <a:xfrm>
            <a:off x="769031" y="1055630"/>
            <a:ext cx="5904485" cy="646331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fr-CA" sz="3600" dirty="0">
                <a:solidFill>
                  <a:srgbClr val="D10058"/>
                </a:solidFill>
                <a:latin typeface="Raleway ExtraBold" panose="020B0003030101060003" pitchFamily="34" charset="0"/>
              </a:rPr>
              <a:t>VALORIZATION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E0E4106-18E4-DA51-8495-F8BEEA0410FD}"/>
              </a:ext>
            </a:extLst>
          </p:cNvPr>
          <p:cNvSpPr/>
          <p:nvPr userDrawn="1"/>
        </p:nvSpPr>
        <p:spPr>
          <a:xfrm>
            <a:off x="791256" y="713470"/>
            <a:ext cx="1700212" cy="163513"/>
          </a:xfrm>
          <a:prstGeom prst="rect">
            <a:avLst/>
          </a:prstGeom>
          <a:solidFill>
            <a:srgbClr val="D100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4" name="Titre 1">
            <a:extLst>
              <a:ext uri="{FF2B5EF4-FFF2-40B4-BE49-F238E27FC236}">
                <a16:creationId xmlns:a16="http://schemas.microsoft.com/office/drawing/2014/main" id="{C269E183-E277-5C93-8DB8-289FC055DB2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69031" y="2133810"/>
            <a:ext cx="5047391" cy="3929336"/>
          </a:xfrm>
          <a:prstGeom prst="rect">
            <a:avLst/>
          </a:prstGeom>
        </p:spPr>
        <p:txBody>
          <a:bodyPr lIns="0" anchor="ctr" anchorCtr="0">
            <a:noAutofit/>
          </a:bodyPr>
          <a:lstStyle>
            <a:lvl1pPr>
              <a:lnSpc>
                <a:spcPct val="114000"/>
              </a:lnSpc>
              <a:defRPr sz="4800">
                <a:solidFill>
                  <a:srgbClr val="370153"/>
                </a:solidFill>
                <a:latin typeface="TT Commons ExtraBold" panose="02000903030000020004" pitchFamily="50" charset="0"/>
              </a:defRPr>
            </a:lvl1pPr>
          </a:lstStyle>
          <a:p>
            <a:r>
              <a:rPr lang="en-CA" noProof="0"/>
              <a:t>Title of the presentation</a:t>
            </a:r>
          </a:p>
        </p:txBody>
      </p:sp>
      <p:sp>
        <p:nvSpPr>
          <p:cNvPr id="2" name="Espace réservé du texte 2">
            <a:extLst>
              <a:ext uri="{FF2B5EF4-FFF2-40B4-BE49-F238E27FC236}">
                <a16:creationId xmlns:a16="http://schemas.microsoft.com/office/drawing/2014/main" id="{E47B7B0D-45F3-E865-5F52-CC84CE00D2B3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6944139" y="4000340"/>
            <a:ext cx="4467694" cy="565633"/>
          </a:xfrm>
          <a:prstGeom prst="rect">
            <a:avLst/>
          </a:prstGeom>
        </p:spPr>
        <p:txBody>
          <a:bodyPr lIns="0">
            <a:noAutofit/>
          </a:bodyPr>
          <a:lstStyle>
            <a:lvl1pPr marL="0" indent="0" algn="r">
              <a:lnSpc>
                <a:spcPct val="100000"/>
              </a:lnSpc>
              <a:spcBef>
                <a:spcPts val="0"/>
              </a:spcBef>
              <a:buNone/>
              <a:defRPr sz="3200">
                <a:solidFill>
                  <a:schemeClr val="bg1"/>
                </a:solidFill>
                <a:latin typeface="TT Commons ExtraBold" panose="02000903030000020004" pitchFamily="50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noProof="0"/>
              <a:t>Candidate name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9B917D1-1A1B-5519-713B-321F33D7D93D}"/>
              </a:ext>
            </a:extLst>
          </p:cNvPr>
          <p:cNvSpPr>
            <a:spLocks noGrp="1"/>
          </p:cNvSpPr>
          <p:nvPr>
            <p:ph type="body" idx="10" hasCustomPrompt="1"/>
          </p:nvPr>
        </p:nvSpPr>
        <p:spPr>
          <a:xfrm>
            <a:off x="6944139" y="4565973"/>
            <a:ext cx="4467694" cy="565633"/>
          </a:xfrm>
          <a:prstGeom prst="rect">
            <a:avLst/>
          </a:prstGeom>
        </p:spPr>
        <p:txBody>
          <a:bodyPr lIns="0">
            <a:noAutofit/>
          </a:bodyPr>
          <a:lstStyle>
            <a:lvl1pPr marL="0" indent="0" algn="r">
              <a:lnSpc>
                <a:spcPct val="100000"/>
              </a:lnSpc>
              <a:spcBef>
                <a:spcPts val="0"/>
              </a:spcBef>
              <a:buNone/>
              <a:defRPr sz="2400">
                <a:solidFill>
                  <a:schemeClr val="bg1"/>
                </a:solidFill>
                <a:latin typeface="TT Commons Light" panose="02000506030000020003" pitchFamily="50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noProof="0"/>
              <a:t>Current training level</a:t>
            </a:r>
          </a:p>
        </p:txBody>
      </p:sp>
      <p:sp>
        <p:nvSpPr>
          <p:cNvPr id="4" name="Espace réservé du texte 2">
            <a:extLst>
              <a:ext uri="{FF2B5EF4-FFF2-40B4-BE49-F238E27FC236}">
                <a16:creationId xmlns:a16="http://schemas.microsoft.com/office/drawing/2014/main" id="{E68303D2-DE29-E09D-C729-15C07F04E4BD}"/>
              </a:ext>
            </a:extLst>
          </p:cNvPr>
          <p:cNvSpPr>
            <a:spLocks noGrp="1"/>
          </p:cNvSpPr>
          <p:nvPr>
            <p:ph type="body" idx="12" hasCustomPrompt="1"/>
          </p:nvPr>
        </p:nvSpPr>
        <p:spPr>
          <a:xfrm>
            <a:off x="6944139" y="5811148"/>
            <a:ext cx="4467694" cy="565633"/>
          </a:xfrm>
          <a:prstGeom prst="rect">
            <a:avLst/>
          </a:prstGeom>
        </p:spPr>
        <p:txBody>
          <a:bodyPr lIns="0">
            <a:noAutofit/>
          </a:bodyPr>
          <a:lstStyle>
            <a:lvl1pPr marL="0" indent="0" algn="r">
              <a:lnSpc>
                <a:spcPct val="100000"/>
              </a:lnSpc>
              <a:spcBef>
                <a:spcPts val="0"/>
              </a:spcBef>
              <a:buNone/>
              <a:defRPr sz="2400">
                <a:solidFill>
                  <a:schemeClr val="bg1"/>
                </a:solidFill>
                <a:latin typeface="TT Commons Light" panose="02000506030000020003" pitchFamily="50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noProof="0"/>
              <a:t>Institution acronym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8C800A4D-7B21-7AC3-C023-208366F00F3E}"/>
              </a:ext>
            </a:extLst>
          </p:cNvPr>
          <p:cNvSpPr txBox="1"/>
          <p:nvPr userDrawn="1"/>
        </p:nvSpPr>
        <p:spPr>
          <a:xfrm>
            <a:off x="6944139" y="5245514"/>
            <a:ext cx="4467694" cy="56563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>
              <a:lnSpc>
                <a:spcPct val="100000"/>
              </a:lnSpc>
              <a:spcBef>
                <a:spcPts val="0"/>
              </a:spcBef>
            </a:pPr>
            <a:r>
              <a:rPr lang="en-CA" sz="3200" noProof="0">
                <a:solidFill>
                  <a:schemeClr val="bg1"/>
                </a:solidFill>
                <a:latin typeface="TT Commons ExtraBold" panose="02000903030000020004" pitchFamily="50" charset="0"/>
              </a:rPr>
              <a:t>Internal competition</a:t>
            </a:r>
          </a:p>
        </p:txBody>
      </p:sp>
    </p:spTree>
    <p:extLst>
      <p:ext uri="{BB962C8B-B14F-4D97-AF65-F5344CB8AC3E}">
        <p14:creationId xmlns:p14="http://schemas.microsoft.com/office/powerpoint/2010/main" val="3664939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Image 20">
            <a:extLst>
              <a:ext uri="{FF2B5EF4-FFF2-40B4-BE49-F238E27FC236}">
                <a16:creationId xmlns:a16="http://schemas.microsoft.com/office/drawing/2014/main" id="{2AA7E6C6-55AF-F5DD-95DD-7511FA10959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31258" t="33909" r="31398" b="25627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2" name="ZoneTexte 11">
            <a:extLst>
              <a:ext uri="{FF2B5EF4-FFF2-40B4-BE49-F238E27FC236}">
                <a16:creationId xmlns:a16="http://schemas.microsoft.com/office/drawing/2014/main" id="{CF92DE59-77AE-8357-95EE-60645A8C9249}"/>
              </a:ext>
            </a:extLst>
          </p:cNvPr>
          <p:cNvSpPr txBox="1"/>
          <p:nvPr userDrawn="1"/>
        </p:nvSpPr>
        <p:spPr>
          <a:xfrm>
            <a:off x="0" y="0"/>
            <a:ext cx="4516524" cy="843043"/>
          </a:xfrm>
          <a:prstGeom prst="rect">
            <a:avLst/>
          </a:prstGeom>
          <a:noFill/>
        </p:spPr>
        <p:txBody>
          <a:bodyPr wrap="square" lIns="360000" tIns="288000" rIns="180000" rtlCol="0">
            <a:noAutofit/>
          </a:bodyPr>
          <a:lstStyle/>
          <a:p>
            <a:pPr algn="l"/>
            <a:r>
              <a:rPr lang="fr-CA" sz="3600" dirty="0">
                <a:solidFill>
                  <a:schemeClr val="bg1"/>
                </a:solidFill>
                <a:latin typeface="Raleway ExtraBold" panose="020B0003030101060003" pitchFamily="34" charset="0"/>
              </a:rPr>
              <a:t>VALORIZATION</a:t>
            </a:r>
          </a:p>
        </p:txBody>
      </p:sp>
      <p:pic>
        <p:nvPicPr>
          <p:cNvPr id="14" name="Image 13">
            <a:extLst>
              <a:ext uri="{FF2B5EF4-FFF2-40B4-BE49-F238E27FC236}">
                <a16:creationId xmlns:a16="http://schemas.microsoft.com/office/drawing/2014/main" id="{4C3A7A3A-FA1D-2F61-5D26-530EDD9F67F6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8291" y="5238281"/>
            <a:ext cx="1963950" cy="1311048"/>
          </a:xfrm>
          <a:prstGeom prst="rect">
            <a:avLst/>
          </a:prstGeom>
        </p:spPr>
      </p:pic>
      <p:sp>
        <p:nvSpPr>
          <p:cNvPr id="15" name="ZoneTexte 14">
            <a:extLst>
              <a:ext uri="{FF2B5EF4-FFF2-40B4-BE49-F238E27FC236}">
                <a16:creationId xmlns:a16="http://schemas.microsoft.com/office/drawing/2014/main" id="{019BA321-F347-33F0-888B-C0941578FC77}"/>
              </a:ext>
            </a:extLst>
          </p:cNvPr>
          <p:cNvSpPr txBox="1"/>
          <p:nvPr userDrawn="1"/>
        </p:nvSpPr>
        <p:spPr>
          <a:xfrm>
            <a:off x="4059382" y="6018405"/>
            <a:ext cx="5632938" cy="839595"/>
          </a:xfrm>
          <a:prstGeom prst="rect">
            <a:avLst/>
          </a:prstGeom>
          <a:noFill/>
        </p:spPr>
        <p:txBody>
          <a:bodyPr wrap="square" lIns="360000" tIns="0" rIns="180000" bIns="288000" rtlCol="0" anchor="b" anchorCtr="0">
            <a:noAutofit/>
          </a:bodyPr>
          <a:lstStyle/>
          <a:p>
            <a:pPr algn="r"/>
            <a:r>
              <a:rPr lang="en-CA" sz="3200" noProof="0" dirty="0">
                <a:solidFill>
                  <a:schemeClr val="bg1"/>
                </a:solidFill>
                <a:latin typeface="Raleway ExtraBold" panose="020B0003030101060003" pitchFamily="34" charset="0"/>
              </a:rPr>
              <a:t>Internal competition</a:t>
            </a:r>
          </a:p>
        </p:txBody>
      </p:sp>
      <p:sp>
        <p:nvSpPr>
          <p:cNvPr id="4" name="Titre 3">
            <a:extLst>
              <a:ext uri="{FF2B5EF4-FFF2-40B4-BE49-F238E27FC236}">
                <a16:creationId xmlns:a16="http://schemas.microsoft.com/office/drawing/2014/main" id="{9D0E893E-1A3C-3971-8593-12146129A6D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64613" y="5536966"/>
            <a:ext cx="3427706" cy="509103"/>
          </a:xfrm>
          <a:prstGeom prst="rect">
            <a:avLst/>
          </a:prstGeom>
        </p:spPr>
        <p:txBody>
          <a:bodyPr rIns="180000" anchor="b" anchorCtr="0"/>
          <a:lstStyle>
            <a:lvl1pPr algn="r">
              <a:defRPr sz="2400" cap="none" baseline="0">
                <a:solidFill>
                  <a:schemeClr val="bg1"/>
                </a:solidFill>
                <a:latin typeface="TT Commons Light" panose="02000506030000020003" pitchFamily="50" charset="0"/>
              </a:defRPr>
            </a:lvl1pPr>
          </a:lstStyle>
          <a:p>
            <a:pPr lvl="0"/>
            <a:r>
              <a:rPr lang="en-CA" noProof="0" dirty="0"/>
              <a:t>Institution acronym</a:t>
            </a:r>
          </a:p>
        </p:txBody>
      </p:sp>
      <p:sp>
        <p:nvSpPr>
          <p:cNvPr id="13" name="Espace réservé du texte 2">
            <a:extLst>
              <a:ext uri="{FF2B5EF4-FFF2-40B4-BE49-F238E27FC236}">
                <a16:creationId xmlns:a16="http://schemas.microsoft.com/office/drawing/2014/main" id="{F75A1A2A-7829-CD6D-E2B5-7A178CD272E6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0" y="3613581"/>
            <a:ext cx="12192000" cy="565633"/>
          </a:xfrm>
          <a:prstGeom prst="rect">
            <a:avLst/>
          </a:prstGeom>
        </p:spPr>
        <p:txBody>
          <a:bodyPr lIns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3200">
                <a:solidFill>
                  <a:srgbClr val="370153"/>
                </a:solidFill>
                <a:latin typeface="TT Commons ExtraBold" panose="02000903030000020004" pitchFamily="50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noProof="0" dirty="0"/>
              <a:t>Candidate name</a:t>
            </a:r>
          </a:p>
        </p:txBody>
      </p:sp>
      <p:sp>
        <p:nvSpPr>
          <p:cNvPr id="16" name="Espace réservé du texte 2">
            <a:extLst>
              <a:ext uri="{FF2B5EF4-FFF2-40B4-BE49-F238E27FC236}">
                <a16:creationId xmlns:a16="http://schemas.microsoft.com/office/drawing/2014/main" id="{549B02BB-A900-F96C-8B09-0FEFD5ED1E24}"/>
              </a:ext>
            </a:extLst>
          </p:cNvPr>
          <p:cNvSpPr>
            <a:spLocks noGrp="1"/>
          </p:cNvSpPr>
          <p:nvPr>
            <p:ph type="body" idx="10" hasCustomPrompt="1"/>
          </p:nvPr>
        </p:nvSpPr>
        <p:spPr>
          <a:xfrm>
            <a:off x="0" y="4179214"/>
            <a:ext cx="12192000" cy="565633"/>
          </a:xfrm>
          <a:prstGeom prst="rect">
            <a:avLst/>
          </a:prstGeom>
        </p:spPr>
        <p:txBody>
          <a:bodyPr lIns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400">
                <a:solidFill>
                  <a:srgbClr val="370153"/>
                </a:solidFill>
                <a:latin typeface="TT Commons Light" panose="02000506030000020003" pitchFamily="50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noProof="0" dirty="0"/>
              <a:t>Current training level</a:t>
            </a:r>
          </a:p>
        </p:txBody>
      </p:sp>
      <p:sp>
        <p:nvSpPr>
          <p:cNvPr id="20" name="Espace réservé du texte 2">
            <a:extLst>
              <a:ext uri="{FF2B5EF4-FFF2-40B4-BE49-F238E27FC236}">
                <a16:creationId xmlns:a16="http://schemas.microsoft.com/office/drawing/2014/main" id="{94B1B7AC-4BC3-919F-8EC3-4071245DDFF4}"/>
              </a:ext>
            </a:extLst>
          </p:cNvPr>
          <p:cNvSpPr>
            <a:spLocks noGrp="1"/>
          </p:cNvSpPr>
          <p:nvPr>
            <p:ph type="body" idx="11" hasCustomPrompt="1"/>
          </p:nvPr>
        </p:nvSpPr>
        <p:spPr>
          <a:xfrm>
            <a:off x="0" y="1710133"/>
            <a:ext cx="12192000" cy="1758344"/>
          </a:xfrm>
          <a:prstGeom prst="rect">
            <a:avLst/>
          </a:prstGeom>
        </p:spPr>
        <p:txBody>
          <a:bodyPr lIns="720000" rIns="720000" anchor="b" anchorCtr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4800">
                <a:solidFill>
                  <a:srgbClr val="D10058"/>
                </a:solidFill>
                <a:latin typeface="TT Commons Light" panose="02000506030000020003" pitchFamily="50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noProof="0" dirty="0"/>
              <a:t>Title of the presentation</a:t>
            </a:r>
          </a:p>
        </p:txBody>
      </p:sp>
    </p:spTree>
    <p:extLst>
      <p:ext uri="{BB962C8B-B14F-4D97-AF65-F5344CB8AC3E}">
        <p14:creationId xmlns:p14="http://schemas.microsoft.com/office/powerpoint/2010/main" val="3702061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>
            <a:extLst>
              <a:ext uri="{FF2B5EF4-FFF2-40B4-BE49-F238E27FC236}">
                <a16:creationId xmlns:a16="http://schemas.microsoft.com/office/drawing/2014/main" id="{729BB258-6115-14B0-F5BC-37C4510CA4A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20331" r="21759" b="34152"/>
          <a:stretch/>
        </p:blipFill>
        <p:spPr>
          <a:xfrm>
            <a:off x="-1" y="4113471"/>
            <a:ext cx="12192001" cy="2744530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8FD768C8-ED69-69E3-1139-D658AC371126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6787" y="4552545"/>
            <a:ext cx="3074699" cy="2052536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D935360B-6657-ED24-C747-E76D5D641A77}"/>
              </a:ext>
            </a:extLst>
          </p:cNvPr>
          <p:cNvSpPr/>
          <p:nvPr userDrawn="1"/>
        </p:nvSpPr>
        <p:spPr>
          <a:xfrm>
            <a:off x="6292901" y="4572000"/>
            <a:ext cx="1700212" cy="163513"/>
          </a:xfrm>
          <a:prstGeom prst="rect">
            <a:avLst/>
          </a:prstGeom>
          <a:solidFill>
            <a:srgbClr val="D100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noProof="0"/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0ECC0D9E-EC60-DE7A-DA51-D6B632E86574}"/>
              </a:ext>
            </a:extLst>
          </p:cNvPr>
          <p:cNvSpPr txBox="1"/>
          <p:nvPr userDrawn="1"/>
        </p:nvSpPr>
        <p:spPr>
          <a:xfrm>
            <a:off x="5919463" y="4572000"/>
            <a:ext cx="4516524" cy="843043"/>
          </a:xfrm>
          <a:prstGeom prst="rect">
            <a:avLst/>
          </a:prstGeom>
          <a:noFill/>
        </p:spPr>
        <p:txBody>
          <a:bodyPr wrap="square" lIns="360000" tIns="288000" rIns="180000" rtlCol="0">
            <a:noAutofit/>
          </a:bodyPr>
          <a:lstStyle/>
          <a:p>
            <a:pPr algn="l"/>
            <a:r>
              <a:rPr lang="en-CA" sz="3600" noProof="0">
                <a:solidFill>
                  <a:srgbClr val="D10058"/>
                </a:solidFill>
                <a:latin typeface="Raleway ExtraBold" panose="020B0003030101060003" pitchFamily="34" charset="0"/>
              </a:rPr>
              <a:t>VALORIZATION</a:t>
            </a:r>
          </a:p>
        </p:txBody>
      </p:sp>
      <p:cxnSp>
        <p:nvCxnSpPr>
          <p:cNvPr id="13" name="Connecteur droit 12">
            <a:extLst>
              <a:ext uri="{FF2B5EF4-FFF2-40B4-BE49-F238E27FC236}">
                <a16:creationId xmlns:a16="http://schemas.microsoft.com/office/drawing/2014/main" id="{BD78C8C2-171B-5383-B124-7AFE011D2E62}"/>
              </a:ext>
            </a:extLst>
          </p:cNvPr>
          <p:cNvCxnSpPr/>
          <p:nvPr userDrawn="1"/>
        </p:nvCxnSpPr>
        <p:spPr>
          <a:xfrm>
            <a:off x="5684535" y="4961104"/>
            <a:ext cx="0" cy="1080000"/>
          </a:xfrm>
          <a:prstGeom prst="line">
            <a:avLst/>
          </a:prstGeom>
          <a:ln w="3175">
            <a:solidFill>
              <a:srgbClr val="D1005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ZoneTexte 13">
            <a:extLst>
              <a:ext uri="{FF2B5EF4-FFF2-40B4-BE49-F238E27FC236}">
                <a16:creationId xmlns:a16="http://schemas.microsoft.com/office/drawing/2014/main" id="{8837A804-8C17-4FB5-4C6E-F874D60BA6EB}"/>
              </a:ext>
            </a:extLst>
          </p:cNvPr>
          <p:cNvSpPr txBox="1"/>
          <p:nvPr userDrawn="1"/>
        </p:nvSpPr>
        <p:spPr>
          <a:xfrm>
            <a:off x="5919462" y="5952126"/>
            <a:ext cx="5585129" cy="839595"/>
          </a:xfrm>
          <a:prstGeom prst="rect">
            <a:avLst/>
          </a:prstGeom>
          <a:noFill/>
        </p:spPr>
        <p:txBody>
          <a:bodyPr wrap="square" lIns="360000" tIns="0" rIns="180000" bIns="288000" rtlCol="0" anchor="b" anchorCtr="0">
            <a:noAutofit/>
          </a:bodyPr>
          <a:lstStyle/>
          <a:p>
            <a:pPr algn="l"/>
            <a:r>
              <a:rPr lang="en-CA" sz="3200" noProof="0" dirty="0">
                <a:solidFill>
                  <a:schemeClr val="bg1"/>
                </a:solidFill>
                <a:latin typeface="TT Commons Light" panose="02000506030000020003" pitchFamily="50" charset="0"/>
              </a:rPr>
              <a:t>Internal competition</a:t>
            </a:r>
          </a:p>
        </p:txBody>
      </p:sp>
      <p:sp>
        <p:nvSpPr>
          <p:cNvPr id="15" name="Titre 3">
            <a:extLst>
              <a:ext uri="{FF2B5EF4-FFF2-40B4-BE49-F238E27FC236}">
                <a16:creationId xmlns:a16="http://schemas.microsoft.com/office/drawing/2014/main" id="{5FEDF8E8-91DA-ABD7-590A-1A4FF24B679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919464" y="5421914"/>
            <a:ext cx="5585130" cy="679530"/>
          </a:xfrm>
          <a:prstGeom prst="rect">
            <a:avLst/>
          </a:prstGeom>
        </p:spPr>
        <p:txBody>
          <a:bodyPr lIns="360000" rIns="180000" anchor="b" anchorCtr="0"/>
          <a:lstStyle>
            <a:lvl1pPr algn="l">
              <a:defRPr sz="2400" cap="none" baseline="0">
                <a:solidFill>
                  <a:schemeClr val="bg1"/>
                </a:solidFill>
                <a:latin typeface="Raleway ExtraBold" panose="020B0003030101060003" pitchFamily="34" charset="0"/>
              </a:defRPr>
            </a:lvl1pPr>
          </a:lstStyle>
          <a:p>
            <a:pPr lvl="0"/>
            <a:r>
              <a:rPr lang="en-CA" noProof="0" dirty="0"/>
              <a:t>INSTITUTION ACRONYM</a:t>
            </a:r>
          </a:p>
        </p:txBody>
      </p:sp>
      <p:sp>
        <p:nvSpPr>
          <p:cNvPr id="16" name="Espace réservé du texte 2">
            <a:extLst>
              <a:ext uri="{FF2B5EF4-FFF2-40B4-BE49-F238E27FC236}">
                <a16:creationId xmlns:a16="http://schemas.microsoft.com/office/drawing/2014/main" id="{ABBD4AD8-F259-2196-1226-82FA7C8D5C86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0" y="2524078"/>
            <a:ext cx="12192000" cy="565633"/>
          </a:xfrm>
          <a:prstGeom prst="rect">
            <a:avLst/>
          </a:prstGeom>
        </p:spPr>
        <p:txBody>
          <a:bodyPr lIns="720000" rIns="72000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3200">
                <a:solidFill>
                  <a:srgbClr val="370153"/>
                </a:solidFill>
                <a:latin typeface="TT Commons ExtraBold" panose="02000903030000020004" pitchFamily="50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noProof="0" dirty="0"/>
              <a:t>Candidate name</a:t>
            </a:r>
          </a:p>
        </p:txBody>
      </p:sp>
      <p:sp>
        <p:nvSpPr>
          <p:cNvPr id="17" name="Espace réservé du texte 2">
            <a:extLst>
              <a:ext uri="{FF2B5EF4-FFF2-40B4-BE49-F238E27FC236}">
                <a16:creationId xmlns:a16="http://schemas.microsoft.com/office/drawing/2014/main" id="{177C2FFF-279F-A246-18C0-10E4F7E23FE4}"/>
              </a:ext>
            </a:extLst>
          </p:cNvPr>
          <p:cNvSpPr>
            <a:spLocks noGrp="1"/>
          </p:cNvSpPr>
          <p:nvPr>
            <p:ph type="body" idx="10" hasCustomPrompt="1"/>
          </p:nvPr>
        </p:nvSpPr>
        <p:spPr>
          <a:xfrm>
            <a:off x="0" y="3089711"/>
            <a:ext cx="12192000" cy="565633"/>
          </a:xfrm>
          <a:prstGeom prst="rect">
            <a:avLst/>
          </a:prstGeom>
        </p:spPr>
        <p:txBody>
          <a:bodyPr lIns="720000" rIns="72000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400">
                <a:solidFill>
                  <a:srgbClr val="370153"/>
                </a:solidFill>
                <a:latin typeface="TT Commons Light" panose="02000506030000020003" pitchFamily="50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noProof="0" dirty="0"/>
              <a:t>Current training level</a:t>
            </a:r>
          </a:p>
        </p:txBody>
      </p:sp>
      <p:sp>
        <p:nvSpPr>
          <p:cNvPr id="18" name="Espace réservé du texte 2">
            <a:extLst>
              <a:ext uri="{FF2B5EF4-FFF2-40B4-BE49-F238E27FC236}">
                <a16:creationId xmlns:a16="http://schemas.microsoft.com/office/drawing/2014/main" id="{164B60A8-BED4-93ED-85F9-941C933576C9}"/>
              </a:ext>
            </a:extLst>
          </p:cNvPr>
          <p:cNvSpPr>
            <a:spLocks noGrp="1"/>
          </p:cNvSpPr>
          <p:nvPr>
            <p:ph type="body" idx="11" hasCustomPrompt="1"/>
          </p:nvPr>
        </p:nvSpPr>
        <p:spPr>
          <a:xfrm>
            <a:off x="0" y="620630"/>
            <a:ext cx="12192000" cy="1758344"/>
          </a:xfrm>
          <a:prstGeom prst="rect">
            <a:avLst/>
          </a:prstGeom>
        </p:spPr>
        <p:txBody>
          <a:bodyPr lIns="720000" rIns="720000" anchor="b" anchorCtr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4800">
                <a:solidFill>
                  <a:srgbClr val="D10058"/>
                </a:solidFill>
                <a:latin typeface="TT Commons Light" panose="02000506030000020003" pitchFamily="50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noProof="0" dirty="0"/>
              <a:t>Title of the presentation</a:t>
            </a:r>
          </a:p>
        </p:txBody>
      </p:sp>
    </p:spTree>
    <p:extLst>
      <p:ext uri="{BB962C8B-B14F-4D97-AF65-F5344CB8AC3E}">
        <p14:creationId xmlns:p14="http://schemas.microsoft.com/office/powerpoint/2010/main" val="10508349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ce réservé du numéro de diapositive 5">
            <a:extLst>
              <a:ext uri="{FF2B5EF4-FFF2-40B4-BE49-F238E27FC236}">
                <a16:creationId xmlns:a16="http://schemas.microsoft.com/office/drawing/2014/main" id="{8D413B51-E858-1EC9-D766-4C0938CB1D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6A4C4AFE-3503-474B-BB78-4A35C501F03C}" type="slidenum">
              <a:rPr lang="fr-CA" smtClean="0"/>
              <a:t>‹n°›</a:t>
            </a:fld>
            <a:endParaRPr lang="fr-CA"/>
          </a:p>
        </p:txBody>
      </p:sp>
      <p:sp>
        <p:nvSpPr>
          <p:cNvPr id="12" name="Espace réservé de la date 3">
            <a:extLst>
              <a:ext uri="{FF2B5EF4-FFF2-40B4-BE49-F238E27FC236}">
                <a16:creationId xmlns:a16="http://schemas.microsoft.com/office/drawing/2014/main" id="{855B5FD2-B47E-5FE2-C251-6AA3E51C6F9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396F43CD-9F9B-4B83-AED7-C64743B4AF22}" type="datetimeFigureOut">
              <a:rPr lang="fr-CA" smtClean="0"/>
              <a:t>24-10-22</a:t>
            </a:fld>
            <a:endParaRPr lang="fr-CA"/>
          </a:p>
        </p:txBody>
      </p:sp>
      <p:sp>
        <p:nvSpPr>
          <p:cNvPr id="13" name="Espace réservé du pied de page 4">
            <a:extLst>
              <a:ext uri="{FF2B5EF4-FFF2-40B4-BE49-F238E27FC236}">
                <a16:creationId xmlns:a16="http://schemas.microsoft.com/office/drawing/2014/main" id="{25021F4F-E926-06D6-31E2-48D1E1668E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fr-CA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807BDBF-3C16-6617-E78B-1EC1C73F925F}"/>
              </a:ext>
            </a:extLst>
          </p:cNvPr>
          <p:cNvSpPr/>
          <p:nvPr userDrawn="1"/>
        </p:nvSpPr>
        <p:spPr>
          <a:xfrm>
            <a:off x="791256" y="713470"/>
            <a:ext cx="1700212" cy="163513"/>
          </a:xfrm>
          <a:prstGeom prst="rect">
            <a:avLst/>
          </a:prstGeom>
          <a:solidFill>
            <a:srgbClr val="D100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" name="Titre 1">
            <a:extLst>
              <a:ext uri="{FF2B5EF4-FFF2-40B4-BE49-F238E27FC236}">
                <a16:creationId xmlns:a16="http://schemas.microsoft.com/office/drawing/2014/main" id="{21A0B671-D82B-ADCA-F786-975177B080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62680" y="1042087"/>
            <a:ext cx="10562544" cy="1286780"/>
          </a:xfrm>
          <a:prstGeom prst="rect">
            <a:avLst/>
          </a:prstGeom>
        </p:spPr>
        <p:txBody>
          <a:bodyPr lIns="0" anchor="t" anchorCtr="0"/>
          <a:lstStyle>
            <a:lvl1pPr>
              <a:defRPr>
                <a:solidFill>
                  <a:srgbClr val="370153"/>
                </a:solidFill>
                <a:latin typeface="TT Commons ExtraBold" panose="02000903030000020004" pitchFamily="50" charset="0"/>
              </a:defRPr>
            </a:lvl1pPr>
          </a:lstStyle>
          <a:p>
            <a:r>
              <a:rPr lang="en-CA" noProof="0"/>
              <a:t>Modify the title style</a:t>
            </a:r>
          </a:p>
        </p:txBody>
      </p:sp>
      <p:sp>
        <p:nvSpPr>
          <p:cNvPr id="4" name="Espace réservé du contenu 2">
            <a:extLst>
              <a:ext uri="{FF2B5EF4-FFF2-40B4-BE49-F238E27FC236}">
                <a16:creationId xmlns:a16="http://schemas.microsoft.com/office/drawing/2014/main" id="{84003A01-B5C5-02BD-55A7-3A1375F8CB55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62680" y="2493971"/>
            <a:ext cx="10591120" cy="3682992"/>
          </a:xfrm>
          <a:prstGeom prst="rect">
            <a:avLst/>
          </a:prstGeom>
        </p:spPr>
        <p:txBody>
          <a:bodyPr lIns="0" rIns="0"/>
          <a:lstStyle>
            <a:lvl1pPr marL="0" indent="0">
              <a:buNone/>
              <a:defRPr>
                <a:latin typeface="TT Commons Light" panose="02000506030000020003" pitchFamily="50" charset="0"/>
              </a:defRPr>
            </a:lvl1pPr>
            <a:lvl2pPr marL="457200" indent="0">
              <a:buNone/>
              <a:defRPr>
                <a:latin typeface="TT Commons Light" panose="02000506030000020003" pitchFamily="50" charset="0"/>
              </a:defRPr>
            </a:lvl2pPr>
            <a:lvl3pPr marL="914400" indent="0">
              <a:buNone/>
              <a:defRPr>
                <a:latin typeface="TT Commons Light" panose="02000506030000020003" pitchFamily="50" charset="0"/>
              </a:defRPr>
            </a:lvl3pPr>
            <a:lvl4pPr marL="1371600" indent="0">
              <a:buNone/>
              <a:defRPr>
                <a:latin typeface="TT Commons Light" panose="02000506030000020003" pitchFamily="50" charset="0"/>
              </a:defRPr>
            </a:lvl4pPr>
            <a:lvl5pPr marL="1828800" indent="0">
              <a:buNone/>
              <a:defRPr>
                <a:latin typeface="TT Commons Light" panose="02000506030000020003" pitchFamily="50" charset="0"/>
              </a:defRPr>
            </a:lvl5pPr>
          </a:lstStyle>
          <a:p>
            <a:pPr lvl="0"/>
            <a:r>
              <a:rPr lang="en-CA" noProof="0"/>
              <a:t>Click to modify the paragraph style </a:t>
            </a:r>
          </a:p>
          <a:p>
            <a:pPr lvl="1"/>
            <a:r>
              <a:rPr lang="en-CA" noProof="0"/>
              <a:t>Second level</a:t>
            </a:r>
          </a:p>
          <a:p>
            <a:pPr lvl="2"/>
            <a:r>
              <a:rPr lang="en-CA" noProof="0"/>
              <a:t>Third level</a:t>
            </a:r>
          </a:p>
          <a:p>
            <a:pPr lvl="3"/>
            <a:r>
              <a:rPr lang="en-CA" noProof="0"/>
              <a:t>Fourth level</a:t>
            </a:r>
          </a:p>
          <a:p>
            <a:pPr lvl="4"/>
            <a:r>
              <a:rPr lang="en-CA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037223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47DC090-34A2-5375-01B6-13CDE3AC24B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6F43CD-9F9B-4B83-AED7-C64743B4AF22}" type="datetimeFigureOut">
              <a:rPr lang="fr-CA" smtClean="0"/>
              <a:t>24-10-22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E16BC08-657D-4C6F-843D-84DCFFAD5AC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CE36CC2-036B-6BAC-CF54-42A99C27C4B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4C4AFE-3503-474B-BB78-4A35C501F03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5022430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68" r:id="rId2"/>
    <p:sldLayoutId id="2147483669" r:id="rId3"/>
    <p:sldLayoutId id="2147483649" r:id="rId4"/>
    <p:sldLayoutId id="2147483665" r:id="rId5"/>
    <p:sldLayoutId id="2147483661" r:id="rId6"/>
    <p:sldLayoutId id="2147483670" r:id="rId7"/>
    <p:sldLayoutId id="2147483671" r:id="rId8"/>
    <p:sldLayoutId id="2147483663" r:id="rId9"/>
    <p:sldLayoutId id="2147483666" r:id="rId10"/>
    <p:sldLayoutId id="2147483662" r:id="rId11"/>
    <p:sldLayoutId id="2147483672" r:id="rId12"/>
    <p:sldLayoutId id="2147483673" r:id="rId13"/>
    <p:sldLayoutId id="2147483664" r:id="rId14"/>
    <p:sldLayoutId id="2147483667" r:id="rId1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cdn.ca.yapla.com/company/CPY7p4CO2sE1afW3ImwiLyBND/asset/files/Sciencepop/Outils%20graphiques%20-%20Graphic%20tools.zip" TargetMode="External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3DA42834-7057-FFBE-960D-E2443A8290E8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0" rIns="720000" rtlCol="0" anchor="ctr"/>
          <a:lstStyle/>
          <a:p>
            <a:pPr algn="ctr"/>
            <a:r>
              <a:rPr lang="en-CA" sz="3200">
                <a:solidFill>
                  <a:srgbClr val="370153"/>
                </a:solidFill>
                <a:latin typeface="TT Commons ExtraBold" panose="02000903030000020004" pitchFamily="50" charset="0"/>
              </a:rPr>
              <a:t>Do not forget to download the Graphic Tools package </a:t>
            </a:r>
            <a:br>
              <a:rPr lang="en-CA" sz="3200">
                <a:solidFill>
                  <a:srgbClr val="370153"/>
                </a:solidFill>
                <a:latin typeface="TT Commons ExtraBold" panose="02000903030000020004" pitchFamily="50" charset="0"/>
              </a:rPr>
            </a:br>
            <a:r>
              <a:rPr lang="en-CA" sz="3200">
                <a:solidFill>
                  <a:srgbClr val="370153"/>
                </a:solidFill>
                <a:latin typeface="TT Commons ExtraBold" panose="02000903030000020004" pitchFamily="50" charset="0"/>
              </a:rPr>
              <a:t>to know the colors associated with Science POP </a:t>
            </a:r>
            <a:br>
              <a:rPr lang="en-CA" sz="3200">
                <a:solidFill>
                  <a:srgbClr val="370153"/>
                </a:solidFill>
                <a:latin typeface="TT Commons ExtraBold" panose="02000903030000020004" pitchFamily="50" charset="0"/>
              </a:rPr>
            </a:br>
            <a:r>
              <a:rPr lang="en-CA" sz="3200">
                <a:solidFill>
                  <a:srgbClr val="370153"/>
                </a:solidFill>
                <a:latin typeface="TT Commons ExtraBold" panose="02000903030000020004" pitchFamily="50" charset="0"/>
              </a:rPr>
              <a:t>and to get the proper fonts for your slides!</a:t>
            </a:r>
          </a:p>
          <a:p>
            <a:pPr algn="ctr"/>
            <a:endParaRPr lang="en-CA" sz="3200">
              <a:solidFill>
                <a:srgbClr val="370153"/>
              </a:solidFill>
              <a:latin typeface="TT Commons ExtraBold" panose="02000903030000020004" pitchFamily="50" charset="0"/>
            </a:endParaRPr>
          </a:p>
          <a:p>
            <a:pPr algn="ctr"/>
            <a:r>
              <a:rPr lang="en-CA" sz="2400">
                <a:solidFill>
                  <a:srgbClr val="370153"/>
                </a:solidFill>
                <a:latin typeface="TT Commons Light" panose="02000506030000020003" pitchFamily="50" charset="0"/>
                <a:hlinkClick r:id="rId2"/>
              </a:rPr>
              <a:t>https://cdn.ca.yapla.com/company/CPY7p4CO2sE1afW3ImwiLyBND/asset/files/Sciencepop/Outils%20graphiques%20-%20Graphic%20tools.zip</a:t>
            </a:r>
            <a:endParaRPr lang="en-CA" sz="2400">
              <a:solidFill>
                <a:srgbClr val="370153"/>
              </a:solidFill>
              <a:latin typeface="TT Commons Light" panose="02000506030000020003" pitchFamily="50" charset="0"/>
            </a:endParaRPr>
          </a:p>
          <a:p>
            <a:pPr algn="ctr"/>
            <a:endParaRPr lang="en-CA" sz="2400">
              <a:solidFill>
                <a:srgbClr val="370153"/>
              </a:solidFill>
              <a:latin typeface="TT Commons Light" panose="02000506030000020003" pitchFamily="50" charset="0"/>
            </a:endParaRPr>
          </a:p>
          <a:p>
            <a:pPr algn="ctr"/>
            <a:r>
              <a:rPr lang="en-CA" sz="2400">
                <a:solidFill>
                  <a:srgbClr val="370153"/>
                </a:solidFill>
                <a:latin typeface="TT Commons Light" panose="02000506030000020003" pitchFamily="50" charset="0"/>
              </a:rPr>
              <a:t>(Without this download, the following template will not display proper formatting)</a:t>
            </a:r>
          </a:p>
        </p:txBody>
      </p:sp>
    </p:spTree>
    <p:extLst>
      <p:ext uri="{BB962C8B-B14F-4D97-AF65-F5344CB8AC3E}">
        <p14:creationId xmlns:p14="http://schemas.microsoft.com/office/powerpoint/2010/main" val="5543363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>
            <a:extLst>
              <a:ext uri="{FF2B5EF4-FFF2-40B4-BE49-F238E27FC236}">
                <a16:creationId xmlns:a16="http://schemas.microsoft.com/office/drawing/2014/main" id="{A4F352EA-A9E0-4B9C-3315-2D9D9BE647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contenu 4">
            <a:extLst>
              <a:ext uri="{FF2B5EF4-FFF2-40B4-BE49-F238E27FC236}">
                <a16:creationId xmlns:a16="http://schemas.microsoft.com/office/drawing/2014/main" id="{7DC00840-5D57-C7C2-CAEA-621C230EF9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0531251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pour une image  6">
            <a:extLst>
              <a:ext uri="{FF2B5EF4-FFF2-40B4-BE49-F238E27FC236}">
                <a16:creationId xmlns:a16="http://schemas.microsoft.com/office/drawing/2014/main" id="{0350DB1A-5D05-3A47-FD14-505AAB0B9F1D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8" name="Espace réservé pour une image  7">
            <a:extLst>
              <a:ext uri="{FF2B5EF4-FFF2-40B4-BE49-F238E27FC236}">
                <a16:creationId xmlns:a16="http://schemas.microsoft.com/office/drawing/2014/main" id="{05CDF2F3-B9E4-93AA-0F38-A8BC5BE36540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9" name="Espace réservé pour une image  8">
            <a:extLst>
              <a:ext uri="{FF2B5EF4-FFF2-40B4-BE49-F238E27FC236}">
                <a16:creationId xmlns:a16="http://schemas.microsoft.com/office/drawing/2014/main" id="{F7A3DCF1-D89B-132E-0959-5AB98A78B07E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4AB9F8B2-C328-8C19-CD99-4B0080BBE0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790205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>
            <a:extLst>
              <a:ext uri="{FF2B5EF4-FFF2-40B4-BE49-F238E27FC236}">
                <a16:creationId xmlns:a16="http://schemas.microsoft.com/office/drawing/2014/main" id="{9662E10A-8F87-77C5-FFAA-ACBA489DF0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texte 6">
            <a:extLst>
              <a:ext uri="{FF2B5EF4-FFF2-40B4-BE49-F238E27FC236}">
                <a16:creationId xmlns:a16="http://schemas.microsoft.com/office/drawing/2014/main" id="{43085538-0EA0-E9F2-F6E9-723DA60C13E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8" name="Espace réservé du texte 7">
            <a:extLst>
              <a:ext uri="{FF2B5EF4-FFF2-40B4-BE49-F238E27FC236}">
                <a16:creationId xmlns:a16="http://schemas.microsoft.com/office/drawing/2014/main" id="{781B9DC7-8309-F551-6125-EC16D9CE5401}"/>
              </a:ext>
            </a:extLst>
          </p:cNvPr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EEFB3D60-6DE3-B2D7-4822-1E5808A7C4B4}"/>
              </a:ext>
            </a:extLst>
          </p:cNvPr>
          <p:cNvSpPr>
            <a:spLocks noGrp="1"/>
          </p:cNvSpPr>
          <p:nvPr>
            <p:ph type="body" idx="12"/>
          </p:nvPr>
        </p:nvSpPr>
        <p:spPr/>
        <p:txBody>
          <a:bodyPr/>
          <a:lstStyle/>
          <a:p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635867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E933AB4-C178-B33D-4422-792E202EAB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59193BE-6CC7-2F29-A121-DD3CEB45FB4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CF9C045B-E71E-CFE4-93DA-43D0FC2A2A99}"/>
              </a:ext>
            </a:extLst>
          </p:cNvPr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20CE1CF6-3A1A-90EA-B77F-332F64D0935D}"/>
              </a:ext>
            </a:extLst>
          </p:cNvPr>
          <p:cNvSpPr>
            <a:spLocks noGrp="1"/>
          </p:cNvSpPr>
          <p:nvPr>
            <p:ph type="body" idx="11"/>
          </p:nvPr>
        </p:nvSpPr>
        <p:spPr/>
        <p:txBody>
          <a:bodyPr/>
          <a:lstStyle/>
          <a:p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6878055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00BFCE3-7DD0-9C08-1297-D123C6C52F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90E9330-14E2-5501-44B8-1896C36B097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8D0FC0C1-6786-2D26-86C0-7970CF697FF9}"/>
              </a:ext>
            </a:extLst>
          </p:cNvPr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BB611D73-1A81-CDD4-36C1-1235D0DB60BA}"/>
              </a:ext>
            </a:extLst>
          </p:cNvPr>
          <p:cNvSpPr>
            <a:spLocks noGrp="1"/>
          </p:cNvSpPr>
          <p:nvPr>
            <p:ph type="body" idx="11"/>
          </p:nvPr>
        </p:nvSpPr>
        <p:spPr/>
        <p:txBody>
          <a:bodyPr/>
          <a:lstStyle/>
          <a:p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0573586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0876A3E-8371-7D8E-221B-2483D2AE49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3600286-031D-D958-B74A-F6118B662C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0724854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pour une image  6">
            <a:extLst>
              <a:ext uri="{FF2B5EF4-FFF2-40B4-BE49-F238E27FC236}">
                <a16:creationId xmlns:a16="http://schemas.microsoft.com/office/drawing/2014/main" id="{7F3451C8-11BA-22A0-54A9-C409519F053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8" name="Espace réservé pour une image  7">
            <a:extLst>
              <a:ext uri="{FF2B5EF4-FFF2-40B4-BE49-F238E27FC236}">
                <a16:creationId xmlns:a16="http://schemas.microsoft.com/office/drawing/2014/main" id="{2B06574C-31EE-27C8-9AA6-589BAC7FF80D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9" name="Espace réservé pour une image  8">
            <a:extLst>
              <a:ext uri="{FF2B5EF4-FFF2-40B4-BE49-F238E27FC236}">
                <a16:creationId xmlns:a16="http://schemas.microsoft.com/office/drawing/2014/main" id="{86235CA7-C743-8FF5-A019-D3D0568CCF38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BB89D441-22E1-0B33-F4F6-391C004E28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70836095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>
            <a:extLst>
              <a:ext uri="{FF2B5EF4-FFF2-40B4-BE49-F238E27FC236}">
                <a16:creationId xmlns:a16="http://schemas.microsoft.com/office/drawing/2014/main" id="{69171845-BB45-593F-7B27-5EF96E5261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9031" y="2133810"/>
            <a:ext cx="5232376" cy="3929336"/>
          </a:xfrm>
        </p:spPr>
        <p:txBody>
          <a:bodyPr/>
          <a:lstStyle/>
          <a:p>
            <a:r>
              <a:rPr lang="en-US" dirty="0"/>
              <a:t>Understanding </a:t>
            </a:r>
            <a:br>
              <a:rPr lang="en-US" dirty="0"/>
            </a:br>
            <a:r>
              <a:rPr lang="en-US" dirty="0"/>
              <a:t>the way cells communicate: </a:t>
            </a:r>
            <a:br>
              <a:rPr lang="en-US" dirty="0"/>
            </a:br>
            <a:r>
              <a:rPr lang="en-US" dirty="0"/>
              <a:t>A touching story</a:t>
            </a:r>
            <a:endParaRPr lang="fr-CA" dirty="0"/>
          </a:p>
        </p:txBody>
      </p:sp>
      <p:sp>
        <p:nvSpPr>
          <p:cNvPr id="10" name="Espace réservé du texte 9">
            <a:extLst>
              <a:ext uri="{FF2B5EF4-FFF2-40B4-BE49-F238E27FC236}">
                <a16:creationId xmlns:a16="http://schemas.microsoft.com/office/drawing/2014/main" id="{9AA0F538-5637-5B8F-A1F9-A2AF3B6E97B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A" dirty="0"/>
              <a:t>Christine Matte</a:t>
            </a:r>
          </a:p>
        </p:txBody>
      </p:sp>
      <p:sp>
        <p:nvSpPr>
          <p:cNvPr id="13" name="Espace réservé du texte 12">
            <a:extLst>
              <a:ext uri="{FF2B5EF4-FFF2-40B4-BE49-F238E27FC236}">
                <a16:creationId xmlns:a16="http://schemas.microsoft.com/office/drawing/2014/main" id="{9C2A5B92-BC72-113C-0A0B-12A514F60470}"/>
              </a:ext>
            </a:extLst>
          </p:cNvPr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r>
              <a:rPr lang="fr-CA" dirty="0" err="1"/>
              <a:t>Master’s</a:t>
            </a:r>
            <a:r>
              <a:rPr lang="fr-CA" dirty="0"/>
              <a:t> </a:t>
            </a:r>
            <a:r>
              <a:rPr lang="fr-CA" dirty="0" err="1"/>
              <a:t>Degree</a:t>
            </a:r>
            <a:r>
              <a:rPr lang="fr-CA" dirty="0"/>
              <a:t> candidate</a:t>
            </a:r>
          </a:p>
        </p:txBody>
      </p:sp>
      <p:sp>
        <p:nvSpPr>
          <p:cNvPr id="14" name="Espace réservé du texte 13">
            <a:extLst>
              <a:ext uri="{FF2B5EF4-FFF2-40B4-BE49-F238E27FC236}">
                <a16:creationId xmlns:a16="http://schemas.microsoft.com/office/drawing/2014/main" id="{546C01B1-845F-EE0A-A245-D9824D2EFF66}"/>
              </a:ext>
            </a:extLst>
          </p:cNvPr>
          <p:cNvSpPr>
            <a:spLocks noGrp="1"/>
          </p:cNvSpPr>
          <p:nvPr>
            <p:ph type="body" idx="12"/>
          </p:nvPr>
        </p:nvSpPr>
        <p:spPr/>
        <p:txBody>
          <a:bodyPr/>
          <a:lstStyle/>
          <a:p>
            <a:r>
              <a:rPr lang="fr-CA" dirty="0"/>
              <a:t>INRS - AFSB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3782845F-CA2E-B266-8F8D-FC8C610E634F}"/>
              </a:ext>
            </a:extLst>
          </p:cNvPr>
          <p:cNvSpPr txBox="1"/>
          <p:nvPr/>
        </p:nvSpPr>
        <p:spPr>
          <a:xfrm rot="20336659">
            <a:off x="1214988" y="2897265"/>
            <a:ext cx="9762024" cy="1200329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CA" sz="7200" dirty="0">
                <a:solidFill>
                  <a:srgbClr val="FF0000"/>
                </a:solidFill>
              </a:rPr>
              <a:t>TITLE SLIDE EXAMPLE</a:t>
            </a:r>
          </a:p>
        </p:txBody>
      </p:sp>
    </p:spTree>
    <p:extLst>
      <p:ext uri="{BB962C8B-B14F-4D97-AF65-F5344CB8AC3E}">
        <p14:creationId xmlns:p14="http://schemas.microsoft.com/office/powerpoint/2010/main" val="27412997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10388EA-30D3-0DF5-8E77-99F56E6BED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INRS - AFSB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4F9BDA3-F2E6-BC6F-C16F-E59C281A9B1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A" dirty="0"/>
              <a:t>Christine Matte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DA86B737-A2B0-7F80-3C44-3299F6A6DB74}"/>
              </a:ext>
            </a:extLst>
          </p:cNvPr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r>
              <a:rPr lang="fr-CA" dirty="0" err="1"/>
              <a:t>Master’s</a:t>
            </a:r>
            <a:r>
              <a:rPr lang="fr-CA" dirty="0"/>
              <a:t> </a:t>
            </a:r>
            <a:r>
              <a:rPr lang="fr-CA" dirty="0" err="1"/>
              <a:t>Degree</a:t>
            </a:r>
            <a:r>
              <a:rPr lang="fr-CA" dirty="0"/>
              <a:t> candidate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E84D100F-BFF4-1EF8-582F-FEFB3D29AFFB}"/>
              </a:ext>
            </a:extLst>
          </p:cNvPr>
          <p:cNvSpPr>
            <a:spLocks noGrp="1"/>
          </p:cNvSpPr>
          <p:nvPr>
            <p:ph type="body" idx="11"/>
          </p:nvPr>
        </p:nvSpPr>
        <p:spPr/>
        <p:txBody>
          <a:bodyPr/>
          <a:lstStyle/>
          <a:p>
            <a:r>
              <a:rPr lang="en-US" dirty="0"/>
              <a:t>Understanding the way cells communicate: </a:t>
            </a:r>
            <a:br>
              <a:rPr lang="en-US" dirty="0"/>
            </a:br>
            <a:r>
              <a:rPr lang="en-US" dirty="0"/>
              <a:t>A touching story</a:t>
            </a:r>
            <a:endParaRPr lang="fr-CA" dirty="0"/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3DC9D5B0-F06B-D363-F5CF-69554DF5C0AE}"/>
              </a:ext>
            </a:extLst>
          </p:cNvPr>
          <p:cNvSpPr txBox="1"/>
          <p:nvPr/>
        </p:nvSpPr>
        <p:spPr>
          <a:xfrm rot="20336659">
            <a:off x="1214988" y="2897265"/>
            <a:ext cx="9762024" cy="1200329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CA" sz="7200" dirty="0">
                <a:solidFill>
                  <a:srgbClr val="FF0000"/>
                </a:solidFill>
              </a:rPr>
              <a:t>TITLE SLIDE EXAMPLE</a:t>
            </a:r>
          </a:p>
        </p:txBody>
      </p:sp>
    </p:spTree>
    <p:extLst>
      <p:ext uri="{BB962C8B-B14F-4D97-AF65-F5344CB8AC3E}">
        <p14:creationId xmlns:p14="http://schemas.microsoft.com/office/powerpoint/2010/main" val="408342850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0297604-514F-BF92-263C-0A274F92AD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INRS - AFSB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3C21AFC-70BE-9674-C44F-8FDDCEDAD65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A" dirty="0"/>
              <a:t>Christine Matte</a:t>
            </a:r>
          </a:p>
          <a:p>
            <a:endParaRPr lang="fr-CA" dirty="0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7181D45F-CCA8-795F-1B6A-F4E22ADF2A6A}"/>
              </a:ext>
            </a:extLst>
          </p:cNvPr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r>
              <a:rPr lang="fr-CA" dirty="0" err="1"/>
              <a:t>Master’s</a:t>
            </a:r>
            <a:r>
              <a:rPr lang="fr-CA" dirty="0"/>
              <a:t> </a:t>
            </a:r>
            <a:r>
              <a:rPr lang="fr-CA" dirty="0" err="1"/>
              <a:t>Degree</a:t>
            </a:r>
            <a:r>
              <a:rPr lang="fr-CA" dirty="0"/>
              <a:t> candidate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3A2C3906-E88E-37BF-5E33-14A3F35A4771}"/>
              </a:ext>
            </a:extLst>
          </p:cNvPr>
          <p:cNvSpPr>
            <a:spLocks noGrp="1"/>
          </p:cNvSpPr>
          <p:nvPr>
            <p:ph type="body" idx="11"/>
          </p:nvPr>
        </p:nvSpPr>
        <p:spPr/>
        <p:txBody>
          <a:bodyPr/>
          <a:lstStyle/>
          <a:p>
            <a:r>
              <a:rPr lang="en-US" dirty="0"/>
              <a:t>Understanding the way cells communicate: </a:t>
            </a:r>
            <a:br>
              <a:rPr lang="en-US" dirty="0"/>
            </a:br>
            <a:r>
              <a:rPr lang="en-US" dirty="0"/>
              <a:t>A touching story</a:t>
            </a:r>
            <a:endParaRPr lang="fr-CA" dirty="0"/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1D3DA572-3163-F887-B85A-E87172D5953A}"/>
              </a:ext>
            </a:extLst>
          </p:cNvPr>
          <p:cNvSpPr txBox="1"/>
          <p:nvPr/>
        </p:nvSpPr>
        <p:spPr>
          <a:xfrm rot="20336659">
            <a:off x="1214988" y="2897265"/>
            <a:ext cx="9762024" cy="1200329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CA" sz="7200" dirty="0">
                <a:solidFill>
                  <a:srgbClr val="FF0000"/>
                </a:solidFill>
              </a:rPr>
              <a:t>TITLE SLIDE EXAMPLE</a:t>
            </a:r>
          </a:p>
        </p:txBody>
      </p:sp>
    </p:spTree>
    <p:extLst>
      <p:ext uri="{BB962C8B-B14F-4D97-AF65-F5344CB8AC3E}">
        <p14:creationId xmlns:p14="http://schemas.microsoft.com/office/powerpoint/2010/main" val="18947919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>
            <a:extLst>
              <a:ext uri="{FF2B5EF4-FFF2-40B4-BE49-F238E27FC236}">
                <a16:creationId xmlns:a16="http://schemas.microsoft.com/office/drawing/2014/main" id="{69171845-BB45-593F-7B27-5EF96E5261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10" name="Espace réservé du texte 9">
            <a:extLst>
              <a:ext uri="{FF2B5EF4-FFF2-40B4-BE49-F238E27FC236}">
                <a16:creationId xmlns:a16="http://schemas.microsoft.com/office/drawing/2014/main" id="{9AA0F538-5637-5B8F-A1F9-A2AF3B6E97B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13" name="Espace réservé du texte 12">
            <a:extLst>
              <a:ext uri="{FF2B5EF4-FFF2-40B4-BE49-F238E27FC236}">
                <a16:creationId xmlns:a16="http://schemas.microsoft.com/office/drawing/2014/main" id="{9C2A5B92-BC72-113C-0A0B-12A514F60470}"/>
              </a:ext>
            </a:extLst>
          </p:cNvPr>
          <p:cNvSpPr>
            <a:spLocks noGrp="1"/>
          </p:cNvSpPr>
          <p:nvPr>
            <p:ph type="body" idx="10"/>
          </p:nvPr>
        </p:nvSpPr>
        <p:spPr>
          <a:xfrm>
            <a:off x="6944139" y="4524408"/>
            <a:ext cx="4467694" cy="565633"/>
          </a:xfrm>
        </p:spPr>
        <p:txBody>
          <a:bodyPr/>
          <a:lstStyle/>
          <a:p>
            <a:endParaRPr lang="fr-CA" dirty="0"/>
          </a:p>
        </p:txBody>
      </p:sp>
      <p:sp>
        <p:nvSpPr>
          <p:cNvPr id="14" name="Espace réservé du texte 13">
            <a:extLst>
              <a:ext uri="{FF2B5EF4-FFF2-40B4-BE49-F238E27FC236}">
                <a16:creationId xmlns:a16="http://schemas.microsoft.com/office/drawing/2014/main" id="{546C01B1-845F-EE0A-A245-D9824D2EFF66}"/>
              </a:ext>
            </a:extLst>
          </p:cNvPr>
          <p:cNvSpPr>
            <a:spLocks noGrp="1"/>
          </p:cNvSpPr>
          <p:nvPr>
            <p:ph type="body" idx="12"/>
          </p:nvPr>
        </p:nvSpPr>
        <p:spPr>
          <a:xfrm>
            <a:off x="6944139" y="5769583"/>
            <a:ext cx="4467694" cy="565633"/>
          </a:xfrm>
        </p:spPr>
        <p:txBody>
          <a:bodyPr/>
          <a:lstStyle/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3672476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BE2D106-FA75-92C0-0BD9-F486B262A1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D9AEA1E-4498-D597-A071-F298AC60A08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F18E6AC7-6B71-33C1-F69C-6156C0CAD808}"/>
              </a:ext>
            </a:extLst>
          </p:cNvPr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8B197C8D-8FFB-8B55-AB1D-966E5C9BD4AB}"/>
              </a:ext>
            </a:extLst>
          </p:cNvPr>
          <p:cNvSpPr>
            <a:spLocks noGrp="1"/>
          </p:cNvSpPr>
          <p:nvPr>
            <p:ph type="body" idx="11"/>
          </p:nvPr>
        </p:nvSpPr>
        <p:spPr/>
        <p:txBody>
          <a:bodyPr/>
          <a:lstStyle/>
          <a:p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6957508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5F3BC76-FD82-81CB-8FD2-2DDF13EF88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D26BBD6-0FDB-F639-0BAD-B2C3C4CC838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8FAF3761-939C-AFCE-AB39-CC5B9AB63EF4}"/>
              </a:ext>
            </a:extLst>
          </p:cNvPr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92DA5363-20E3-4EB4-D834-236329446FBF}"/>
              </a:ext>
            </a:extLst>
          </p:cNvPr>
          <p:cNvSpPr>
            <a:spLocks noGrp="1"/>
          </p:cNvSpPr>
          <p:nvPr>
            <p:ph type="body" idx="11"/>
          </p:nvPr>
        </p:nvSpPr>
        <p:spPr/>
        <p:txBody>
          <a:bodyPr/>
          <a:lstStyle/>
          <a:p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2258395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437D83C-DCC9-E99B-B1FC-DC8FDC5B105E}"/>
              </a:ext>
            </a:extLst>
          </p:cNvPr>
          <p:cNvSpPr txBox="1">
            <a:spLocks/>
          </p:cNvSpPr>
          <p:nvPr/>
        </p:nvSpPr>
        <p:spPr>
          <a:xfrm>
            <a:off x="6876288" y="4096645"/>
            <a:ext cx="4613140" cy="243681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00000"/>
              </a:lnSpc>
              <a:spcBef>
                <a:spcPts val="0"/>
              </a:spcBef>
            </a:pPr>
            <a:r>
              <a:rPr lang="fr-CA" sz="3200" dirty="0">
                <a:solidFill>
                  <a:schemeClr val="bg1"/>
                </a:solidFill>
                <a:latin typeface="TT Commons ExtraBold" panose="02000903030000020004" pitchFamily="50" charset="0"/>
              </a:rPr>
              <a:t>(Nom du candidat)</a:t>
            </a:r>
            <a:br>
              <a:rPr lang="fr-CA" dirty="0">
                <a:solidFill>
                  <a:schemeClr val="bg1"/>
                </a:solidFill>
                <a:latin typeface="TT Commons Light" panose="02000506030000020003" pitchFamily="50" charset="0"/>
              </a:rPr>
            </a:br>
            <a:r>
              <a:rPr lang="fr-CA" dirty="0">
                <a:solidFill>
                  <a:schemeClr val="bg1"/>
                </a:solidFill>
                <a:latin typeface="TT Commons Light" panose="02000506030000020003" pitchFamily="50" charset="0"/>
              </a:rPr>
              <a:t>(Diplôme en cours)</a:t>
            </a:r>
          </a:p>
          <a:p>
            <a:pPr algn="r">
              <a:lnSpc>
                <a:spcPct val="100000"/>
              </a:lnSpc>
              <a:spcBef>
                <a:spcPts val="2400"/>
              </a:spcBef>
            </a:pPr>
            <a:r>
              <a:rPr lang="fr-CA" sz="3200" dirty="0">
                <a:solidFill>
                  <a:schemeClr val="bg1"/>
                </a:solidFill>
                <a:latin typeface="TT Commons ExtraBold" panose="02000903030000020004" pitchFamily="50" charset="0"/>
              </a:rPr>
              <a:t>Compétition interne</a:t>
            </a:r>
            <a:br>
              <a:rPr lang="fr-CA" sz="3200" dirty="0">
                <a:solidFill>
                  <a:schemeClr val="bg1"/>
                </a:solidFill>
                <a:latin typeface="TT Commons ExtraBold" panose="02000903030000020004" pitchFamily="50" charset="0"/>
              </a:rPr>
            </a:br>
            <a:r>
              <a:rPr lang="fr-CA" dirty="0">
                <a:solidFill>
                  <a:schemeClr val="bg1"/>
                </a:solidFill>
                <a:latin typeface="TT Commons Light" panose="02000506030000020003" pitchFamily="50" charset="0"/>
              </a:rPr>
              <a:t>(Nom de l’institution)</a:t>
            </a:r>
          </a:p>
        </p:txBody>
      </p:sp>
      <p:sp>
        <p:nvSpPr>
          <p:cNvPr id="6" name="Titre 5">
            <a:extLst>
              <a:ext uri="{FF2B5EF4-FFF2-40B4-BE49-F238E27FC236}">
                <a16:creationId xmlns:a16="http://schemas.microsoft.com/office/drawing/2014/main" id="{2F2D8F36-4256-4399-A0A9-E7C4169EA2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7" name="Espace réservé du contenu 6">
            <a:extLst>
              <a:ext uri="{FF2B5EF4-FFF2-40B4-BE49-F238E27FC236}">
                <a16:creationId xmlns:a16="http://schemas.microsoft.com/office/drawing/2014/main" id="{E304B69B-0EF1-770C-1434-751BCFFF72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881113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>
            <a:extLst>
              <a:ext uri="{FF2B5EF4-FFF2-40B4-BE49-F238E27FC236}">
                <a16:creationId xmlns:a16="http://schemas.microsoft.com/office/drawing/2014/main" id="{E0019B46-C2D1-E145-1D85-85D42C15B8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507282E8-FFD3-4256-BDA5-9064B8F58801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4" name="Espace réservé pour une image  3">
            <a:extLst>
              <a:ext uri="{FF2B5EF4-FFF2-40B4-BE49-F238E27FC236}">
                <a16:creationId xmlns:a16="http://schemas.microsoft.com/office/drawing/2014/main" id="{BA018A70-FFC9-7908-B400-27BE838B05EA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5" name="Espace réservé pour une image  4">
            <a:extLst>
              <a:ext uri="{FF2B5EF4-FFF2-40B4-BE49-F238E27FC236}">
                <a16:creationId xmlns:a16="http://schemas.microsoft.com/office/drawing/2014/main" id="{9593A77F-6937-BCD1-FB5E-00D1D4681A3C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</p:sp>
    </p:spTree>
    <p:extLst>
      <p:ext uri="{BB962C8B-B14F-4D97-AF65-F5344CB8AC3E}">
        <p14:creationId xmlns:p14="http://schemas.microsoft.com/office/powerpoint/2010/main" val="23753750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B91EFB4-7152-8F64-084B-C5DFC9138C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FF1FC24-CB49-3054-93B9-780A6BCA99B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B6D43FF2-BD53-4D61-4925-49A3DD951E41}"/>
              </a:ext>
            </a:extLst>
          </p:cNvPr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706A09FF-C7DD-3053-4CE8-3B5AE12A7294}"/>
              </a:ext>
            </a:extLst>
          </p:cNvPr>
          <p:cNvSpPr>
            <a:spLocks noGrp="1"/>
          </p:cNvSpPr>
          <p:nvPr>
            <p:ph type="body" idx="12"/>
          </p:nvPr>
        </p:nvSpPr>
        <p:spPr/>
        <p:txBody>
          <a:bodyPr/>
          <a:lstStyle/>
          <a:p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0828288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0B6C305-7187-E516-3801-80D15AE032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9351231-19A2-1ACA-F304-F77958F2ED0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5A23279F-5FA3-95A7-43F6-D316D879503C}"/>
              </a:ext>
            </a:extLst>
          </p:cNvPr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89106DA8-308D-D00D-8662-BEC68E931217}"/>
              </a:ext>
            </a:extLst>
          </p:cNvPr>
          <p:cNvSpPr>
            <a:spLocks noGrp="1"/>
          </p:cNvSpPr>
          <p:nvPr>
            <p:ph type="body" idx="11"/>
          </p:nvPr>
        </p:nvSpPr>
        <p:spPr/>
        <p:txBody>
          <a:bodyPr/>
          <a:lstStyle/>
          <a:p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8186268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0A89B0B-3297-6585-ADFF-54793DE4B9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74B4522-958A-0703-FCA9-B050F876A05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1CF6DC03-5F93-4B4C-8543-1A69A9E79596}"/>
              </a:ext>
            </a:extLst>
          </p:cNvPr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1E716868-351C-766D-0B5D-79BBB5B33EAC}"/>
              </a:ext>
            </a:extLst>
          </p:cNvPr>
          <p:cNvSpPr>
            <a:spLocks noGrp="1"/>
          </p:cNvSpPr>
          <p:nvPr>
            <p:ph type="body" idx="11"/>
          </p:nvPr>
        </p:nvSpPr>
        <p:spPr/>
        <p:txBody>
          <a:bodyPr/>
          <a:lstStyle/>
          <a:p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70773136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</TotalTime>
  <Words>157</Words>
  <Application>Microsoft Office PowerPoint</Application>
  <PresentationFormat>Grand écran</PresentationFormat>
  <Paragraphs>22</Paragraphs>
  <Slides>19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19</vt:i4>
      </vt:variant>
    </vt:vector>
  </HeadingPairs>
  <TitlesOfParts>
    <vt:vector size="25" baseType="lpstr">
      <vt:lpstr>Arial</vt:lpstr>
      <vt:lpstr>Calibri</vt:lpstr>
      <vt:lpstr>Raleway ExtraBold</vt:lpstr>
      <vt:lpstr>TT Commons ExtraBold</vt:lpstr>
      <vt:lpstr>TT Commons Light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Understanding  the way cells communicate:  A touching story</vt:lpstr>
      <vt:lpstr>INRS - AFSB</vt:lpstr>
      <vt:lpstr>INRS - AFSB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MATTE Christine</dc:creator>
  <cp:lastModifiedBy>MATTE Christine</cp:lastModifiedBy>
  <cp:revision>6</cp:revision>
  <dcterms:created xsi:type="dcterms:W3CDTF">2022-10-21T14:03:50Z</dcterms:created>
  <dcterms:modified xsi:type="dcterms:W3CDTF">2022-10-24T16:16:25Z</dcterms:modified>
</cp:coreProperties>
</file>