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3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  <p:sldMasterId id="2147483721" r:id="rId2"/>
    <p:sldMasterId id="2147483660" r:id="rId3"/>
    <p:sldMasterId id="2147483727" r:id="rId4"/>
  </p:sldMasterIdLst>
  <p:notesMasterIdLst>
    <p:notesMasterId r:id="rId6"/>
  </p:notesMasterIdLst>
  <p:handoutMasterIdLst>
    <p:handoutMasterId r:id="rId7"/>
  </p:handoutMasterIdLst>
  <p:sldIdLst>
    <p:sldId id="258" r:id="rId5"/>
  </p:sldIdLst>
  <p:sldSz cx="9144000" cy="5143500" type="screen16x9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6BF"/>
    <a:srgbClr val="D1EDFF"/>
    <a:srgbClr val="FFFFFF"/>
    <a:srgbClr val="0066CC"/>
    <a:srgbClr val="F2F2F2"/>
    <a:srgbClr val="008000"/>
    <a:srgbClr val="009999"/>
    <a:srgbClr val="00CC99"/>
    <a:srgbClr val="CCFF99"/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8"/>
    <p:restoredTop sz="95714" autoAdjust="0"/>
  </p:normalViewPr>
  <p:slideViewPr>
    <p:cSldViewPr snapToGrid="0">
      <p:cViewPr varScale="1">
        <p:scale>
          <a:sx n="155" d="100"/>
          <a:sy n="155" d="100"/>
        </p:scale>
        <p:origin x="378" y="132"/>
      </p:cViewPr>
      <p:guideLst>
        <p:guide pos="2880"/>
        <p:guide orient="horz" pos="162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2730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6392D35-FF0A-4A47-91C0-1485D6E476F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B369E7A-5A0E-4F66-AC31-DC76FE88765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978275" y="0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CD20C2-963D-4E26-9BF8-EBD11C28FE84}" type="datetimeFigureOut">
              <a:rPr lang="en-US" smtClean="0"/>
              <a:t>9/18/2022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96F519-0331-4219-ABE5-35A82D57DA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077B1E-4CA8-4395-9FE7-CC7F8C6327C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978275" y="8842375"/>
            <a:ext cx="3043238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F09D08-EFF1-4C92-8C93-0DC02991BB9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64474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8E259323-7EC9-410C-9104-EFBD2673189C}" type="datetimeFigureOut">
              <a:rPr lang="en-US" smtClean="0"/>
              <a:t>9/18/2022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7988" y="698500"/>
            <a:ext cx="62071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9DC63A58-6855-4B94-A8CB-A04260A2340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6893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2973619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 content +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ABF143-DFD2-4872-A3DC-1A2C88AE9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0200" y="1095502"/>
            <a:ext cx="4607442" cy="49795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27013" indent="-169863">
              <a:spcBef>
                <a:spcPts val="600"/>
              </a:spcBef>
              <a:defRPr/>
            </a:lvl3pPr>
            <a:lvl4pPr marL="460375" indent="-228600">
              <a:spcBef>
                <a:spcPts val="600"/>
              </a:spcBef>
              <a:buFont typeface="Avenir Next LT Pro" panose="020B0504020202020204" pitchFamily="34" charset="0"/>
              <a:buChar char="-"/>
              <a:defRPr/>
            </a:lvl4pPr>
            <a:lvl5pPr marL="801688" indent="-228600">
              <a:spcBef>
                <a:spcPts val="600"/>
              </a:spcBef>
              <a:buSzPct val="9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CBC4D-CE87-4EE2-B696-66BA6A9C4D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240" y="914400"/>
            <a:ext cx="2468880" cy="4114800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 dirty="0"/>
          </a:p>
          <a:p>
            <a:r>
              <a:rPr lang="en-US" dirty="0"/>
              <a:t>[Click icon to add picture]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9A4E83-A25E-3B4A-B738-C2D47950F18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00201" y="1599582"/>
            <a:ext cx="4607442" cy="342961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3225" indent="-280988">
              <a:buFont typeface="Arial" panose="020B0604020202020204" pitchFamily="34" charset="0"/>
              <a:buChar char="•"/>
              <a:tabLst/>
              <a:defRPr sz="2000"/>
            </a:lvl2pPr>
            <a:lvl4pPr marL="749300" indent="-222250">
              <a:tabLst/>
              <a:defRPr/>
            </a:lvl4pPr>
            <a:lvl5pPr marL="1149350" indent="-220663">
              <a:buFont typeface="Courier New" panose="02070309020205020404" pitchFamily="49" charset="0"/>
              <a:buChar char="o"/>
              <a:tabLst/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2256653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44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4086166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ABF143-DFD2-4872-A3DC-1A2C88AE9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1095496"/>
            <a:ext cx="7946582" cy="50408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27013" indent="-169863">
              <a:spcBef>
                <a:spcPts val="600"/>
              </a:spcBef>
              <a:defRPr/>
            </a:lvl3pPr>
            <a:lvl4pPr marL="460375" indent="-228600">
              <a:spcBef>
                <a:spcPts val="600"/>
              </a:spcBef>
              <a:buFont typeface="Avenir Next LT Pro" panose="020B0504020202020204" pitchFamily="34" charset="0"/>
              <a:buChar char="-"/>
              <a:defRPr/>
            </a:lvl4pPr>
            <a:lvl5pPr marL="801688" indent="-228600">
              <a:spcBef>
                <a:spcPts val="600"/>
              </a:spcBef>
              <a:buSzPct val="9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E811-857C-C84F-8D4A-0A5FF298F06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5800" y="1618237"/>
            <a:ext cx="7947025" cy="293510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6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6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457922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orient="horz" pos="1188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AE9FC-EE50-BA42-90AF-FFAC5760D35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5357" y="1143503"/>
            <a:ext cx="7947025" cy="32147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64003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 userDrawn="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AE9FC-EE50-BA42-90AF-FFAC5760D35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5357" y="1146414"/>
            <a:ext cx="3768657" cy="32147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0F88C1-9C95-9F49-833E-AF4812CFC5B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89987" y="1146414"/>
            <a:ext cx="3942395" cy="32147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7104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 userDrawn="1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 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FC757775-85B7-0248-83E2-EDADDDF6E1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01718"/>
            <a:ext cx="5400067" cy="50408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27013" indent="-169863">
              <a:spcBef>
                <a:spcPts val="600"/>
              </a:spcBef>
              <a:defRPr/>
            </a:lvl3pPr>
            <a:lvl4pPr marL="460375" indent="-228600">
              <a:spcBef>
                <a:spcPts val="600"/>
              </a:spcBef>
              <a:buFont typeface="Avenir Next LT Pro" panose="020B0504020202020204" pitchFamily="34" charset="0"/>
              <a:buChar char="-"/>
              <a:defRPr/>
            </a:lvl4pPr>
            <a:lvl5pPr marL="801688" indent="-228600">
              <a:spcBef>
                <a:spcPts val="600"/>
              </a:spcBef>
              <a:buSzPct val="9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500BFC-5EE7-7947-B2A2-36929461798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85801" y="1605798"/>
            <a:ext cx="5400368" cy="287476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18704" cy="576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CBC4D-CE87-4EE2-B696-66BA6A9C4D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55327" y="822960"/>
            <a:ext cx="2751866" cy="3657599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endParaRPr lang="en-US" dirty="0"/>
          </a:p>
          <a:p>
            <a:r>
              <a:rPr lang="en-US" dirty="0"/>
              <a:t>[Click icon to insert picture]</a:t>
            </a:r>
          </a:p>
        </p:txBody>
      </p:sp>
    </p:spTree>
    <p:extLst>
      <p:ext uri="{BB962C8B-B14F-4D97-AF65-F5344CB8AC3E}">
        <p14:creationId xmlns:p14="http://schemas.microsoft.com/office/powerpoint/2010/main" val="1785082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869429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head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ABF143-DFD2-4872-A3DC-1A2C88AE9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5800" y="1095496"/>
            <a:ext cx="7946582" cy="50408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27013" indent="-169863">
              <a:spcBef>
                <a:spcPts val="600"/>
              </a:spcBef>
              <a:defRPr/>
            </a:lvl3pPr>
            <a:lvl4pPr marL="460375" indent="-228600">
              <a:spcBef>
                <a:spcPts val="600"/>
              </a:spcBef>
              <a:buFont typeface="Avenir Next LT Pro" panose="020B0504020202020204" pitchFamily="34" charset="0"/>
              <a:buChar char="-"/>
              <a:defRPr/>
            </a:lvl4pPr>
            <a:lvl5pPr marL="801688" indent="-228600">
              <a:spcBef>
                <a:spcPts val="600"/>
              </a:spcBef>
              <a:buSzPct val="9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E811-857C-C84F-8D4A-0A5FF298F06C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5800" y="1618237"/>
            <a:ext cx="7947025" cy="293510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6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6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09612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1188">
          <p15:clr>
            <a:srgbClr val="FBAE40"/>
          </p15:clr>
        </p15:guide>
      </p15:sldGuideLst>
    </p:ext>
  </p:extLs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AE9FC-EE50-BA42-90AF-FFAC5760D35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5357" y="1143503"/>
            <a:ext cx="7947025" cy="32147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6802689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46582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55AE9FC-EE50-BA42-90AF-FFAC5760D35D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685357" y="1146414"/>
            <a:ext cx="3768657" cy="32147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60F88C1-9C95-9F49-833E-AF4812CFC5B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4689987" y="1146414"/>
            <a:ext cx="3942395" cy="3214739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3262278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head long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ABF143-DFD2-4872-A3DC-1A2C88AE9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0200" y="1083054"/>
            <a:ext cx="6899275" cy="49795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1600"/>
            </a:lvl2pPr>
            <a:lvl3pPr marL="169863" indent="-169863">
              <a:spcBef>
                <a:spcPts val="600"/>
              </a:spcBef>
              <a:defRPr sz="1600"/>
            </a:lvl3pPr>
            <a:lvl4pPr marL="344488" indent="-169863">
              <a:spcBef>
                <a:spcPts val="600"/>
              </a:spcBef>
              <a:buFont typeface="Avenir Next LT Pro" panose="020B0504020202020204" pitchFamily="34" charset="0"/>
              <a:buChar char="-"/>
              <a:defRPr sz="1600"/>
            </a:lvl4pPr>
            <a:lvl5pPr marL="512763" indent="-173038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600"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EA0620-CDC7-2741-8D7C-3D36B69E3EC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0" y="1618234"/>
            <a:ext cx="6899275" cy="335187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3225" indent="-280988">
              <a:buFont typeface="Arial" panose="020B0604020202020204" pitchFamily="34" charset="0"/>
              <a:buChar char="•"/>
              <a:tabLst/>
              <a:defRPr sz="1800"/>
            </a:lvl2pPr>
            <a:lvl4pPr marL="749300" indent="-222250">
              <a:tabLst/>
              <a:defRPr sz="1600"/>
            </a:lvl4pPr>
            <a:lvl5pPr marL="1149350" indent="-220663">
              <a:buFont typeface="Courier New" panose="02070309020205020404" pitchFamily="49" charset="0"/>
              <a:buChar char="o"/>
              <a:tabLst/>
              <a:defRPr sz="16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102430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 userDrawn="1">
          <p15:clr>
            <a:srgbClr val="FBAE40"/>
          </p15:clr>
        </p15:guide>
        <p15:guide id="4" orient="horz" pos="1188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 content +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9">
            <a:extLst>
              <a:ext uri="{FF2B5EF4-FFF2-40B4-BE49-F238E27FC236}">
                <a16:creationId xmlns:a16="http://schemas.microsoft.com/office/drawing/2014/main" id="{FC757775-85B7-0248-83E2-EDADDDF6E19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85800" y="1101718"/>
            <a:ext cx="5400067" cy="50408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27013" indent="-169863">
              <a:spcBef>
                <a:spcPts val="600"/>
              </a:spcBef>
              <a:defRPr/>
            </a:lvl3pPr>
            <a:lvl4pPr marL="460375" indent="-228600">
              <a:spcBef>
                <a:spcPts val="600"/>
              </a:spcBef>
              <a:buFont typeface="Avenir Next LT Pro" panose="020B0504020202020204" pitchFamily="34" charset="0"/>
              <a:buChar char="-"/>
              <a:defRPr/>
            </a:lvl4pPr>
            <a:lvl5pPr marL="801688" indent="-228600">
              <a:spcBef>
                <a:spcPts val="600"/>
              </a:spcBef>
              <a:buSzPct val="9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2500BFC-5EE7-7947-B2A2-36929461798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85801" y="1605798"/>
            <a:ext cx="5400368" cy="287476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0050" indent="-263525">
              <a:buFont typeface="Arial" panose="020B0604020202020204" pitchFamily="34" charset="0"/>
              <a:buChar char="•"/>
              <a:tabLst/>
              <a:defRPr sz="1800"/>
            </a:lvl2pPr>
            <a:lvl3pPr>
              <a:defRPr sz="1600"/>
            </a:lvl3pPr>
            <a:lvl4pPr marL="749300" indent="-238125">
              <a:tabLst/>
              <a:defRPr sz="1800"/>
            </a:lvl4pPr>
            <a:lvl5pPr marL="1149350" indent="-230188">
              <a:buFont typeface="Courier New" panose="02070309020205020404" pitchFamily="49" charset="0"/>
              <a:buChar char="o"/>
              <a:tabLst/>
              <a:defRPr sz="18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5800" y="219456"/>
            <a:ext cx="7918704" cy="576072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CBC4D-CE87-4EE2-B696-66BA6A9C4D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255327" y="822960"/>
            <a:ext cx="2751866" cy="3657599"/>
          </a:xfrm>
          <a:prstGeom prst="rect">
            <a:avLst/>
          </a:prstGeom>
        </p:spPr>
        <p:txBody>
          <a:bodyPr/>
          <a:lstStyle>
            <a:lvl1pPr algn="ctr">
              <a:defRPr sz="2400"/>
            </a:lvl1pPr>
          </a:lstStyle>
          <a:p>
            <a:endParaRPr lang="en-US" dirty="0"/>
          </a:p>
          <a:p>
            <a:r>
              <a:rPr lang="en-US" dirty="0"/>
              <a:t>[Click icon to insert picture]</a:t>
            </a:r>
          </a:p>
        </p:txBody>
      </p:sp>
    </p:spTree>
    <p:extLst>
      <p:ext uri="{BB962C8B-B14F-4D97-AF65-F5344CB8AC3E}">
        <p14:creationId xmlns:p14="http://schemas.microsoft.com/office/powerpoint/2010/main" val="1698766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>
          <p15:clr>
            <a:srgbClr val="FBAE40"/>
          </p15:clr>
        </p15:guide>
        <p15:guide id="2" pos="288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EA0620-CDC7-2741-8D7C-3D36B69E3EC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0" y="1165901"/>
            <a:ext cx="6899275" cy="3997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3225" indent="-280988">
              <a:buFont typeface="Arial" panose="020B0604020202020204" pitchFamily="34" charset="0"/>
              <a:buChar char="•"/>
              <a:tabLst/>
              <a:defRPr sz="1800"/>
            </a:lvl2pPr>
            <a:lvl4pPr marL="749300" indent="-222250">
              <a:tabLst/>
              <a:defRPr sz="1600"/>
            </a:lvl4pPr>
            <a:lvl5pPr marL="1149350" indent="-220663">
              <a:buFont typeface="Courier New" panose="02070309020205020404" pitchFamily="49" charset="0"/>
              <a:buChar char="o"/>
              <a:tabLst/>
              <a:defRPr sz="16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2124569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BFA442-57A2-5C42-9C2F-7690AD714AE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1" y="1140194"/>
            <a:ext cx="3337560" cy="37838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3225" indent="-280988">
              <a:buFont typeface="Arial" panose="020B0604020202020204" pitchFamily="34" charset="0"/>
              <a:buChar char="•"/>
              <a:tabLst/>
              <a:defRPr sz="2000"/>
            </a:lvl2pPr>
            <a:lvl4pPr marL="749300" indent="-222250">
              <a:tabLst/>
              <a:defRPr/>
            </a:lvl4pPr>
            <a:lvl5pPr marL="1090613" indent="-222250">
              <a:buFont typeface="Courier New" panose="02070309020205020404" pitchFamily="49" charset="0"/>
              <a:buChar char="o"/>
              <a:tabLst/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BCEAE2E-B9CA-F443-B744-53F8FA4B6F3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68286" y="1140194"/>
            <a:ext cx="3337560" cy="37838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3225" indent="-280988">
              <a:buFont typeface="Arial" panose="020B0604020202020204" pitchFamily="34" charset="0"/>
              <a:buChar char="•"/>
              <a:tabLst/>
              <a:defRPr sz="2000"/>
            </a:lvl2pPr>
            <a:lvl4pPr marL="749300" indent="-222250">
              <a:tabLst/>
              <a:defRPr/>
            </a:lvl4pPr>
            <a:lvl5pPr marL="1090613" indent="-222250">
              <a:buFont typeface="Courier New" panose="02070309020205020404" pitchFamily="49" charset="0"/>
              <a:buChar char="o"/>
              <a:tabLst/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106512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 content +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ABF143-DFD2-4872-A3DC-1A2C88AE9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0200" y="1095502"/>
            <a:ext cx="4607442" cy="49795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2000"/>
            </a:lvl2pPr>
            <a:lvl3pPr marL="227013" indent="-169863">
              <a:spcBef>
                <a:spcPts val="600"/>
              </a:spcBef>
              <a:defRPr/>
            </a:lvl3pPr>
            <a:lvl4pPr marL="460375" indent="-228600">
              <a:spcBef>
                <a:spcPts val="600"/>
              </a:spcBef>
              <a:buFont typeface="Avenir Next LT Pro" panose="020B0504020202020204" pitchFamily="34" charset="0"/>
              <a:buChar char="-"/>
              <a:defRPr/>
            </a:lvl4pPr>
            <a:lvl5pPr marL="801688" indent="-228600">
              <a:spcBef>
                <a:spcPts val="600"/>
              </a:spcBef>
              <a:buSzPct val="90000"/>
              <a:buFont typeface="Courier New" panose="02070309020205020404" pitchFamily="49" charset="0"/>
              <a:buChar char="o"/>
              <a:defRPr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2CBC4D-CE87-4EE2-B696-66BA6A9C4D0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492240" y="914400"/>
            <a:ext cx="2468880" cy="4114800"/>
          </a:xfrm>
          <a:prstGeom prst="rect">
            <a:avLst/>
          </a:prstGeom>
        </p:spPr>
        <p:txBody>
          <a:bodyPr/>
          <a:lstStyle>
            <a:lvl1pPr algn="ctr">
              <a:defRPr sz="2000"/>
            </a:lvl1pPr>
          </a:lstStyle>
          <a:p>
            <a:endParaRPr lang="en-US" dirty="0"/>
          </a:p>
          <a:p>
            <a:r>
              <a:rPr lang="en-US" dirty="0"/>
              <a:t>[Click icon to add picture]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129A4E83-A25E-3B4A-B738-C2D47950F18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1600201" y="1599582"/>
            <a:ext cx="4607442" cy="3429618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3225" indent="-280988">
              <a:buFont typeface="Arial" panose="020B0604020202020204" pitchFamily="34" charset="0"/>
              <a:buChar char="•"/>
              <a:tabLst/>
              <a:defRPr sz="2000"/>
            </a:lvl2pPr>
            <a:lvl4pPr marL="749300" indent="-222250">
              <a:tabLst/>
              <a:defRPr/>
            </a:lvl4pPr>
            <a:lvl5pPr marL="1149350" indent="-220663">
              <a:buFont typeface="Courier New" panose="02070309020205020404" pitchFamily="49" charset="0"/>
              <a:buChar char="o"/>
              <a:tabLst/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459690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900" userDrawn="1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444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</p:spTree>
    <p:extLst>
      <p:ext uri="{BB962C8B-B14F-4D97-AF65-F5344CB8AC3E}">
        <p14:creationId xmlns:p14="http://schemas.microsoft.com/office/powerpoint/2010/main" val="59048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ubhead long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AABF143-DFD2-4872-A3DC-1A2C88AE9BCA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600200" y="1083054"/>
            <a:ext cx="6899275" cy="497954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400" b="1">
                <a:solidFill>
                  <a:srgbClr val="0076BF"/>
                </a:solidFill>
              </a:defRPr>
            </a:lvl1pPr>
            <a:lvl2pPr marL="0" indent="0">
              <a:spcBef>
                <a:spcPts val="600"/>
              </a:spcBef>
              <a:buNone/>
              <a:defRPr sz="1600"/>
            </a:lvl2pPr>
            <a:lvl3pPr marL="169863" indent="-169863">
              <a:spcBef>
                <a:spcPts val="600"/>
              </a:spcBef>
              <a:defRPr sz="1600"/>
            </a:lvl3pPr>
            <a:lvl4pPr marL="344488" indent="-169863">
              <a:spcBef>
                <a:spcPts val="600"/>
              </a:spcBef>
              <a:buFont typeface="Avenir Next LT Pro" panose="020B0504020202020204" pitchFamily="34" charset="0"/>
              <a:buChar char="-"/>
              <a:defRPr sz="1600"/>
            </a:lvl4pPr>
            <a:lvl5pPr marL="512763" indent="-173038">
              <a:spcBef>
                <a:spcPts val="600"/>
              </a:spcBef>
              <a:buSzPct val="100000"/>
              <a:buFont typeface="Courier New" panose="02070309020205020404" pitchFamily="49" charset="0"/>
              <a:buChar char="o"/>
              <a:defRPr sz="1600"/>
            </a:lvl5pPr>
          </a:lstStyle>
          <a:p>
            <a:pPr lvl="0"/>
            <a:r>
              <a:rPr lang="en-US" dirty="0"/>
              <a:t>Subhead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EA0620-CDC7-2741-8D7C-3D36B69E3EC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0" y="1618234"/>
            <a:ext cx="6899275" cy="3351872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3225" indent="-280988">
              <a:buFont typeface="Arial" panose="020B0604020202020204" pitchFamily="34" charset="0"/>
              <a:buChar char="•"/>
              <a:tabLst/>
              <a:defRPr sz="1800"/>
            </a:lvl2pPr>
            <a:lvl4pPr marL="749300" indent="-222250">
              <a:tabLst/>
              <a:defRPr sz="1600"/>
            </a:lvl4pPr>
            <a:lvl5pPr marL="1149350" indent="-220663">
              <a:buFont typeface="Courier New" panose="02070309020205020404" pitchFamily="49" charset="0"/>
              <a:buChar char="o"/>
              <a:tabLst/>
              <a:defRPr sz="16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402561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>
          <p15:clr>
            <a:srgbClr val="FBAE40"/>
          </p15:clr>
        </p15:guide>
        <p15:guide id="4" orient="horz" pos="1188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long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76EA0620-CDC7-2741-8D7C-3D36B69E3EC9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0" y="1165901"/>
            <a:ext cx="6899275" cy="3997100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  <a:lvl2pPr marL="403225" indent="-280988">
              <a:buFont typeface="Arial" panose="020B0604020202020204" pitchFamily="34" charset="0"/>
              <a:buChar char="•"/>
              <a:tabLst/>
              <a:defRPr sz="1800"/>
            </a:lvl2pPr>
            <a:lvl4pPr marL="749300" indent="-222250">
              <a:tabLst/>
              <a:defRPr sz="1600"/>
            </a:lvl4pPr>
            <a:lvl5pPr marL="1149350" indent="-220663">
              <a:buFont typeface="Courier New" panose="02070309020205020404" pitchFamily="49" charset="0"/>
              <a:buChar char="o"/>
              <a:tabLst/>
              <a:defRPr sz="1600"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373293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wo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1EB83BEA-66D9-473F-B9EE-3FD52E8622F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600200" y="219456"/>
            <a:ext cx="6899275" cy="579438"/>
          </a:xfrm>
          <a:prstGeom prst="rect">
            <a:avLst/>
          </a:prstGeom>
        </p:spPr>
        <p:txBody>
          <a:bodyPr>
            <a:noAutofit/>
          </a:bodyPr>
          <a:lstStyle>
            <a:lvl1pPr>
              <a:spcBef>
                <a:spcPts val="0"/>
              </a:spcBef>
              <a:defRPr sz="3600">
                <a:solidFill>
                  <a:srgbClr val="0076BF"/>
                </a:solidFill>
                <a:latin typeface="+mj-lt"/>
              </a:defRPr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Header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2BFA442-57A2-5C42-9C2F-7690AD714AEB}"/>
              </a:ext>
            </a:extLst>
          </p:cNvPr>
          <p:cNvSpPr>
            <a:spLocks noGrp="1"/>
          </p:cNvSpPr>
          <p:nvPr>
            <p:ph sz="quarter" idx="12" hasCustomPrompt="1"/>
          </p:nvPr>
        </p:nvSpPr>
        <p:spPr>
          <a:xfrm>
            <a:off x="1600201" y="1140194"/>
            <a:ext cx="3337560" cy="37838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3225" indent="-280988">
              <a:buFont typeface="Arial" panose="020B0604020202020204" pitchFamily="34" charset="0"/>
              <a:buChar char="•"/>
              <a:tabLst/>
              <a:defRPr sz="2000"/>
            </a:lvl2pPr>
            <a:lvl4pPr marL="749300" indent="-222250">
              <a:tabLst/>
              <a:defRPr/>
            </a:lvl4pPr>
            <a:lvl5pPr marL="1090613" indent="-222250">
              <a:buFont typeface="Courier New" panose="02070309020205020404" pitchFamily="49" charset="0"/>
              <a:buChar char="o"/>
              <a:tabLst/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BCEAE2E-B9CA-F443-B744-53F8FA4B6F3B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168286" y="1140194"/>
            <a:ext cx="3337560" cy="378385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 marL="403225" indent="-280988">
              <a:buFont typeface="Arial" panose="020B0604020202020204" pitchFamily="34" charset="0"/>
              <a:buChar char="•"/>
              <a:tabLst/>
              <a:defRPr sz="2000"/>
            </a:lvl2pPr>
            <a:lvl4pPr marL="749300" indent="-222250">
              <a:tabLst/>
              <a:defRPr/>
            </a:lvl4pPr>
            <a:lvl5pPr marL="1090613" indent="-222250">
              <a:buFont typeface="Courier New" panose="02070309020205020404" pitchFamily="49" charset="0"/>
              <a:buChar char="o"/>
              <a:tabLst/>
              <a:defRPr/>
            </a:lvl5pPr>
          </a:lstStyle>
          <a:p>
            <a:pPr lvl="0"/>
            <a:r>
              <a:rPr lang="en-US" dirty="0"/>
              <a:t>Body text</a:t>
            </a:r>
          </a:p>
          <a:p>
            <a:pPr lvl="1"/>
            <a:r>
              <a:rPr lang="en-US" dirty="0"/>
              <a:t>Bullet</a:t>
            </a:r>
          </a:p>
          <a:p>
            <a:pPr lvl="3"/>
            <a:r>
              <a:rPr lang="en-US" dirty="0"/>
              <a:t>Sub-bullet</a:t>
            </a:r>
          </a:p>
          <a:p>
            <a:pPr lvl="4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944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444">
          <p15:clr>
            <a:srgbClr val="FBAE40"/>
          </p15:clr>
        </p15:guide>
        <p15:guide id="2" pos="2880">
          <p15:clr>
            <a:srgbClr val="FBAE40"/>
          </p15:clr>
        </p15:guide>
        <p15:guide id="3" orient="horz" pos="90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8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10.xml"/><Relationship Id="rId4" Type="http://schemas.openxmlformats.org/officeDocument/2006/relationships/slideLayout" Target="../slideLayouts/slideLayout9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3.jp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4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31BCB2-E1E6-4268-8333-0050E26503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-6"/>
          <a:stretch/>
        </p:blipFill>
        <p:spPr>
          <a:xfrm>
            <a:off x="0" y="0"/>
            <a:ext cx="9144000" cy="51498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903720" cy="642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Header</a:t>
            </a:r>
          </a:p>
        </p:txBody>
      </p:sp>
      <p:pic>
        <p:nvPicPr>
          <p:cNvPr id="32" name="Picture 31" descr="A picture containing logo&#10;&#10;Description automatically generated">
            <a:extLst>
              <a:ext uri="{FF2B5EF4-FFF2-40B4-BE49-F238E27FC236}">
                <a16:creationId xmlns:a16="http://schemas.microsoft.com/office/drawing/2014/main" id="{F7359429-395A-4FB2-BE04-90CB5BB005E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2" y="4741350"/>
            <a:ext cx="1112522" cy="20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60609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7" r:id="rId2"/>
    <p:sldLayoutId id="2147483718" r:id="rId3"/>
    <p:sldLayoutId id="2147483716" r:id="rId4"/>
    <p:sldLayoutId id="2147483719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076B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431BCB2-E1E6-4268-8333-0050E265036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r="86256"/>
          <a:stretch/>
        </p:blipFill>
        <p:spPr>
          <a:xfrm>
            <a:off x="0" y="0"/>
            <a:ext cx="1256522" cy="51498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00200" y="228600"/>
            <a:ext cx="6903720" cy="64225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Header</a:t>
            </a:r>
          </a:p>
        </p:txBody>
      </p:sp>
      <p:pic>
        <p:nvPicPr>
          <p:cNvPr id="32" name="Picture 31" descr="A picture containing logo&#10;&#10;Description automatically generated">
            <a:extLst>
              <a:ext uri="{FF2B5EF4-FFF2-40B4-BE49-F238E27FC236}">
                <a16:creationId xmlns:a16="http://schemas.microsoft.com/office/drawing/2014/main" id="{F7359429-395A-4FB2-BE04-90CB5BB005E5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2" y="4741350"/>
            <a:ext cx="1112522" cy="20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29050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076B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9BC378BD-FC91-4BEA-BD71-081A6C8AAF49}"/>
              </a:ext>
            </a:extLst>
          </p:cNvPr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51498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19456"/>
            <a:ext cx="7922673" cy="645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Header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3BDF412F-6B40-4B41-9779-D870BD5BBFF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2" y="4741350"/>
            <a:ext cx="1112522" cy="20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433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1" r:id="rId2"/>
    <p:sldLayoutId id="2147483689" r:id="rId3"/>
    <p:sldLayoutId id="2147483700" r:id="rId4"/>
    <p:sldLayoutId id="214748366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076B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Background pattern&#10;&#10;Description automatically generated">
            <a:extLst>
              <a:ext uri="{FF2B5EF4-FFF2-40B4-BE49-F238E27FC236}">
                <a16:creationId xmlns:a16="http://schemas.microsoft.com/office/drawing/2014/main" id="{9BC378BD-FC91-4BEA-BD71-081A6C8AAF4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9262"/>
          <a:stretch/>
        </p:blipFill>
        <p:spPr>
          <a:xfrm>
            <a:off x="0" y="4596882"/>
            <a:ext cx="9144000" cy="55296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19456"/>
            <a:ext cx="7922673" cy="64518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Header</a:t>
            </a:r>
          </a:p>
        </p:txBody>
      </p:sp>
      <p:pic>
        <p:nvPicPr>
          <p:cNvPr id="7" name="Picture 6" descr="A picture containing logo&#10;&#10;Description automatically generated">
            <a:extLst>
              <a:ext uri="{FF2B5EF4-FFF2-40B4-BE49-F238E27FC236}">
                <a16:creationId xmlns:a16="http://schemas.microsoft.com/office/drawing/2014/main" id="{3BDF412F-6B40-4B41-9779-D870BD5BBFF1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32" y="4741350"/>
            <a:ext cx="1112522" cy="207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6999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0076BF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 typeface="Arial" pitchFamily="34" charset="0"/>
        <a:buNone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4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2FE00EC-92CF-4342-B648-56B44F7F41E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600199" y="530984"/>
            <a:ext cx="6899275" cy="579438"/>
          </a:xfrm>
        </p:spPr>
        <p:txBody>
          <a:bodyPr/>
          <a:lstStyle/>
          <a:p>
            <a:r>
              <a:rPr lang="en-US" sz="3000" b="1" dirty="0"/>
              <a:t>Support for the healthcare workforce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39E2F-07B9-4867-951B-6D5EF018A55F}"/>
              </a:ext>
            </a:extLst>
          </p:cNvPr>
          <p:cNvSpPr>
            <a:spLocks noGrp="1"/>
          </p:cNvSpPr>
          <p:nvPr>
            <p:ph sz="quarter" idx="12"/>
          </p:nvPr>
        </p:nvSpPr>
        <p:spPr>
          <a:xfrm>
            <a:off x="2519340" y="1394615"/>
            <a:ext cx="6177829" cy="3029102"/>
          </a:xfrm>
        </p:spPr>
        <p:txBody>
          <a:bodyPr/>
          <a:lstStyle/>
          <a:p>
            <a:pPr>
              <a:spcBef>
                <a:spcPts val="3000"/>
              </a:spcBef>
            </a:pPr>
            <a:r>
              <a:rPr lang="en-US" sz="2000" dirty="0"/>
              <a:t>Community support (JABSOM, SONDH) and physician organizations</a:t>
            </a:r>
          </a:p>
          <a:p>
            <a:pPr>
              <a:spcBef>
                <a:spcPts val="3000"/>
              </a:spcBef>
            </a:pPr>
            <a:r>
              <a:rPr lang="en-US" sz="2000" dirty="0"/>
              <a:t>Access to health care - leadership in telehealth</a:t>
            </a:r>
          </a:p>
          <a:p>
            <a:pPr>
              <a:spcBef>
                <a:spcPts val="3000"/>
              </a:spcBef>
            </a:pPr>
            <a:r>
              <a:rPr lang="en-US" sz="2000" dirty="0"/>
              <a:t>Value-based payments</a:t>
            </a:r>
          </a:p>
          <a:p>
            <a:pPr>
              <a:spcBef>
                <a:spcPts val="3000"/>
              </a:spcBef>
            </a:pPr>
            <a:r>
              <a:rPr lang="en-US" sz="2000" dirty="0"/>
              <a:t>Physician support</a:t>
            </a:r>
          </a:p>
        </p:txBody>
      </p:sp>
      <p:pic>
        <p:nvPicPr>
          <p:cNvPr id="5" name="Picture 4" descr="Icon&#10;&#10;Description automatically generated">
            <a:extLst>
              <a:ext uri="{FF2B5EF4-FFF2-40B4-BE49-F238E27FC236}">
                <a16:creationId xmlns:a16="http://schemas.microsoft.com/office/drawing/2014/main" id="{B3FAB8E5-E8D5-41E4-8282-ECCC43FC694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7773" y="2296466"/>
            <a:ext cx="561568" cy="561568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EFECDB-52F6-4681-80F7-9392A97C65F2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7773" y="1468683"/>
            <a:ext cx="561568" cy="56156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DD026AB-3B69-4B90-B316-0C21515C7C2A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7773" y="2987843"/>
            <a:ext cx="561568" cy="561568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D4CCD4AC-FCCE-4045-BDFB-110F161FBEFF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957771" y="3710120"/>
            <a:ext cx="561568" cy="5615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0279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Primary layou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MSA Template 2020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rimary layout_no wa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MSA Template 2020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Alternate layout with wa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MSA Template 2020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Alternate layout no wav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HMSA Template 2020">
      <a:majorFont>
        <a:latin typeface="Avenir Next LT Pro Light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6005</TotalTime>
  <Words>27</Words>
  <Application>Microsoft Office PowerPoint</Application>
  <PresentationFormat>On-screen Show (16:9)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Avenir Next LT Pro</vt:lpstr>
      <vt:lpstr>Avenir Next LT Pro Light</vt:lpstr>
      <vt:lpstr>Calibri</vt:lpstr>
      <vt:lpstr>Courier New</vt:lpstr>
      <vt:lpstr>Primary layout</vt:lpstr>
      <vt:lpstr>Primary layout_no wave</vt:lpstr>
      <vt:lpstr>Alternate layout with wave</vt:lpstr>
      <vt:lpstr>Alternate layout no wave</vt:lpstr>
      <vt:lpstr>PowerPoint Presentation</vt:lpstr>
    </vt:vector>
  </TitlesOfParts>
  <Company>HMSA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Lawrence Esperanza</dc:creator>
  <cp:lastModifiedBy>Lawrence Esperanza</cp:lastModifiedBy>
  <cp:revision>281</cp:revision>
  <cp:lastPrinted>2018-01-24T16:39:38Z</cp:lastPrinted>
  <dcterms:created xsi:type="dcterms:W3CDTF">2015-09-09T19:17:17Z</dcterms:created>
  <dcterms:modified xsi:type="dcterms:W3CDTF">2022-09-19T02:20:51Z</dcterms:modified>
</cp:coreProperties>
</file>